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4"/>
  </p:sldMasterIdLst>
  <p:notesMasterIdLst>
    <p:notesMasterId r:id="rId29"/>
  </p:notesMasterIdLst>
  <p:sldIdLst>
    <p:sldId id="256" r:id="rId5"/>
    <p:sldId id="258" r:id="rId6"/>
    <p:sldId id="319" r:id="rId7"/>
    <p:sldId id="263" r:id="rId8"/>
    <p:sldId id="322" r:id="rId9"/>
    <p:sldId id="261" r:id="rId10"/>
    <p:sldId id="282" r:id="rId11"/>
    <p:sldId id="262" r:id="rId12"/>
    <p:sldId id="270" r:id="rId13"/>
    <p:sldId id="271" r:id="rId14"/>
    <p:sldId id="313" r:id="rId15"/>
    <p:sldId id="309" r:id="rId16"/>
    <p:sldId id="320" r:id="rId17"/>
    <p:sldId id="264" r:id="rId18"/>
    <p:sldId id="321" r:id="rId19"/>
    <p:sldId id="278" r:id="rId20"/>
    <p:sldId id="310" r:id="rId21"/>
    <p:sldId id="311" r:id="rId22"/>
    <p:sldId id="316" r:id="rId23"/>
    <p:sldId id="315" r:id="rId24"/>
    <p:sldId id="317" r:id="rId25"/>
    <p:sldId id="312" r:id="rId26"/>
    <p:sldId id="314" r:id="rId27"/>
    <p:sldId id="288" r:id="rId28"/>
  </p:sldIdLst>
  <p:sldSz cx="9144000" cy="5143500" type="screen16x9"/>
  <p:notesSz cx="6858000" cy="9144000"/>
  <p:embeddedFontLst>
    <p:embeddedFont>
      <p:font typeface="Actor" panose="020B0604020202020204" charset="0"/>
      <p:regular r:id="rId30"/>
    </p:embeddedFont>
    <p:embeddedFont>
      <p:font typeface="Secular One" panose="00000500000000000000" pitchFamily="2" charset="-79"/>
      <p:regular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8">
          <p15:clr>
            <a:srgbClr val="00FF00"/>
          </p15:clr>
        </p15:guide>
        <p15:guide id="2" orient="horz" pos="3071">
          <p15:clr>
            <a:srgbClr val="00FF00"/>
          </p15:clr>
        </p15:guide>
        <p15:guide id="3" pos="110">
          <p15:clr>
            <a:srgbClr val="FF00FF"/>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B6F2C9F-D0B8-426F-AC84-92B2F1101E13}">
  <a:tblStyle styleId="{6B6F2C9F-D0B8-426F-AC84-92B2F1101E1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89" autoAdjust="0"/>
    <p:restoredTop sz="94660"/>
  </p:normalViewPr>
  <p:slideViewPr>
    <p:cSldViewPr snapToGrid="0">
      <p:cViewPr varScale="1">
        <p:scale>
          <a:sx n="36" d="100"/>
          <a:sy n="36" d="100"/>
        </p:scale>
        <p:origin x="1080" y="36"/>
      </p:cViewPr>
      <p:guideLst>
        <p:guide orient="horz" pos="68"/>
        <p:guide orient="horz" pos="3071"/>
        <p:guide pos="11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6"/>
        <p:cNvGrpSpPr/>
        <p:nvPr/>
      </p:nvGrpSpPr>
      <p:grpSpPr>
        <a:xfrm>
          <a:off x="0" y="0"/>
          <a:ext cx="0" cy="0"/>
          <a:chOff x="0" y="0"/>
          <a:chExt cx="0" cy="0"/>
        </a:xfrm>
      </p:grpSpPr>
      <p:sp>
        <p:nvSpPr>
          <p:cNvPr id="4827" name="Google Shape;482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28" name="Google Shape;482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7"/>
        <p:cNvGrpSpPr/>
        <p:nvPr/>
      </p:nvGrpSpPr>
      <p:grpSpPr>
        <a:xfrm>
          <a:off x="0" y="0"/>
          <a:ext cx="0" cy="0"/>
          <a:chOff x="0" y="0"/>
          <a:chExt cx="0" cy="0"/>
        </a:xfrm>
      </p:grpSpPr>
      <p:sp>
        <p:nvSpPr>
          <p:cNvPr id="4988" name="Google Shape;4988;g98e2eb6e25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89" name="Google Shape;4989;g98e2eb6e25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79407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7"/>
        <p:cNvGrpSpPr/>
        <p:nvPr/>
      </p:nvGrpSpPr>
      <p:grpSpPr>
        <a:xfrm>
          <a:off x="0" y="0"/>
          <a:ext cx="0" cy="0"/>
          <a:chOff x="0" y="0"/>
          <a:chExt cx="0" cy="0"/>
        </a:xfrm>
      </p:grpSpPr>
      <p:sp>
        <p:nvSpPr>
          <p:cNvPr id="4988" name="Google Shape;4988;g98e2eb6e25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89" name="Google Shape;4989;g98e2eb6e25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5"/>
        <p:cNvGrpSpPr/>
        <p:nvPr/>
      </p:nvGrpSpPr>
      <p:grpSpPr>
        <a:xfrm>
          <a:off x="0" y="0"/>
          <a:ext cx="0" cy="0"/>
          <a:chOff x="0" y="0"/>
          <a:chExt cx="0" cy="0"/>
        </a:xfrm>
      </p:grpSpPr>
      <p:sp>
        <p:nvSpPr>
          <p:cNvPr id="5456" name="Google Shape;5456;g5347f5d4cc_0_23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7" name="Google Shape;5457;g5347f5d4cc_0_23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6"/>
        <p:cNvGrpSpPr/>
        <p:nvPr/>
      </p:nvGrpSpPr>
      <p:grpSpPr>
        <a:xfrm>
          <a:off x="0" y="0"/>
          <a:ext cx="0" cy="0"/>
          <a:chOff x="0" y="0"/>
          <a:chExt cx="0" cy="0"/>
        </a:xfrm>
      </p:grpSpPr>
      <p:sp>
        <p:nvSpPr>
          <p:cNvPr id="4937" name="Google Shape;4937;g96288ff21a_0_30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8" name="Google Shape;4938;g96288ff21a_0_30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905797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6"/>
        <p:cNvGrpSpPr/>
        <p:nvPr/>
      </p:nvGrpSpPr>
      <p:grpSpPr>
        <a:xfrm>
          <a:off x="0" y="0"/>
          <a:ext cx="0" cy="0"/>
          <a:chOff x="0" y="0"/>
          <a:chExt cx="0" cy="0"/>
        </a:xfrm>
      </p:grpSpPr>
      <p:sp>
        <p:nvSpPr>
          <p:cNvPr id="5677" name="Google Shape;5677;g96d9bc6aad_0_9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78" name="Google Shape;5678;g96d9bc6aad_0_9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2"/>
        <p:cNvGrpSpPr/>
        <p:nvPr/>
      </p:nvGrpSpPr>
      <p:grpSpPr>
        <a:xfrm>
          <a:off x="0" y="0"/>
          <a:ext cx="0" cy="0"/>
          <a:chOff x="0" y="0"/>
          <a:chExt cx="0" cy="0"/>
        </a:xfrm>
      </p:grpSpPr>
      <p:sp>
        <p:nvSpPr>
          <p:cNvPr id="4853" name="Google Shape;4853;g9658fe2300_1_13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4" name="Google Shape;4854;g9658fe2300_1_13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70016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9"/>
        <p:cNvGrpSpPr/>
        <p:nvPr/>
      </p:nvGrpSpPr>
      <p:grpSpPr>
        <a:xfrm>
          <a:off x="0" y="0"/>
          <a:ext cx="0" cy="0"/>
          <a:chOff x="0" y="0"/>
          <a:chExt cx="0" cy="0"/>
        </a:xfrm>
      </p:grpSpPr>
      <p:sp>
        <p:nvSpPr>
          <p:cNvPr id="4960" name="Google Shape;4960;g96288ff21a_0_3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1" name="Google Shape;4961;g96288ff21a_0_3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2"/>
        <p:cNvGrpSpPr/>
        <p:nvPr/>
      </p:nvGrpSpPr>
      <p:grpSpPr>
        <a:xfrm>
          <a:off x="0" y="0"/>
          <a:ext cx="0" cy="0"/>
          <a:chOff x="0" y="0"/>
          <a:chExt cx="0" cy="0"/>
        </a:xfrm>
      </p:grpSpPr>
      <p:sp>
        <p:nvSpPr>
          <p:cNvPr id="4913" name="Google Shape;4913;g96288ff21a_0_22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4" name="Google Shape;4914;g96288ff21a_0_2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0"/>
        <p:cNvGrpSpPr/>
        <p:nvPr/>
      </p:nvGrpSpPr>
      <p:grpSpPr>
        <a:xfrm>
          <a:off x="0" y="0"/>
          <a:ext cx="0" cy="0"/>
          <a:chOff x="0" y="0"/>
          <a:chExt cx="0" cy="0"/>
        </a:xfrm>
      </p:grpSpPr>
      <p:sp>
        <p:nvSpPr>
          <p:cNvPr id="5531" name="Google Shape;5531;g5347f5d4cc_0_27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32" name="Google Shape;5532;g5347f5d4cc_0_27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6"/>
        <p:cNvGrpSpPr/>
        <p:nvPr/>
      </p:nvGrpSpPr>
      <p:grpSpPr>
        <a:xfrm>
          <a:off x="0" y="0"/>
          <a:ext cx="0" cy="0"/>
          <a:chOff x="0" y="0"/>
          <a:chExt cx="0" cy="0"/>
        </a:xfrm>
      </p:grpSpPr>
      <p:sp>
        <p:nvSpPr>
          <p:cNvPr id="4937" name="Google Shape;4937;g96288ff21a_0_30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8" name="Google Shape;4938;g96288ff21a_0_30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5"/>
        <p:cNvGrpSpPr/>
        <p:nvPr/>
      </p:nvGrpSpPr>
      <p:grpSpPr>
        <a:xfrm>
          <a:off x="0" y="0"/>
          <a:ext cx="0" cy="0"/>
          <a:chOff x="0" y="0"/>
          <a:chExt cx="0" cy="0"/>
        </a:xfrm>
      </p:grpSpPr>
      <p:sp>
        <p:nvSpPr>
          <p:cNvPr id="5136" name="Google Shape;5136;g96c43a60df_0_25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7" name="Google Shape;5137;g96c43a60df_0_25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9"/>
        <p:cNvGrpSpPr/>
        <p:nvPr/>
      </p:nvGrpSpPr>
      <p:grpSpPr>
        <a:xfrm>
          <a:off x="0" y="0"/>
          <a:ext cx="0" cy="0"/>
          <a:chOff x="0" y="0"/>
          <a:chExt cx="0" cy="0"/>
        </a:xfrm>
      </p:grpSpPr>
      <p:sp>
        <p:nvSpPr>
          <p:cNvPr id="5160" name="Google Shape;5160;g96c43a60df_0_30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61" name="Google Shape;5161;g96c43a60df_0_30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slide" Target="../slides/slide6.xml"/><Relationship Id="rId1" Type="http://schemas.openxmlformats.org/officeDocument/2006/relationships/slideMaster" Target="../slideMasters/slideMaster1.xml"/><Relationship Id="rId5" Type="http://schemas.openxmlformats.org/officeDocument/2006/relationships/slide" Target="../slides/slide16.xml"/><Relationship Id="rId4" Type="http://schemas.openxmlformats.org/officeDocument/2006/relationships/slide" Target="../slides/slide2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25" y="4568875"/>
            <a:ext cx="9144000" cy="574500"/>
          </a:xfrm>
          <a:prstGeom prst="rect">
            <a:avLst/>
          </a:prstGeom>
          <a:solidFill>
            <a:srgbClr val="000000">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10;p2"/>
          <p:cNvSpPr/>
          <p:nvPr/>
        </p:nvSpPr>
        <p:spPr>
          <a:xfrm>
            <a:off x="25" y="4344175"/>
            <a:ext cx="9144000" cy="224700"/>
          </a:xfrm>
          <a:prstGeom prst="rect">
            <a:avLst/>
          </a:prstGeom>
          <a:solidFill>
            <a:srgbClr val="FFFB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11;p2"/>
          <p:cNvGrpSpPr/>
          <p:nvPr/>
        </p:nvGrpSpPr>
        <p:grpSpPr>
          <a:xfrm>
            <a:off x="434414" y="393977"/>
            <a:ext cx="5685638" cy="4407184"/>
            <a:chOff x="390096" y="767718"/>
            <a:chExt cx="4590745" cy="3055240"/>
          </a:xfrm>
        </p:grpSpPr>
        <p:grpSp>
          <p:nvGrpSpPr>
            <p:cNvPr id="12" name="Google Shape;12;p2"/>
            <p:cNvGrpSpPr/>
            <p:nvPr/>
          </p:nvGrpSpPr>
          <p:grpSpPr>
            <a:xfrm>
              <a:off x="390096" y="767718"/>
              <a:ext cx="4547287" cy="3055240"/>
              <a:chOff x="834429" y="919124"/>
              <a:chExt cx="3979771" cy="2712394"/>
            </a:xfrm>
          </p:grpSpPr>
          <p:sp>
            <p:nvSpPr>
              <p:cNvPr id="13" name="Google Shape;13;p2"/>
              <p:cNvSpPr/>
              <p:nvPr/>
            </p:nvSpPr>
            <p:spPr>
              <a:xfrm>
                <a:off x="839800" y="919124"/>
                <a:ext cx="3974400" cy="2068200"/>
              </a:xfrm>
              <a:prstGeom prst="rect">
                <a:avLst/>
              </a:prstGeom>
              <a:solidFill>
                <a:srgbClr val="FFFE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 name="Google Shape;14;p2"/>
              <p:cNvGrpSpPr/>
              <p:nvPr/>
            </p:nvGrpSpPr>
            <p:grpSpPr>
              <a:xfrm>
                <a:off x="834429" y="2110751"/>
                <a:ext cx="3978741" cy="1520766"/>
                <a:chOff x="2998700" y="2493550"/>
                <a:chExt cx="3792889" cy="1947952"/>
              </a:xfrm>
            </p:grpSpPr>
            <p:sp>
              <p:nvSpPr>
                <p:cNvPr id="15" name="Google Shape;15;p2"/>
                <p:cNvSpPr/>
                <p:nvPr/>
              </p:nvSpPr>
              <p:spPr>
                <a:xfrm>
                  <a:off x="2998700" y="2493550"/>
                  <a:ext cx="3792889" cy="1947201"/>
                </a:xfrm>
                <a:custGeom>
                  <a:avLst/>
                  <a:gdLst/>
                  <a:ahLst/>
                  <a:cxnLst/>
                  <a:rect l="l" t="t" r="r" b="b"/>
                  <a:pathLst>
                    <a:path w="83059" h="42641" extrusionOk="0">
                      <a:moveTo>
                        <a:pt x="1" y="1"/>
                      </a:moveTo>
                      <a:lnTo>
                        <a:pt x="1" y="24913"/>
                      </a:lnTo>
                      <a:cubicBezTo>
                        <a:pt x="1" y="24913"/>
                        <a:pt x="728" y="35364"/>
                        <a:pt x="4913" y="36893"/>
                      </a:cubicBezTo>
                      <a:cubicBezTo>
                        <a:pt x="6993" y="37658"/>
                        <a:pt x="7407" y="37658"/>
                        <a:pt x="7614" y="37658"/>
                      </a:cubicBezTo>
                      <a:cubicBezTo>
                        <a:pt x="7821" y="37658"/>
                        <a:pt x="7821" y="37658"/>
                        <a:pt x="9074" y="38422"/>
                      </a:cubicBezTo>
                      <a:cubicBezTo>
                        <a:pt x="10376" y="39217"/>
                        <a:pt x="10643" y="39334"/>
                        <a:pt x="10898" y="39334"/>
                      </a:cubicBezTo>
                      <a:cubicBezTo>
                        <a:pt x="11005" y="39334"/>
                        <a:pt x="11110" y="39314"/>
                        <a:pt x="11289" y="39314"/>
                      </a:cubicBezTo>
                      <a:cubicBezTo>
                        <a:pt x="11503" y="39314"/>
                        <a:pt x="11824" y="39343"/>
                        <a:pt x="12382" y="39475"/>
                      </a:cubicBezTo>
                      <a:cubicBezTo>
                        <a:pt x="13743" y="39779"/>
                        <a:pt x="15084" y="40278"/>
                        <a:pt x="16529" y="40278"/>
                      </a:cubicBezTo>
                      <a:cubicBezTo>
                        <a:pt x="17345" y="40278"/>
                        <a:pt x="18194" y="40119"/>
                        <a:pt x="19099" y="39675"/>
                      </a:cubicBezTo>
                      <a:cubicBezTo>
                        <a:pt x="20696" y="38876"/>
                        <a:pt x="22956" y="38526"/>
                        <a:pt x="24936" y="38526"/>
                      </a:cubicBezTo>
                      <a:cubicBezTo>
                        <a:pt x="26062" y="38526"/>
                        <a:pt x="27098" y="38639"/>
                        <a:pt x="27871" y="38848"/>
                      </a:cubicBezTo>
                      <a:cubicBezTo>
                        <a:pt x="29976" y="39400"/>
                        <a:pt x="29274" y="41204"/>
                        <a:pt x="32608" y="41630"/>
                      </a:cubicBezTo>
                      <a:cubicBezTo>
                        <a:pt x="35036" y="41922"/>
                        <a:pt x="35921" y="42640"/>
                        <a:pt x="37144" y="42640"/>
                      </a:cubicBezTo>
                      <a:cubicBezTo>
                        <a:pt x="37599" y="42640"/>
                        <a:pt x="38102" y="42540"/>
                        <a:pt x="38748" y="42282"/>
                      </a:cubicBezTo>
                      <a:cubicBezTo>
                        <a:pt x="41104" y="41354"/>
                        <a:pt x="41455" y="41505"/>
                        <a:pt x="44412" y="41204"/>
                      </a:cubicBezTo>
                      <a:cubicBezTo>
                        <a:pt x="47370" y="40928"/>
                        <a:pt x="51956" y="40352"/>
                        <a:pt x="52808" y="39675"/>
                      </a:cubicBezTo>
                      <a:cubicBezTo>
                        <a:pt x="52910" y="39589"/>
                        <a:pt x="53017" y="39552"/>
                        <a:pt x="53134" y="39552"/>
                      </a:cubicBezTo>
                      <a:cubicBezTo>
                        <a:pt x="53914" y="39552"/>
                        <a:pt x="55085" y="41229"/>
                        <a:pt x="57339" y="41229"/>
                      </a:cubicBezTo>
                      <a:cubicBezTo>
                        <a:pt x="57495" y="41229"/>
                        <a:pt x="57655" y="41221"/>
                        <a:pt x="57821" y="41204"/>
                      </a:cubicBezTo>
                      <a:cubicBezTo>
                        <a:pt x="57969" y="41190"/>
                        <a:pt x="58114" y="41184"/>
                        <a:pt x="58258" y="41184"/>
                      </a:cubicBezTo>
                      <a:cubicBezTo>
                        <a:pt x="60398" y="41184"/>
                        <a:pt x="62114" y="42638"/>
                        <a:pt x="63927" y="42638"/>
                      </a:cubicBezTo>
                      <a:cubicBezTo>
                        <a:pt x="64389" y="42638"/>
                        <a:pt x="64857" y="42543"/>
                        <a:pt x="65340" y="42307"/>
                      </a:cubicBezTo>
                      <a:cubicBezTo>
                        <a:pt x="67697" y="41152"/>
                        <a:pt x="68192" y="40241"/>
                        <a:pt x="70911" y="40241"/>
                      </a:cubicBezTo>
                      <a:cubicBezTo>
                        <a:pt x="71083" y="40241"/>
                        <a:pt x="71264" y="40244"/>
                        <a:pt x="71455" y="40252"/>
                      </a:cubicBezTo>
                      <a:cubicBezTo>
                        <a:pt x="74435" y="40368"/>
                        <a:pt x="76571" y="41220"/>
                        <a:pt x="77965" y="41220"/>
                      </a:cubicBezTo>
                      <a:cubicBezTo>
                        <a:pt x="78072" y="41220"/>
                        <a:pt x="78174" y="41215"/>
                        <a:pt x="78272" y="41204"/>
                      </a:cubicBezTo>
                      <a:cubicBezTo>
                        <a:pt x="78740" y="41162"/>
                        <a:pt x="79428" y="41148"/>
                        <a:pt x="80137" y="41148"/>
                      </a:cubicBezTo>
                      <a:cubicBezTo>
                        <a:pt x="81555" y="41148"/>
                        <a:pt x="83059" y="41204"/>
                        <a:pt x="83059" y="41204"/>
                      </a:cubicBezTo>
                      <a:lnTo>
                        <a:pt x="83059" y="3735"/>
                      </a:lnTo>
                      <a:lnTo>
                        <a:pt x="82909" y="3735"/>
                      </a:lnTo>
                      <a:cubicBezTo>
                        <a:pt x="82633" y="3735"/>
                        <a:pt x="82432" y="3510"/>
                        <a:pt x="82432" y="3234"/>
                      </a:cubicBezTo>
                      <a:lnTo>
                        <a:pt x="82432" y="1830"/>
                      </a:lnTo>
                      <a:cubicBezTo>
                        <a:pt x="82432" y="1555"/>
                        <a:pt x="82633" y="1329"/>
                        <a:pt x="82909" y="1329"/>
                      </a:cubicBezTo>
                      <a:lnTo>
                        <a:pt x="83059" y="1329"/>
                      </a:lnTo>
                      <a:lnTo>
                        <a:pt x="83059" y="1"/>
                      </a:lnTo>
                      <a:lnTo>
                        <a:pt x="79901" y="1"/>
                      </a:lnTo>
                      <a:cubicBezTo>
                        <a:pt x="79876" y="151"/>
                        <a:pt x="79625" y="327"/>
                        <a:pt x="79575" y="878"/>
                      </a:cubicBezTo>
                      <a:cubicBezTo>
                        <a:pt x="79550" y="1104"/>
                        <a:pt x="79500" y="1229"/>
                        <a:pt x="79475" y="1329"/>
                      </a:cubicBezTo>
                      <a:lnTo>
                        <a:pt x="79625" y="1329"/>
                      </a:lnTo>
                      <a:cubicBezTo>
                        <a:pt x="79901" y="1329"/>
                        <a:pt x="80127" y="1555"/>
                        <a:pt x="80127" y="1830"/>
                      </a:cubicBezTo>
                      <a:lnTo>
                        <a:pt x="80127" y="3234"/>
                      </a:lnTo>
                      <a:cubicBezTo>
                        <a:pt x="80127" y="3510"/>
                        <a:pt x="79901" y="3735"/>
                        <a:pt x="79625" y="3735"/>
                      </a:cubicBezTo>
                      <a:lnTo>
                        <a:pt x="78172" y="3735"/>
                      </a:lnTo>
                      <a:cubicBezTo>
                        <a:pt x="77896" y="3735"/>
                        <a:pt x="77671" y="3510"/>
                        <a:pt x="77671" y="3234"/>
                      </a:cubicBezTo>
                      <a:lnTo>
                        <a:pt x="77671" y="1830"/>
                      </a:lnTo>
                      <a:cubicBezTo>
                        <a:pt x="77671" y="1555"/>
                        <a:pt x="77896" y="1329"/>
                        <a:pt x="78172" y="1329"/>
                      </a:cubicBezTo>
                      <a:lnTo>
                        <a:pt x="78523" y="1329"/>
                      </a:lnTo>
                      <a:cubicBezTo>
                        <a:pt x="78498" y="1179"/>
                        <a:pt x="78473" y="1028"/>
                        <a:pt x="78422" y="878"/>
                      </a:cubicBezTo>
                      <a:cubicBezTo>
                        <a:pt x="78322" y="502"/>
                        <a:pt x="78197" y="226"/>
                        <a:pt x="78072" y="1"/>
                      </a:cubicBezTo>
                      <a:lnTo>
                        <a:pt x="74813" y="1"/>
                      </a:lnTo>
                      <a:cubicBezTo>
                        <a:pt x="74964" y="252"/>
                        <a:pt x="74863" y="602"/>
                        <a:pt x="74813" y="878"/>
                      </a:cubicBezTo>
                      <a:cubicBezTo>
                        <a:pt x="74788" y="1028"/>
                        <a:pt x="74713" y="1179"/>
                        <a:pt x="74613" y="1329"/>
                      </a:cubicBezTo>
                      <a:lnTo>
                        <a:pt x="74889" y="1329"/>
                      </a:lnTo>
                      <a:cubicBezTo>
                        <a:pt x="75139" y="1329"/>
                        <a:pt x="75365" y="1555"/>
                        <a:pt x="75365" y="1830"/>
                      </a:cubicBezTo>
                      <a:lnTo>
                        <a:pt x="75365" y="3234"/>
                      </a:lnTo>
                      <a:cubicBezTo>
                        <a:pt x="75365" y="3510"/>
                        <a:pt x="75139" y="3735"/>
                        <a:pt x="74889" y="3735"/>
                      </a:cubicBezTo>
                      <a:lnTo>
                        <a:pt x="73410" y="3735"/>
                      </a:lnTo>
                      <a:cubicBezTo>
                        <a:pt x="73134" y="3735"/>
                        <a:pt x="72909" y="3510"/>
                        <a:pt x="72909" y="3234"/>
                      </a:cubicBezTo>
                      <a:lnTo>
                        <a:pt x="72909" y="1830"/>
                      </a:lnTo>
                      <a:cubicBezTo>
                        <a:pt x="72909" y="1555"/>
                        <a:pt x="73134" y="1329"/>
                        <a:pt x="73410" y="1329"/>
                      </a:cubicBezTo>
                      <a:lnTo>
                        <a:pt x="73435" y="1329"/>
                      </a:lnTo>
                      <a:cubicBezTo>
                        <a:pt x="73335" y="1179"/>
                        <a:pt x="73234" y="1003"/>
                        <a:pt x="73134" y="878"/>
                      </a:cubicBezTo>
                      <a:cubicBezTo>
                        <a:pt x="72984" y="577"/>
                        <a:pt x="72858" y="226"/>
                        <a:pt x="72783" y="1"/>
                      </a:cubicBezTo>
                      <a:lnTo>
                        <a:pt x="70152" y="1"/>
                      </a:lnTo>
                      <a:cubicBezTo>
                        <a:pt x="70026" y="1"/>
                        <a:pt x="69901" y="577"/>
                        <a:pt x="69926" y="853"/>
                      </a:cubicBezTo>
                      <a:cubicBezTo>
                        <a:pt x="69926" y="953"/>
                        <a:pt x="69976" y="1129"/>
                        <a:pt x="70001" y="1329"/>
                      </a:cubicBezTo>
                      <a:lnTo>
                        <a:pt x="70127" y="1329"/>
                      </a:lnTo>
                      <a:cubicBezTo>
                        <a:pt x="70402" y="1329"/>
                        <a:pt x="70628" y="1555"/>
                        <a:pt x="70628" y="1830"/>
                      </a:cubicBezTo>
                      <a:lnTo>
                        <a:pt x="70628" y="3234"/>
                      </a:lnTo>
                      <a:cubicBezTo>
                        <a:pt x="70628" y="3510"/>
                        <a:pt x="70402" y="3735"/>
                        <a:pt x="70127" y="3735"/>
                      </a:cubicBezTo>
                      <a:lnTo>
                        <a:pt x="68673" y="3735"/>
                      </a:lnTo>
                      <a:cubicBezTo>
                        <a:pt x="68397" y="3735"/>
                        <a:pt x="68172" y="3510"/>
                        <a:pt x="68172" y="3234"/>
                      </a:cubicBezTo>
                      <a:lnTo>
                        <a:pt x="68172" y="1830"/>
                      </a:lnTo>
                      <a:cubicBezTo>
                        <a:pt x="68172" y="1605"/>
                        <a:pt x="68322" y="1429"/>
                        <a:pt x="68523" y="1354"/>
                      </a:cubicBezTo>
                      <a:cubicBezTo>
                        <a:pt x="68523" y="1254"/>
                        <a:pt x="68523" y="1179"/>
                        <a:pt x="68498" y="1104"/>
                      </a:cubicBezTo>
                      <a:cubicBezTo>
                        <a:pt x="68447" y="878"/>
                        <a:pt x="68422" y="678"/>
                        <a:pt x="68498" y="252"/>
                      </a:cubicBezTo>
                      <a:cubicBezTo>
                        <a:pt x="68523" y="151"/>
                        <a:pt x="68548" y="51"/>
                        <a:pt x="68598" y="1"/>
                      </a:cubicBezTo>
                      <a:lnTo>
                        <a:pt x="65515" y="1"/>
                      </a:lnTo>
                      <a:cubicBezTo>
                        <a:pt x="65690" y="126"/>
                        <a:pt x="65816" y="277"/>
                        <a:pt x="65866" y="427"/>
                      </a:cubicBezTo>
                      <a:cubicBezTo>
                        <a:pt x="66117" y="1129"/>
                        <a:pt x="65315" y="803"/>
                        <a:pt x="65114" y="1329"/>
                      </a:cubicBezTo>
                      <a:lnTo>
                        <a:pt x="65365" y="1329"/>
                      </a:lnTo>
                      <a:cubicBezTo>
                        <a:pt x="65640" y="1329"/>
                        <a:pt x="65866" y="1555"/>
                        <a:pt x="65866" y="1830"/>
                      </a:cubicBezTo>
                      <a:lnTo>
                        <a:pt x="65866" y="3234"/>
                      </a:lnTo>
                      <a:cubicBezTo>
                        <a:pt x="65866" y="3510"/>
                        <a:pt x="65640" y="3735"/>
                        <a:pt x="65365" y="3735"/>
                      </a:cubicBezTo>
                      <a:lnTo>
                        <a:pt x="63911" y="3735"/>
                      </a:lnTo>
                      <a:cubicBezTo>
                        <a:pt x="63635" y="3735"/>
                        <a:pt x="63410" y="3510"/>
                        <a:pt x="63410" y="3234"/>
                      </a:cubicBezTo>
                      <a:lnTo>
                        <a:pt x="63410" y="1830"/>
                      </a:lnTo>
                      <a:cubicBezTo>
                        <a:pt x="63410" y="1730"/>
                        <a:pt x="63460" y="1655"/>
                        <a:pt x="63510" y="1580"/>
                      </a:cubicBezTo>
                      <a:cubicBezTo>
                        <a:pt x="63535" y="1379"/>
                        <a:pt x="63660" y="1104"/>
                        <a:pt x="63811" y="678"/>
                      </a:cubicBezTo>
                      <a:cubicBezTo>
                        <a:pt x="63886" y="402"/>
                        <a:pt x="63911" y="176"/>
                        <a:pt x="63886" y="1"/>
                      </a:cubicBezTo>
                      <a:lnTo>
                        <a:pt x="59700" y="1"/>
                      </a:lnTo>
                      <a:cubicBezTo>
                        <a:pt x="60076" y="126"/>
                        <a:pt x="60427" y="277"/>
                        <a:pt x="60553" y="302"/>
                      </a:cubicBezTo>
                      <a:cubicBezTo>
                        <a:pt x="60853" y="402"/>
                        <a:pt x="60477" y="903"/>
                        <a:pt x="60327" y="1329"/>
                      </a:cubicBezTo>
                      <a:lnTo>
                        <a:pt x="60628" y="1329"/>
                      </a:lnTo>
                      <a:cubicBezTo>
                        <a:pt x="60903" y="1329"/>
                        <a:pt x="61129" y="1555"/>
                        <a:pt x="61129" y="1830"/>
                      </a:cubicBezTo>
                      <a:lnTo>
                        <a:pt x="61129" y="3234"/>
                      </a:lnTo>
                      <a:cubicBezTo>
                        <a:pt x="61129" y="3510"/>
                        <a:pt x="60903" y="3735"/>
                        <a:pt x="60628" y="3735"/>
                      </a:cubicBezTo>
                      <a:lnTo>
                        <a:pt x="59149" y="3735"/>
                      </a:lnTo>
                      <a:cubicBezTo>
                        <a:pt x="58898" y="3735"/>
                        <a:pt x="58673" y="3510"/>
                        <a:pt x="58673" y="3234"/>
                      </a:cubicBezTo>
                      <a:lnTo>
                        <a:pt x="58673" y="1830"/>
                      </a:lnTo>
                      <a:cubicBezTo>
                        <a:pt x="58673" y="1555"/>
                        <a:pt x="58898" y="1329"/>
                        <a:pt x="59149" y="1329"/>
                      </a:cubicBezTo>
                      <a:cubicBezTo>
                        <a:pt x="59174" y="1003"/>
                        <a:pt x="58848" y="427"/>
                        <a:pt x="58573" y="1"/>
                      </a:cubicBezTo>
                      <a:lnTo>
                        <a:pt x="55766" y="1"/>
                      </a:lnTo>
                      <a:cubicBezTo>
                        <a:pt x="55665" y="327"/>
                        <a:pt x="55390" y="903"/>
                        <a:pt x="55139" y="1329"/>
                      </a:cubicBezTo>
                      <a:lnTo>
                        <a:pt x="55866" y="1329"/>
                      </a:lnTo>
                      <a:cubicBezTo>
                        <a:pt x="56142" y="1329"/>
                        <a:pt x="56367" y="1555"/>
                        <a:pt x="56367" y="1830"/>
                      </a:cubicBezTo>
                      <a:lnTo>
                        <a:pt x="56367" y="3234"/>
                      </a:lnTo>
                      <a:cubicBezTo>
                        <a:pt x="56367" y="3510"/>
                        <a:pt x="56142" y="3735"/>
                        <a:pt x="55866" y="3735"/>
                      </a:cubicBezTo>
                      <a:lnTo>
                        <a:pt x="54412" y="3735"/>
                      </a:lnTo>
                      <a:cubicBezTo>
                        <a:pt x="54137" y="3735"/>
                        <a:pt x="53911" y="3510"/>
                        <a:pt x="53911" y="3234"/>
                      </a:cubicBezTo>
                      <a:lnTo>
                        <a:pt x="53911" y="1830"/>
                      </a:lnTo>
                      <a:cubicBezTo>
                        <a:pt x="53911" y="1555"/>
                        <a:pt x="54137" y="1329"/>
                        <a:pt x="54412" y="1329"/>
                      </a:cubicBezTo>
                      <a:cubicBezTo>
                        <a:pt x="54412" y="1003"/>
                        <a:pt x="54237" y="477"/>
                        <a:pt x="54061" y="1"/>
                      </a:cubicBezTo>
                      <a:lnTo>
                        <a:pt x="51430" y="1"/>
                      </a:lnTo>
                      <a:cubicBezTo>
                        <a:pt x="51279" y="1"/>
                        <a:pt x="51154" y="577"/>
                        <a:pt x="51204" y="853"/>
                      </a:cubicBezTo>
                      <a:cubicBezTo>
                        <a:pt x="51204" y="953"/>
                        <a:pt x="51254" y="1154"/>
                        <a:pt x="51279" y="1354"/>
                      </a:cubicBezTo>
                      <a:cubicBezTo>
                        <a:pt x="51480" y="1429"/>
                        <a:pt x="51605" y="1605"/>
                        <a:pt x="51605" y="1830"/>
                      </a:cubicBezTo>
                      <a:lnTo>
                        <a:pt x="51605" y="3234"/>
                      </a:lnTo>
                      <a:cubicBezTo>
                        <a:pt x="51605" y="3510"/>
                        <a:pt x="51405" y="3735"/>
                        <a:pt x="51129" y="3735"/>
                      </a:cubicBezTo>
                      <a:lnTo>
                        <a:pt x="49650" y="3735"/>
                      </a:lnTo>
                      <a:cubicBezTo>
                        <a:pt x="49375" y="3735"/>
                        <a:pt x="49149" y="3510"/>
                        <a:pt x="49149" y="3234"/>
                      </a:cubicBezTo>
                      <a:lnTo>
                        <a:pt x="49149" y="1830"/>
                      </a:lnTo>
                      <a:cubicBezTo>
                        <a:pt x="49149" y="1555"/>
                        <a:pt x="49375" y="1329"/>
                        <a:pt x="49650" y="1329"/>
                      </a:cubicBezTo>
                      <a:lnTo>
                        <a:pt x="49801" y="1329"/>
                      </a:lnTo>
                      <a:cubicBezTo>
                        <a:pt x="49801" y="1254"/>
                        <a:pt x="49776" y="1154"/>
                        <a:pt x="49776" y="1104"/>
                      </a:cubicBezTo>
                      <a:cubicBezTo>
                        <a:pt x="49700" y="878"/>
                        <a:pt x="49700" y="678"/>
                        <a:pt x="49776" y="252"/>
                      </a:cubicBezTo>
                      <a:cubicBezTo>
                        <a:pt x="49776" y="151"/>
                        <a:pt x="49826" y="51"/>
                        <a:pt x="49876" y="1"/>
                      </a:cubicBezTo>
                      <a:lnTo>
                        <a:pt x="45515" y="1"/>
                      </a:lnTo>
                      <a:cubicBezTo>
                        <a:pt x="45540" y="151"/>
                        <a:pt x="45590" y="327"/>
                        <a:pt x="45640" y="552"/>
                      </a:cubicBezTo>
                      <a:cubicBezTo>
                        <a:pt x="45741" y="978"/>
                        <a:pt x="45841" y="1204"/>
                        <a:pt x="45916" y="1329"/>
                      </a:cubicBezTo>
                      <a:lnTo>
                        <a:pt x="46367" y="1329"/>
                      </a:lnTo>
                      <a:cubicBezTo>
                        <a:pt x="46643" y="1329"/>
                        <a:pt x="46868" y="1555"/>
                        <a:pt x="46868" y="1830"/>
                      </a:cubicBezTo>
                      <a:lnTo>
                        <a:pt x="46868" y="3234"/>
                      </a:lnTo>
                      <a:cubicBezTo>
                        <a:pt x="46868" y="3510"/>
                        <a:pt x="46643" y="3735"/>
                        <a:pt x="46367" y="3735"/>
                      </a:cubicBezTo>
                      <a:lnTo>
                        <a:pt x="44913" y="3735"/>
                      </a:lnTo>
                      <a:cubicBezTo>
                        <a:pt x="44638" y="3735"/>
                        <a:pt x="44412" y="3510"/>
                        <a:pt x="44412" y="3234"/>
                      </a:cubicBezTo>
                      <a:lnTo>
                        <a:pt x="44412" y="1830"/>
                      </a:lnTo>
                      <a:cubicBezTo>
                        <a:pt x="44412" y="1555"/>
                        <a:pt x="44638" y="1329"/>
                        <a:pt x="44913" y="1329"/>
                      </a:cubicBezTo>
                      <a:lnTo>
                        <a:pt x="45064" y="1329"/>
                      </a:lnTo>
                      <a:cubicBezTo>
                        <a:pt x="44913" y="1079"/>
                        <a:pt x="44763" y="803"/>
                        <a:pt x="44688" y="552"/>
                      </a:cubicBezTo>
                      <a:cubicBezTo>
                        <a:pt x="44638" y="352"/>
                        <a:pt x="44613" y="176"/>
                        <a:pt x="44613" y="1"/>
                      </a:cubicBezTo>
                      <a:lnTo>
                        <a:pt x="40753" y="1"/>
                      </a:lnTo>
                      <a:cubicBezTo>
                        <a:pt x="40728" y="151"/>
                        <a:pt x="40753" y="352"/>
                        <a:pt x="40678" y="602"/>
                      </a:cubicBezTo>
                      <a:cubicBezTo>
                        <a:pt x="40553" y="1028"/>
                        <a:pt x="40828" y="1329"/>
                        <a:pt x="40678" y="1329"/>
                      </a:cubicBezTo>
                      <a:lnTo>
                        <a:pt x="41605" y="1329"/>
                      </a:lnTo>
                      <a:cubicBezTo>
                        <a:pt x="41881" y="1329"/>
                        <a:pt x="42106" y="1555"/>
                        <a:pt x="42106" y="1830"/>
                      </a:cubicBezTo>
                      <a:lnTo>
                        <a:pt x="42106" y="3234"/>
                      </a:lnTo>
                      <a:cubicBezTo>
                        <a:pt x="42106" y="3510"/>
                        <a:pt x="41881" y="3735"/>
                        <a:pt x="41605" y="3735"/>
                      </a:cubicBezTo>
                      <a:lnTo>
                        <a:pt x="40152" y="3735"/>
                      </a:lnTo>
                      <a:cubicBezTo>
                        <a:pt x="39876" y="3735"/>
                        <a:pt x="39650" y="3510"/>
                        <a:pt x="39650" y="3234"/>
                      </a:cubicBezTo>
                      <a:lnTo>
                        <a:pt x="39650" y="1830"/>
                      </a:lnTo>
                      <a:cubicBezTo>
                        <a:pt x="39650" y="1555"/>
                        <a:pt x="39876" y="1329"/>
                        <a:pt x="40152" y="1329"/>
                      </a:cubicBezTo>
                      <a:cubicBezTo>
                        <a:pt x="40001" y="1329"/>
                        <a:pt x="40051" y="828"/>
                        <a:pt x="40051" y="552"/>
                      </a:cubicBezTo>
                      <a:cubicBezTo>
                        <a:pt x="40051" y="402"/>
                        <a:pt x="39976" y="151"/>
                        <a:pt x="39926" y="1"/>
                      </a:cubicBezTo>
                      <a:lnTo>
                        <a:pt x="36893" y="1"/>
                      </a:lnTo>
                      <a:cubicBezTo>
                        <a:pt x="36768" y="1"/>
                        <a:pt x="36643" y="577"/>
                        <a:pt x="36668" y="853"/>
                      </a:cubicBezTo>
                      <a:cubicBezTo>
                        <a:pt x="36668" y="953"/>
                        <a:pt x="36718" y="1129"/>
                        <a:pt x="36743" y="1329"/>
                      </a:cubicBezTo>
                      <a:lnTo>
                        <a:pt x="36868" y="1329"/>
                      </a:lnTo>
                      <a:cubicBezTo>
                        <a:pt x="37144" y="1329"/>
                        <a:pt x="37370" y="1555"/>
                        <a:pt x="37370" y="1830"/>
                      </a:cubicBezTo>
                      <a:lnTo>
                        <a:pt x="37370" y="3234"/>
                      </a:lnTo>
                      <a:cubicBezTo>
                        <a:pt x="37370" y="3510"/>
                        <a:pt x="37144" y="3735"/>
                        <a:pt x="36868" y="3735"/>
                      </a:cubicBezTo>
                      <a:lnTo>
                        <a:pt x="35415" y="3735"/>
                      </a:lnTo>
                      <a:cubicBezTo>
                        <a:pt x="35139" y="3735"/>
                        <a:pt x="34913" y="3510"/>
                        <a:pt x="34913" y="3234"/>
                      </a:cubicBezTo>
                      <a:lnTo>
                        <a:pt x="34913" y="1830"/>
                      </a:lnTo>
                      <a:cubicBezTo>
                        <a:pt x="34913" y="1605"/>
                        <a:pt x="35064" y="1429"/>
                        <a:pt x="35264" y="1354"/>
                      </a:cubicBezTo>
                      <a:cubicBezTo>
                        <a:pt x="35264" y="1254"/>
                        <a:pt x="35264" y="1179"/>
                        <a:pt x="35239" y="1104"/>
                      </a:cubicBezTo>
                      <a:cubicBezTo>
                        <a:pt x="35164" y="878"/>
                        <a:pt x="35164" y="678"/>
                        <a:pt x="35239" y="252"/>
                      </a:cubicBezTo>
                      <a:cubicBezTo>
                        <a:pt x="35264" y="151"/>
                        <a:pt x="35289" y="51"/>
                        <a:pt x="35339" y="1"/>
                      </a:cubicBezTo>
                      <a:lnTo>
                        <a:pt x="31705" y="1"/>
                      </a:lnTo>
                      <a:cubicBezTo>
                        <a:pt x="31430" y="327"/>
                        <a:pt x="31430" y="552"/>
                        <a:pt x="31555" y="1329"/>
                      </a:cubicBezTo>
                      <a:lnTo>
                        <a:pt x="32106" y="1329"/>
                      </a:lnTo>
                      <a:cubicBezTo>
                        <a:pt x="32382" y="1329"/>
                        <a:pt x="32608" y="1555"/>
                        <a:pt x="32608" y="1830"/>
                      </a:cubicBezTo>
                      <a:lnTo>
                        <a:pt x="32608" y="3234"/>
                      </a:lnTo>
                      <a:cubicBezTo>
                        <a:pt x="32608" y="3510"/>
                        <a:pt x="32382" y="3735"/>
                        <a:pt x="32106" y="3735"/>
                      </a:cubicBezTo>
                      <a:lnTo>
                        <a:pt x="30653" y="3735"/>
                      </a:lnTo>
                      <a:cubicBezTo>
                        <a:pt x="30377" y="3735"/>
                        <a:pt x="30151" y="3510"/>
                        <a:pt x="30151" y="3234"/>
                      </a:cubicBezTo>
                      <a:lnTo>
                        <a:pt x="30151" y="1830"/>
                      </a:lnTo>
                      <a:cubicBezTo>
                        <a:pt x="30151" y="1605"/>
                        <a:pt x="30302" y="1429"/>
                        <a:pt x="30527" y="1354"/>
                      </a:cubicBezTo>
                      <a:cubicBezTo>
                        <a:pt x="30603" y="1229"/>
                        <a:pt x="30678" y="1104"/>
                        <a:pt x="30703" y="1003"/>
                      </a:cubicBezTo>
                      <a:cubicBezTo>
                        <a:pt x="30728" y="778"/>
                        <a:pt x="30552" y="277"/>
                        <a:pt x="30452" y="1"/>
                      </a:cubicBezTo>
                      <a:lnTo>
                        <a:pt x="28522" y="1"/>
                      </a:lnTo>
                      <a:cubicBezTo>
                        <a:pt x="28347" y="126"/>
                        <a:pt x="28146" y="327"/>
                        <a:pt x="28021" y="577"/>
                      </a:cubicBezTo>
                      <a:cubicBezTo>
                        <a:pt x="27821" y="928"/>
                        <a:pt x="27846" y="1530"/>
                        <a:pt x="27846" y="1780"/>
                      </a:cubicBezTo>
                      <a:cubicBezTo>
                        <a:pt x="27846" y="1805"/>
                        <a:pt x="27871" y="1805"/>
                        <a:pt x="27871" y="1830"/>
                      </a:cubicBezTo>
                      <a:lnTo>
                        <a:pt x="27871" y="1906"/>
                      </a:lnTo>
                      <a:lnTo>
                        <a:pt x="27871" y="3234"/>
                      </a:lnTo>
                      <a:cubicBezTo>
                        <a:pt x="27871" y="3510"/>
                        <a:pt x="27645" y="3735"/>
                        <a:pt x="27369" y="3735"/>
                      </a:cubicBezTo>
                      <a:lnTo>
                        <a:pt x="25891" y="3735"/>
                      </a:lnTo>
                      <a:cubicBezTo>
                        <a:pt x="25615" y="3735"/>
                        <a:pt x="25415" y="3510"/>
                        <a:pt x="25415" y="3234"/>
                      </a:cubicBezTo>
                      <a:lnTo>
                        <a:pt x="25415" y="1830"/>
                      </a:lnTo>
                      <a:cubicBezTo>
                        <a:pt x="25415" y="1730"/>
                        <a:pt x="25440" y="1630"/>
                        <a:pt x="25490" y="1555"/>
                      </a:cubicBezTo>
                      <a:cubicBezTo>
                        <a:pt x="25490" y="1555"/>
                        <a:pt x="25791" y="1054"/>
                        <a:pt x="25490" y="753"/>
                      </a:cubicBezTo>
                      <a:cubicBezTo>
                        <a:pt x="25189" y="452"/>
                        <a:pt x="24437" y="1"/>
                        <a:pt x="24437" y="1"/>
                      </a:cubicBezTo>
                      <a:lnTo>
                        <a:pt x="22232" y="1"/>
                      </a:lnTo>
                      <a:cubicBezTo>
                        <a:pt x="21931" y="201"/>
                        <a:pt x="21881" y="427"/>
                        <a:pt x="22006" y="853"/>
                      </a:cubicBezTo>
                      <a:cubicBezTo>
                        <a:pt x="22081" y="1104"/>
                        <a:pt x="22056" y="1229"/>
                        <a:pt x="22006" y="1329"/>
                      </a:cubicBezTo>
                      <a:lnTo>
                        <a:pt x="22608" y="1329"/>
                      </a:lnTo>
                      <a:cubicBezTo>
                        <a:pt x="22883" y="1329"/>
                        <a:pt x="23109" y="1555"/>
                        <a:pt x="23109" y="1830"/>
                      </a:cubicBezTo>
                      <a:lnTo>
                        <a:pt x="23109" y="3234"/>
                      </a:lnTo>
                      <a:cubicBezTo>
                        <a:pt x="23109" y="3510"/>
                        <a:pt x="22883" y="3735"/>
                        <a:pt x="22608" y="3735"/>
                      </a:cubicBezTo>
                      <a:lnTo>
                        <a:pt x="21154" y="3735"/>
                      </a:lnTo>
                      <a:cubicBezTo>
                        <a:pt x="20878" y="3735"/>
                        <a:pt x="20653" y="3510"/>
                        <a:pt x="20653" y="3234"/>
                      </a:cubicBezTo>
                      <a:lnTo>
                        <a:pt x="20653" y="1830"/>
                      </a:lnTo>
                      <a:cubicBezTo>
                        <a:pt x="20653" y="1655"/>
                        <a:pt x="20753" y="1505"/>
                        <a:pt x="20903" y="1404"/>
                      </a:cubicBezTo>
                      <a:cubicBezTo>
                        <a:pt x="20878" y="1204"/>
                        <a:pt x="20878" y="903"/>
                        <a:pt x="20828" y="577"/>
                      </a:cubicBezTo>
                      <a:cubicBezTo>
                        <a:pt x="20728" y="26"/>
                        <a:pt x="20477" y="1"/>
                        <a:pt x="20352" y="1"/>
                      </a:cubicBezTo>
                      <a:lnTo>
                        <a:pt x="18146" y="1"/>
                      </a:lnTo>
                      <a:cubicBezTo>
                        <a:pt x="18021" y="1"/>
                        <a:pt x="17896" y="577"/>
                        <a:pt x="17946" y="853"/>
                      </a:cubicBezTo>
                      <a:cubicBezTo>
                        <a:pt x="17946" y="953"/>
                        <a:pt x="17996" y="1154"/>
                        <a:pt x="18021" y="1354"/>
                      </a:cubicBezTo>
                      <a:cubicBezTo>
                        <a:pt x="18222" y="1429"/>
                        <a:pt x="18347" y="1605"/>
                        <a:pt x="18347" y="1830"/>
                      </a:cubicBezTo>
                      <a:lnTo>
                        <a:pt x="18347" y="3234"/>
                      </a:lnTo>
                      <a:cubicBezTo>
                        <a:pt x="18347" y="3510"/>
                        <a:pt x="18121" y="3735"/>
                        <a:pt x="17871" y="3735"/>
                      </a:cubicBezTo>
                      <a:lnTo>
                        <a:pt x="16392" y="3735"/>
                      </a:lnTo>
                      <a:cubicBezTo>
                        <a:pt x="16116" y="3735"/>
                        <a:pt x="15891" y="3510"/>
                        <a:pt x="15891" y="3234"/>
                      </a:cubicBezTo>
                      <a:lnTo>
                        <a:pt x="15891" y="1830"/>
                      </a:lnTo>
                      <a:cubicBezTo>
                        <a:pt x="15891" y="1555"/>
                        <a:pt x="16116" y="1329"/>
                        <a:pt x="16392" y="1329"/>
                      </a:cubicBezTo>
                      <a:lnTo>
                        <a:pt x="16542" y="1329"/>
                      </a:lnTo>
                      <a:cubicBezTo>
                        <a:pt x="16542" y="1254"/>
                        <a:pt x="16517" y="1154"/>
                        <a:pt x="16517" y="1104"/>
                      </a:cubicBezTo>
                      <a:cubicBezTo>
                        <a:pt x="16442" y="878"/>
                        <a:pt x="16442" y="678"/>
                        <a:pt x="16517" y="252"/>
                      </a:cubicBezTo>
                      <a:cubicBezTo>
                        <a:pt x="16517" y="151"/>
                        <a:pt x="16567" y="51"/>
                        <a:pt x="16618" y="1"/>
                      </a:cubicBezTo>
                      <a:lnTo>
                        <a:pt x="15440" y="1"/>
                      </a:lnTo>
                      <a:cubicBezTo>
                        <a:pt x="15440" y="1"/>
                        <a:pt x="15339" y="126"/>
                        <a:pt x="15014" y="277"/>
                      </a:cubicBezTo>
                      <a:cubicBezTo>
                        <a:pt x="14663" y="452"/>
                        <a:pt x="14161" y="352"/>
                        <a:pt x="13936" y="627"/>
                      </a:cubicBezTo>
                      <a:cubicBezTo>
                        <a:pt x="13710" y="903"/>
                        <a:pt x="13635" y="1404"/>
                        <a:pt x="13610" y="1830"/>
                      </a:cubicBezTo>
                      <a:lnTo>
                        <a:pt x="13610" y="3234"/>
                      </a:lnTo>
                      <a:cubicBezTo>
                        <a:pt x="13610" y="3510"/>
                        <a:pt x="13384" y="3735"/>
                        <a:pt x="13109" y="3735"/>
                      </a:cubicBezTo>
                      <a:lnTo>
                        <a:pt x="11655" y="3735"/>
                      </a:lnTo>
                      <a:cubicBezTo>
                        <a:pt x="11379" y="3735"/>
                        <a:pt x="11154" y="3510"/>
                        <a:pt x="11154" y="3234"/>
                      </a:cubicBezTo>
                      <a:lnTo>
                        <a:pt x="11154" y="1830"/>
                      </a:lnTo>
                      <a:cubicBezTo>
                        <a:pt x="11154" y="1655"/>
                        <a:pt x="11254" y="1480"/>
                        <a:pt x="11404" y="1404"/>
                      </a:cubicBezTo>
                      <a:cubicBezTo>
                        <a:pt x="11455" y="1229"/>
                        <a:pt x="11605" y="978"/>
                        <a:pt x="11655" y="853"/>
                      </a:cubicBezTo>
                      <a:cubicBezTo>
                        <a:pt x="11755" y="627"/>
                        <a:pt x="11154" y="1"/>
                        <a:pt x="11154" y="1"/>
                      </a:cubicBezTo>
                      <a:lnTo>
                        <a:pt x="8723" y="1"/>
                      </a:lnTo>
                      <a:cubicBezTo>
                        <a:pt x="8597" y="1"/>
                        <a:pt x="8472" y="577"/>
                        <a:pt x="8497" y="853"/>
                      </a:cubicBezTo>
                      <a:cubicBezTo>
                        <a:pt x="8522" y="953"/>
                        <a:pt x="8547" y="1179"/>
                        <a:pt x="8597" y="1404"/>
                      </a:cubicBezTo>
                      <a:cubicBezTo>
                        <a:pt x="8748" y="1480"/>
                        <a:pt x="8848" y="1630"/>
                        <a:pt x="8848" y="1830"/>
                      </a:cubicBezTo>
                      <a:lnTo>
                        <a:pt x="8848" y="3234"/>
                      </a:lnTo>
                      <a:cubicBezTo>
                        <a:pt x="8848" y="3510"/>
                        <a:pt x="8623" y="3735"/>
                        <a:pt x="8347" y="3735"/>
                      </a:cubicBezTo>
                      <a:lnTo>
                        <a:pt x="6893" y="3735"/>
                      </a:lnTo>
                      <a:cubicBezTo>
                        <a:pt x="6617" y="3735"/>
                        <a:pt x="6392" y="3510"/>
                        <a:pt x="6392" y="3234"/>
                      </a:cubicBezTo>
                      <a:lnTo>
                        <a:pt x="6392" y="1830"/>
                      </a:lnTo>
                      <a:cubicBezTo>
                        <a:pt x="6392" y="1555"/>
                        <a:pt x="6617" y="1329"/>
                        <a:pt x="6893" y="1329"/>
                      </a:cubicBezTo>
                      <a:lnTo>
                        <a:pt x="7094" y="1329"/>
                      </a:lnTo>
                      <a:cubicBezTo>
                        <a:pt x="7094" y="1254"/>
                        <a:pt x="7094" y="1154"/>
                        <a:pt x="7069" y="1104"/>
                      </a:cubicBezTo>
                      <a:cubicBezTo>
                        <a:pt x="7018" y="878"/>
                        <a:pt x="6993" y="678"/>
                        <a:pt x="7069" y="252"/>
                      </a:cubicBezTo>
                      <a:cubicBezTo>
                        <a:pt x="7094" y="151"/>
                        <a:pt x="7119" y="51"/>
                        <a:pt x="7169" y="1"/>
                      </a:cubicBezTo>
                      <a:lnTo>
                        <a:pt x="4763" y="1"/>
                      </a:lnTo>
                      <a:cubicBezTo>
                        <a:pt x="4587" y="126"/>
                        <a:pt x="4387" y="327"/>
                        <a:pt x="4262" y="577"/>
                      </a:cubicBezTo>
                      <a:cubicBezTo>
                        <a:pt x="4061" y="928"/>
                        <a:pt x="4086" y="1530"/>
                        <a:pt x="4086" y="1780"/>
                      </a:cubicBezTo>
                      <a:cubicBezTo>
                        <a:pt x="4086" y="1805"/>
                        <a:pt x="4111" y="1805"/>
                        <a:pt x="4111" y="1830"/>
                      </a:cubicBezTo>
                      <a:lnTo>
                        <a:pt x="4111" y="1906"/>
                      </a:lnTo>
                      <a:lnTo>
                        <a:pt x="4111" y="3234"/>
                      </a:lnTo>
                      <a:cubicBezTo>
                        <a:pt x="4111" y="3510"/>
                        <a:pt x="3886" y="3735"/>
                        <a:pt x="3610" y="3735"/>
                      </a:cubicBezTo>
                      <a:lnTo>
                        <a:pt x="2131" y="3735"/>
                      </a:lnTo>
                      <a:cubicBezTo>
                        <a:pt x="1881" y="3735"/>
                        <a:pt x="1655" y="3510"/>
                        <a:pt x="1655" y="3234"/>
                      </a:cubicBezTo>
                      <a:lnTo>
                        <a:pt x="1655" y="1830"/>
                      </a:lnTo>
                      <a:cubicBezTo>
                        <a:pt x="1655" y="1730"/>
                        <a:pt x="1680" y="1630"/>
                        <a:pt x="1755" y="1555"/>
                      </a:cubicBezTo>
                      <a:lnTo>
                        <a:pt x="1730" y="1555"/>
                      </a:lnTo>
                      <a:cubicBezTo>
                        <a:pt x="1730" y="1555"/>
                        <a:pt x="2031" y="1054"/>
                        <a:pt x="1730" y="753"/>
                      </a:cubicBezTo>
                      <a:cubicBezTo>
                        <a:pt x="1429" y="452"/>
                        <a:pt x="678" y="1"/>
                        <a:pt x="6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16;p2"/>
                <p:cNvSpPr/>
                <p:nvPr/>
              </p:nvSpPr>
              <p:spPr>
                <a:xfrm>
                  <a:off x="5419269" y="4276743"/>
                  <a:ext cx="885170" cy="164759"/>
                </a:xfrm>
                <a:custGeom>
                  <a:avLst/>
                  <a:gdLst/>
                  <a:ahLst/>
                  <a:cxnLst/>
                  <a:rect l="l" t="t" r="r" b="b"/>
                  <a:pathLst>
                    <a:path w="19384" h="3608" extrusionOk="0">
                      <a:moveTo>
                        <a:pt x="16111" y="0"/>
                      </a:moveTo>
                      <a:cubicBezTo>
                        <a:pt x="15556" y="0"/>
                        <a:pt x="14959" y="440"/>
                        <a:pt x="13986" y="826"/>
                      </a:cubicBezTo>
                      <a:cubicBezTo>
                        <a:pt x="12682" y="1352"/>
                        <a:pt x="12682" y="1452"/>
                        <a:pt x="11555" y="2304"/>
                      </a:cubicBezTo>
                      <a:cubicBezTo>
                        <a:pt x="11261" y="2525"/>
                        <a:pt x="10940" y="2610"/>
                        <a:pt x="10618" y="2610"/>
                      </a:cubicBezTo>
                      <a:cubicBezTo>
                        <a:pt x="9734" y="2610"/>
                        <a:pt x="8846" y="1967"/>
                        <a:pt x="8497" y="1728"/>
                      </a:cubicBezTo>
                      <a:cubicBezTo>
                        <a:pt x="7996" y="1427"/>
                        <a:pt x="6793" y="1001"/>
                        <a:pt x="6166" y="926"/>
                      </a:cubicBezTo>
                      <a:cubicBezTo>
                        <a:pt x="6132" y="922"/>
                        <a:pt x="6096" y="920"/>
                        <a:pt x="6060" y="920"/>
                      </a:cubicBezTo>
                      <a:cubicBezTo>
                        <a:pt x="5502" y="920"/>
                        <a:pt x="4717" y="1375"/>
                        <a:pt x="4034" y="1375"/>
                      </a:cubicBezTo>
                      <a:cubicBezTo>
                        <a:pt x="3949" y="1375"/>
                        <a:pt x="3866" y="1368"/>
                        <a:pt x="3785" y="1352"/>
                      </a:cubicBezTo>
                      <a:cubicBezTo>
                        <a:pt x="3033" y="1227"/>
                        <a:pt x="3334" y="1327"/>
                        <a:pt x="2482" y="976"/>
                      </a:cubicBezTo>
                      <a:cubicBezTo>
                        <a:pt x="1605" y="625"/>
                        <a:pt x="1" y="525"/>
                        <a:pt x="1" y="525"/>
                      </a:cubicBezTo>
                      <a:lnTo>
                        <a:pt x="1" y="525"/>
                      </a:lnTo>
                      <a:cubicBezTo>
                        <a:pt x="1" y="525"/>
                        <a:pt x="627" y="776"/>
                        <a:pt x="1479" y="1227"/>
                      </a:cubicBezTo>
                      <a:cubicBezTo>
                        <a:pt x="2357" y="1678"/>
                        <a:pt x="3434" y="2079"/>
                        <a:pt x="4261" y="2179"/>
                      </a:cubicBezTo>
                      <a:cubicBezTo>
                        <a:pt x="5063" y="2279"/>
                        <a:pt x="6266" y="2129"/>
                        <a:pt x="7695" y="2705"/>
                      </a:cubicBezTo>
                      <a:cubicBezTo>
                        <a:pt x="9124" y="3307"/>
                        <a:pt x="10703" y="3583"/>
                        <a:pt x="11429" y="3608"/>
                      </a:cubicBezTo>
                      <a:cubicBezTo>
                        <a:pt x="12131" y="3608"/>
                        <a:pt x="14287" y="2154"/>
                        <a:pt x="15540" y="1553"/>
                      </a:cubicBezTo>
                      <a:cubicBezTo>
                        <a:pt x="16142" y="1245"/>
                        <a:pt x="17045" y="1167"/>
                        <a:pt x="17809" y="1167"/>
                      </a:cubicBezTo>
                      <a:cubicBezTo>
                        <a:pt x="18604" y="1167"/>
                        <a:pt x="19249" y="1252"/>
                        <a:pt x="19249" y="1252"/>
                      </a:cubicBezTo>
                      <a:cubicBezTo>
                        <a:pt x="19249" y="1252"/>
                        <a:pt x="19302" y="1268"/>
                        <a:pt x="19335" y="1268"/>
                      </a:cubicBezTo>
                      <a:cubicBezTo>
                        <a:pt x="19374" y="1268"/>
                        <a:pt x="19384" y="1246"/>
                        <a:pt x="19249" y="1152"/>
                      </a:cubicBezTo>
                      <a:cubicBezTo>
                        <a:pt x="18998" y="976"/>
                        <a:pt x="17469" y="726"/>
                        <a:pt x="16718" y="199"/>
                      </a:cubicBezTo>
                      <a:cubicBezTo>
                        <a:pt x="16510" y="59"/>
                        <a:pt x="16313" y="0"/>
                        <a:pt x="16111" y="0"/>
                      </a:cubicBez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7;p2"/>
                <p:cNvSpPr/>
                <p:nvPr/>
              </p:nvSpPr>
              <p:spPr>
                <a:xfrm>
                  <a:off x="4225606" y="4258340"/>
                  <a:ext cx="337647" cy="149964"/>
                </a:xfrm>
                <a:custGeom>
                  <a:avLst/>
                  <a:gdLst/>
                  <a:ahLst/>
                  <a:cxnLst/>
                  <a:rect l="l" t="t" r="r" b="b"/>
                  <a:pathLst>
                    <a:path w="7394" h="3284" extrusionOk="0">
                      <a:moveTo>
                        <a:pt x="76" y="0"/>
                      </a:moveTo>
                      <a:cubicBezTo>
                        <a:pt x="27" y="0"/>
                        <a:pt x="0" y="1"/>
                        <a:pt x="0" y="1"/>
                      </a:cubicBezTo>
                      <a:cubicBezTo>
                        <a:pt x="0" y="1"/>
                        <a:pt x="1604" y="502"/>
                        <a:pt x="2131" y="1003"/>
                      </a:cubicBezTo>
                      <a:cubicBezTo>
                        <a:pt x="2632" y="1479"/>
                        <a:pt x="3208" y="2306"/>
                        <a:pt x="4461" y="2682"/>
                      </a:cubicBezTo>
                      <a:cubicBezTo>
                        <a:pt x="5715" y="3058"/>
                        <a:pt x="7394" y="3284"/>
                        <a:pt x="7394" y="3284"/>
                      </a:cubicBezTo>
                      <a:cubicBezTo>
                        <a:pt x="7394" y="3284"/>
                        <a:pt x="7168" y="2833"/>
                        <a:pt x="6266" y="2833"/>
                      </a:cubicBezTo>
                      <a:cubicBezTo>
                        <a:pt x="5364" y="2833"/>
                        <a:pt x="4812" y="2256"/>
                        <a:pt x="4060" y="1956"/>
                      </a:cubicBezTo>
                      <a:cubicBezTo>
                        <a:pt x="3334" y="1655"/>
                        <a:pt x="3684" y="677"/>
                        <a:pt x="2707" y="327"/>
                      </a:cubicBezTo>
                      <a:cubicBezTo>
                        <a:pt x="1852" y="20"/>
                        <a:pt x="421" y="0"/>
                        <a:pt x="76" y="0"/>
                      </a:cubicBez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18;p2"/>
                <p:cNvSpPr/>
                <p:nvPr/>
              </p:nvSpPr>
              <p:spPr>
                <a:xfrm>
                  <a:off x="2998700" y="3631186"/>
                  <a:ext cx="689678" cy="694747"/>
                </a:xfrm>
                <a:custGeom>
                  <a:avLst/>
                  <a:gdLst/>
                  <a:ahLst/>
                  <a:cxnLst/>
                  <a:rect l="l" t="t" r="r" b="b"/>
                  <a:pathLst>
                    <a:path w="15103" h="15214" extrusionOk="0">
                      <a:moveTo>
                        <a:pt x="1" y="0"/>
                      </a:moveTo>
                      <a:lnTo>
                        <a:pt x="26" y="226"/>
                      </a:lnTo>
                      <a:cubicBezTo>
                        <a:pt x="26" y="226"/>
                        <a:pt x="93" y="893"/>
                        <a:pt x="251" y="1714"/>
                      </a:cubicBezTo>
                      <a:lnTo>
                        <a:pt x="251" y="1714"/>
                      </a:lnTo>
                      <a:cubicBezTo>
                        <a:pt x="114" y="786"/>
                        <a:pt x="1" y="1"/>
                        <a:pt x="1" y="0"/>
                      </a:cubicBezTo>
                      <a:close/>
                      <a:moveTo>
                        <a:pt x="251" y="1714"/>
                      </a:moveTo>
                      <a:cubicBezTo>
                        <a:pt x="429" y="2924"/>
                        <a:pt x="646" y="4378"/>
                        <a:pt x="703" y="4662"/>
                      </a:cubicBezTo>
                      <a:cubicBezTo>
                        <a:pt x="828" y="5138"/>
                        <a:pt x="1079" y="7644"/>
                        <a:pt x="2607" y="9850"/>
                      </a:cubicBezTo>
                      <a:cubicBezTo>
                        <a:pt x="4111" y="12056"/>
                        <a:pt x="5790" y="12281"/>
                        <a:pt x="6943" y="12632"/>
                      </a:cubicBezTo>
                      <a:cubicBezTo>
                        <a:pt x="8121" y="13008"/>
                        <a:pt x="8096" y="13434"/>
                        <a:pt x="10402" y="14286"/>
                      </a:cubicBezTo>
                      <a:cubicBezTo>
                        <a:pt x="12733" y="15113"/>
                        <a:pt x="14838" y="15163"/>
                        <a:pt x="14988" y="15213"/>
                      </a:cubicBezTo>
                      <a:cubicBezTo>
                        <a:pt x="14990" y="15214"/>
                        <a:pt x="14991" y="15214"/>
                        <a:pt x="14992" y="15214"/>
                      </a:cubicBezTo>
                      <a:cubicBezTo>
                        <a:pt x="15103" y="15214"/>
                        <a:pt x="13346" y="14008"/>
                        <a:pt x="12056" y="13735"/>
                      </a:cubicBezTo>
                      <a:cubicBezTo>
                        <a:pt x="10753" y="13459"/>
                        <a:pt x="10552" y="13660"/>
                        <a:pt x="9650" y="11930"/>
                      </a:cubicBezTo>
                      <a:cubicBezTo>
                        <a:pt x="9170" y="10984"/>
                        <a:pt x="8466" y="10788"/>
                        <a:pt x="7704" y="10788"/>
                      </a:cubicBezTo>
                      <a:cubicBezTo>
                        <a:pt x="7165" y="10788"/>
                        <a:pt x="6596" y="10887"/>
                        <a:pt x="6059" y="10887"/>
                      </a:cubicBezTo>
                      <a:cubicBezTo>
                        <a:pt x="5969" y="10887"/>
                        <a:pt x="5879" y="10884"/>
                        <a:pt x="5790" y="10878"/>
                      </a:cubicBezTo>
                      <a:cubicBezTo>
                        <a:pt x="4437" y="10777"/>
                        <a:pt x="4161" y="10251"/>
                        <a:pt x="3334" y="9775"/>
                      </a:cubicBezTo>
                      <a:cubicBezTo>
                        <a:pt x="2507" y="9324"/>
                        <a:pt x="2507" y="7795"/>
                        <a:pt x="2282" y="7068"/>
                      </a:cubicBezTo>
                      <a:cubicBezTo>
                        <a:pt x="2081" y="6341"/>
                        <a:pt x="2131" y="5439"/>
                        <a:pt x="1254" y="4461"/>
                      </a:cubicBezTo>
                      <a:cubicBezTo>
                        <a:pt x="762" y="3914"/>
                        <a:pt x="441" y="2702"/>
                        <a:pt x="251" y="1714"/>
                      </a:cubicBez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19" name="Google Shape;19;p2"/>
            <p:cNvSpPr/>
            <p:nvPr/>
          </p:nvSpPr>
          <p:spPr>
            <a:xfrm>
              <a:off x="4937341" y="804501"/>
              <a:ext cx="43500" cy="2958900"/>
            </a:xfrm>
            <a:prstGeom prst="rect">
              <a:avLst/>
            </a:pr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0" name="Google Shape;20;p2"/>
          <p:cNvSpPr txBox="1">
            <a:spLocks noGrp="1"/>
          </p:cNvSpPr>
          <p:nvPr>
            <p:ph type="ctrTitle"/>
          </p:nvPr>
        </p:nvSpPr>
        <p:spPr>
          <a:xfrm>
            <a:off x="793581" y="791875"/>
            <a:ext cx="4919400" cy="1765500"/>
          </a:xfrm>
          <a:prstGeom prst="rect">
            <a:avLst/>
          </a:prstGeom>
        </p:spPr>
        <p:txBody>
          <a:bodyPr spcFirstLastPara="1" wrap="square" lIns="0" tIns="0" rIns="0" bIns="0" anchor="ctr" anchorCtr="0">
            <a:noAutofit/>
          </a:bodyPr>
          <a:lstStyle>
            <a:lvl1pPr lvl="0" algn="ctr">
              <a:spcBef>
                <a:spcPts val="0"/>
              </a:spcBef>
              <a:spcAft>
                <a:spcPts val="0"/>
              </a:spcAft>
              <a:buSzPts val="5200"/>
              <a:buNone/>
              <a:defRPr sz="4800" b="1"/>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21" name="Google Shape;21;p2"/>
          <p:cNvSpPr txBox="1">
            <a:spLocks noGrp="1"/>
          </p:cNvSpPr>
          <p:nvPr>
            <p:ph type="subTitle" idx="1"/>
          </p:nvPr>
        </p:nvSpPr>
        <p:spPr>
          <a:xfrm>
            <a:off x="793500" y="2557325"/>
            <a:ext cx="4919400" cy="543900"/>
          </a:xfrm>
          <a:prstGeom prst="rect">
            <a:avLst/>
          </a:prstGeom>
        </p:spPr>
        <p:txBody>
          <a:bodyPr spcFirstLastPara="1" wrap="square" lIns="0" tIns="0" rIns="0" bIns="0" anchor="ctr" anchorCtr="0">
            <a:noAutofit/>
          </a:bodyPr>
          <a:lstStyle>
            <a:lvl1pPr lvl="0" algn="ctr">
              <a:lnSpc>
                <a:spcPct val="100000"/>
              </a:lnSpc>
              <a:spcBef>
                <a:spcPts val="0"/>
              </a:spcBef>
              <a:spcAft>
                <a:spcPts val="0"/>
              </a:spcAft>
              <a:buSzPts val="2800"/>
              <a:buNone/>
              <a:defRPr sz="1800">
                <a:solidFill>
                  <a:srgbClr val="000000"/>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22" name="Google Shape;22;p2"/>
          <p:cNvGrpSpPr/>
          <p:nvPr/>
        </p:nvGrpSpPr>
        <p:grpSpPr>
          <a:xfrm>
            <a:off x="900843" y="472731"/>
            <a:ext cx="4704709" cy="231688"/>
            <a:chOff x="882646" y="767786"/>
            <a:chExt cx="4162722" cy="204997"/>
          </a:xfrm>
        </p:grpSpPr>
        <p:grpSp>
          <p:nvGrpSpPr>
            <p:cNvPr id="23" name="Google Shape;23;p2"/>
            <p:cNvGrpSpPr/>
            <p:nvPr/>
          </p:nvGrpSpPr>
          <p:grpSpPr>
            <a:xfrm>
              <a:off x="4840560" y="767786"/>
              <a:ext cx="204808" cy="204997"/>
              <a:chOff x="1149500" y="4460600"/>
              <a:chExt cx="108175" cy="108275"/>
            </a:xfrm>
          </p:grpSpPr>
          <p:sp>
            <p:nvSpPr>
              <p:cNvPr id="24" name="Google Shape;24;p2"/>
              <p:cNvSpPr/>
              <p:nvPr/>
            </p:nvSpPr>
            <p:spPr>
              <a:xfrm>
                <a:off x="1149500" y="4498300"/>
                <a:ext cx="64300" cy="70575"/>
              </a:xfrm>
              <a:custGeom>
                <a:avLst/>
                <a:gdLst/>
                <a:ahLst/>
                <a:cxnLst/>
                <a:rect l="l" t="t" r="r" b="b"/>
                <a:pathLst>
                  <a:path w="2572" h="2823" extrusionOk="0">
                    <a:moveTo>
                      <a:pt x="2399" y="1"/>
                    </a:moveTo>
                    <a:cubicBezTo>
                      <a:pt x="2360" y="1"/>
                      <a:pt x="2320" y="17"/>
                      <a:pt x="2289" y="48"/>
                    </a:cubicBezTo>
                    <a:lnTo>
                      <a:pt x="1" y="2666"/>
                    </a:lnTo>
                    <a:lnTo>
                      <a:pt x="142" y="2822"/>
                    </a:lnTo>
                    <a:lnTo>
                      <a:pt x="2509" y="283"/>
                    </a:lnTo>
                    <a:cubicBezTo>
                      <a:pt x="2571" y="220"/>
                      <a:pt x="2571" y="111"/>
                      <a:pt x="2509" y="48"/>
                    </a:cubicBezTo>
                    <a:cubicBezTo>
                      <a:pt x="2477" y="17"/>
                      <a:pt x="2438" y="1"/>
                      <a:pt x="2399" y="1"/>
                    </a:cubicBez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25;p2"/>
              <p:cNvSpPr/>
              <p:nvPr/>
            </p:nvSpPr>
            <p:spPr>
              <a:xfrm>
                <a:off x="1151850" y="4460600"/>
                <a:ext cx="105825" cy="92675"/>
              </a:xfrm>
              <a:custGeom>
                <a:avLst/>
                <a:gdLst/>
                <a:ahLst/>
                <a:cxnLst/>
                <a:rect l="l" t="t" r="r" b="b"/>
                <a:pathLst>
                  <a:path w="4233" h="3707" extrusionOk="0">
                    <a:moveTo>
                      <a:pt x="2128" y="1"/>
                    </a:moveTo>
                    <a:cubicBezTo>
                      <a:pt x="1495" y="1"/>
                      <a:pt x="879" y="328"/>
                      <a:pt x="534" y="913"/>
                    </a:cubicBezTo>
                    <a:cubicBezTo>
                      <a:pt x="1" y="1791"/>
                      <a:pt x="299" y="2935"/>
                      <a:pt x="1176" y="3453"/>
                    </a:cubicBezTo>
                    <a:cubicBezTo>
                      <a:pt x="1474" y="3625"/>
                      <a:pt x="1798" y="3707"/>
                      <a:pt x="2117" y="3707"/>
                    </a:cubicBezTo>
                    <a:cubicBezTo>
                      <a:pt x="2754" y="3707"/>
                      <a:pt x="3371" y="3379"/>
                      <a:pt x="3716" y="2794"/>
                    </a:cubicBezTo>
                    <a:cubicBezTo>
                      <a:pt x="4233" y="1917"/>
                      <a:pt x="3951" y="772"/>
                      <a:pt x="3057" y="255"/>
                    </a:cubicBezTo>
                    <a:cubicBezTo>
                      <a:pt x="2765" y="83"/>
                      <a:pt x="2444" y="1"/>
                      <a:pt x="2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Google Shape;26;p2"/>
              <p:cNvSpPr/>
              <p:nvPr/>
            </p:nvSpPr>
            <p:spPr>
              <a:xfrm>
                <a:off x="1151850" y="4460625"/>
                <a:ext cx="105450" cy="92650"/>
              </a:xfrm>
              <a:custGeom>
                <a:avLst/>
                <a:gdLst/>
                <a:ahLst/>
                <a:cxnLst/>
                <a:rect l="l" t="t" r="r" b="b"/>
                <a:pathLst>
                  <a:path w="4218" h="3706" extrusionOk="0">
                    <a:moveTo>
                      <a:pt x="2113" y="0"/>
                    </a:moveTo>
                    <a:cubicBezTo>
                      <a:pt x="1482" y="0"/>
                      <a:pt x="872" y="324"/>
                      <a:pt x="534" y="912"/>
                    </a:cubicBezTo>
                    <a:cubicBezTo>
                      <a:pt x="1" y="1790"/>
                      <a:pt x="299" y="2934"/>
                      <a:pt x="1176" y="3452"/>
                    </a:cubicBezTo>
                    <a:cubicBezTo>
                      <a:pt x="1474" y="3624"/>
                      <a:pt x="1798" y="3706"/>
                      <a:pt x="2117" y="3706"/>
                    </a:cubicBezTo>
                    <a:cubicBezTo>
                      <a:pt x="2754" y="3706"/>
                      <a:pt x="3371" y="3378"/>
                      <a:pt x="3716" y="2793"/>
                    </a:cubicBezTo>
                    <a:cubicBezTo>
                      <a:pt x="4217" y="1947"/>
                      <a:pt x="3966" y="881"/>
                      <a:pt x="3183" y="332"/>
                    </a:cubicBezTo>
                    <a:lnTo>
                      <a:pt x="3183" y="332"/>
                    </a:lnTo>
                    <a:cubicBezTo>
                      <a:pt x="3778" y="771"/>
                      <a:pt x="3951" y="1586"/>
                      <a:pt x="3574" y="2229"/>
                    </a:cubicBezTo>
                    <a:cubicBezTo>
                      <a:pt x="3303" y="2677"/>
                      <a:pt x="2824" y="2931"/>
                      <a:pt x="2331" y="2931"/>
                    </a:cubicBezTo>
                    <a:cubicBezTo>
                      <a:pt x="2082" y="2931"/>
                      <a:pt x="1830" y="2867"/>
                      <a:pt x="1600" y="2731"/>
                    </a:cubicBezTo>
                    <a:cubicBezTo>
                      <a:pt x="910" y="2339"/>
                      <a:pt x="690" y="1445"/>
                      <a:pt x="1098" y="771"/>
                    </a:cubicBezTo>
                    <a:cubicBezTo>
                      <a:pt x="1365" y="315"/>
                      <a:pt x="1845" y="57"/>
                      <a:pt x="2336" y="57"/>
                    </a:cubicBezTo>
                    <a:cubicBezTo>
                      <a:pt x="2537" y="57"/>
                      <a:pt x="2740" y="100"/>
                      <a:pt x="2932" y="191"/>
                    </a:cubicBezTo>
                    <a:cubicBezTo>
                      <a:pt x="2669" y="62"/>
                      <a:pt x="2389" y="0"/>
                      <a:pt x="2113" y="0"/>
                    </a:cubicBezTo>
                    <a:close/>
                  </a:path>
                </a:pathLst>
              </a:custGeom>
              <a:solidFill>
                <a:srgbClr val="000000">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27;p2"/>
              <p:cNvSpPr/>
              <p:nvPr/>
            </p:nvSpPr>
            <p:spPr>
              <a:xfrm>
                <a:off x="1203575" y="4472650"/>
                <a:ext cx="28625" cy="25075"/>
              </a:xfrm>
              <a:custGeom>
                <a:avLst/>
                <a:gdLst/>
                <a:ahLst/>
                <a:cxnLst/>
                <a:rect l="l" t="t" r="r" b="b"/>
                <a:pathLst>
                  <a:path w="1145" h="1003" extrusionOk="0">
                    <a:moveTo>
                      <a:pt x="569" y="1"/>
                    </a:moveTo>
                    <a:cubicBezTo>
                      <a:pt x="397" y="1"/>
                      <a:pt x="235" y="88"/>
                      <a:pt x="142" y="243"/>
                    </a:cubicBezTo>
                    <a:cubicBezTo>
                      <a:pt x="1" y="478"/>
                      <a:pt x="79" y="792"/>
                      <a:pt x="314" y="933"/>
                    </a:cubicBezTo>
                    <a:cubicBezTo>
                      <a:pt x="393" y="980"/>
                      <a:pt x="480" y="1003"/>
                      <a:pt x="566" y="1003"/>
                    </a:cubicBezTo>
                    <a:cubicBezTo>
                      <a:pt x="739" y="1003"/>
                      <a:pt x="910" y="912"/>
                      <a:pt x="1004" y="745"/>
                    </a:cubicBezTo>
                    <a:cubicBezTo>
                      <a:pt x="1145" y="510"/>
                      <a:pt x="1067" y="212"/>
                      <a:pt x="831" y="71"/>
                    </a:cubicBezTo>
                    <a:cubicBezTo>
                      <a:pt x="747" y="23"/>
                      <a:pt x="657" y="1"/>
                      <a:pt x="569" y="1"/>
                    </a:cubicBezTo>
                    <a:close/>
                  </a:path>
                </a:pathLst>
              </a:custGeom>
              <a:solidFill>
                <a:srgbClr val="FFFFFF">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 name="Google Shape;28;p2"/>
            <p:cNvGrpSpPr/>
            <p:nvPr/>
          </p:nvGrpSpPr>
          <p:grpSpPr>
            <a:xfrm>
              <a:off x="882646" y="767786"/>
              <a:ext cx="204808" cy="204997"/>
              <a:chOff x="1149500" y="4460600"/>
              <a:chExt cx="108175" cy="108275"/>
            </a:xfrm>
          </p:grpSpPr>
          <p:sp>
            <p:nvSpPr>
              <p:cNvPr id="29" name="Google Shape;29;p2"/>
              <p:cNvSpPr/>
              <p:nvPr/>
            </p:nvSpPr>
            <p:spPr>
              <a:xfrm>
                <a:off x="1149500" y="4498300"/>
                <a:ext cx="64300" cy="70575"/>
              </a:xfrm>
              <a:custGeom>
                <a:avLst/>
                <a:gdLst/>
                <a:ahLst/>
                <a:cxnLst/>
                <a:rect l="l" t="t" r="r" b="b"/>
                <a:pathLst>
                  <a:path w="2572" h="2823" extrusionOk="0">
                    <a:moveTo>
                      <a:pt x="2399" y="1"/>
                    </a:moveTo>
                    <a:cubicBezTo>
                      <a:pt x="2360" y="1"/>
                      <a:pt x="2320" y="17"/>
                      <a:pt x="2289" y="48"/>
                    </a:cubicBezTo>
                    <a:lnTo>
                      <a:pt x="1" y="2666"/>
                    </a:lnTo>
                    <a:lnTo>
                      <a:pt x="142" y="2822"/>
                    </a:lnTo>
                    <a:lnTo>
                      <a:pt x="2509" y="283"/>
                    </a:lnTo>
                    <a:cubicBezTo>
                      <a:pt x="2571" y="220"/>
                      <a:pt x="2571" y="111"/>
                      <a:pt x="2509" y="48"/>
                    </a:cubicBezTo>
                    <a:cubicBezTo>
                      <a:pt x="2477" y="17"/>
                      <a:pt x="2438" y="1"/>
                      <a:pt x="2399" y="1"/>
                    </a:cubicBez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Google Shape;30;p2"/>
              <p:cNvSpPr/>
              <p:nvPr/>
            </p:nvSpPr>
            <p:spPr>
              <a:xfrm>
                <a:off x="1151850" y="4460600"/>
                <a:ext cx="105825" cy="92675"/>
              </a:xfrm>
              <a:custGeom>
                <a:avLst/>
                <a:gdLst/>
                <a:ahLst/>
                <a:cxnLst/>
                <a:rect l="l" t="t" r="r" b="b"/>
                <a:pathLst>
                  <a:path w="4233" h="3707" extrusionOk="0">
                    <a:moveTo>
                      <a:pt x="2128" y="1"/>
                    </a:moveTo>
                    <a:cubicBezTo>
                      <a:pt x="1495" y="1"/>
                      <a:pt x="879" y="328"/>
                      <a:pt x="534" y="913"/>
                    </a:cubicBezTo>
                    <a:cubicBezTo>
                      <a:pt x="1" y="1791"/>
                      <a:pt x="299" y="2935"/>
                      <a:pt x="1176" y="3453"/>
                    </a:cubicBezTo>
                    <a:cubicBezTo>
                      <a:pt x="1474" y="3625"/>
                      <a:pt x="1798" y="3707"/>
                      <a:pt x="2117" y="3707"/>
                    </a:cubicBezTo>
                    <a:cubicBezTo>
                      <a:pt x="2754" y="3707"/>
                      <a:pt x="3371" y="3379"/>
                      <a:pt x="3716" y="2794"/>
                    </a:cubicBezTo>
                    <a:cubicBezTo>
                      <a:pt x="4233" y="1917"/>
                      <a:pt x="3951" y="772"/>
                      <a:pt x="3057" y="255"/>
                    </a:cubicBezTo>
                    <a:cubicBezTo>
                      <a:pt x="2765" y="83"/>
                      <a:pt x="2444" y="1"/>
                      <a:pt x="2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31;p2"/>
              <p:cNvSpPr/>
              <p:nvPr/>
            </p:nvSpPr>
            <p:spPr>
              <a:xfrm>
                <a:off x="1151850" y="4460625"/>
                <a:ext cx="105450" cy="92650"/>
              </a:xfrm>
              <a:custGeom>
                <a:avLst/>
                <a:gdLst/>
                <a:ahLst/>
                <a:cxnLst/>
                <a:rect l="l" t="t" r="r" b="b"/>
                <a:pathLst>
                  <a:path w="4218" h="3706" extrusionOk="0">
                    <a:moveTo>
                      <a:pt x="2113" y="0"/>
                    </a:moveTo>
                    <a:cubicBezTo>
                      <a:pt x="1482" y="0"/>
                      <a:pt x="872" y="324"/>
                      <a:pt x="534" y="912"/>
                    </a:cubicBezTo>
                    <a:cubicBezTo>
                      <a:pt x="1" y="1790"/>
                      <a:pt x="299" y="2934"/>
                      <a:pt x="1176" y="3452"/>
                    </a:cubicBezTo>
                    <a:cubicBezTo>
                      <a:pt x="1474" y="3624"/>
                      <a:pt x="1798" y="3706"/>
                      <a:pt x="2117" y="3706"/>
                    </a:cubicBezTo>
                    <a:cubicBezTo>
                      <a:pt x="2754" y="3706"/>
                      <a:pt x="3371" y="3378"/>
                      <a:pt x="3716" y="2793"/>
                    </a:cubicBezTo>
                    <a:cubicBezTo>
                      <a:pt x="4217" y="1947"/>
                      <a:pt x="3966" y="881"/>
                      <a:pt x="3183" y="332"/>
                    </a:cubicBezTo>
                    <a:lnTo>
                      <a:pt x="3183" y="332"/>
                    </a:lnTo>
                    <a:cubicBezTo>
                      <a:pt x="3778" y="771"/>
                      <a:pt x="3951" y="1586"/>
                      <a:pt x="3574" y="2229"/>
                    </a:cubicBezTo>
                    <a:cubicBezTo>
                      <a:pt x="3303" y="2677"/>
                      <a:pt x="2824" y="2931"/>
                      <a:pt x="2331" y="2931"/>
                    </a:cubicBezTo>
                    <a:cubicBezTo>
                      <a:pt x="2082" y="2931"/>
                      <a:pt x="1830" y="2867"/>
                      <a:pt x="1600" y="2731"/>
                    </a:cubicBezTo>
                    <a:cubicBezTo>
                      <a:pt x="910" y="2339"/>
                      <a:pt x="690" y="1445"/>
                      <a:pt x="1098" y="771"/>
                    </a:cubicBezTo>
                    <a:cubicBezTo>
                      <a:pt x="1365" y="315"/>
                      <a:pt x="1845" y="57"/>
                      <a:pt x="2336" y="57"/>
                    </a:cubicBezTo>
                    <a:cubicBezTo>
                      <a:pt x="2537" y="57"/>
                      <a:pt x="2740" y="100"/>
                      <a:pt x="2932" y="191"/>
                    </a:cubicBezTo>
                    <a:cubicBezTo>
                      <a:pt x="2669" y="62"/>
                      <a:pt x="2389" y="0"/>
                      <a:pt x="2113" y="0"/>
                    </a:cubicBezTo>
                    <a:close/>
                  </a:path>
                </a:pathLst>
              </a:custGeom>
              <a:solidFill>
                <a:srgbClr val="000000">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32;p2"/>
              <p:cNvSpPr/>
              <p:nvPr/>
            </p:nvSpPr>
            <p:spPr>
              <a:xfrm>
                <a:off x="1203575" y="4472650"/>
                <a:ext cx="28625" cy="25075"/>
              </a:xfrm>
              <a:custGeom>
                <a:avLst/>
                <a:gdLst/>
                <a:ahLst/>
                <a:cxnLst/>
                <a:rect l="l" t="t" r="r" b="b"/>
                <a:pathLst>
                  <a:path w="1145" h="1003" extrusionOk="0">
                    <a:moveTo>
                      <a:pt x="569" y="1"/>
                    </a:moveTo>
                    <a:cubicBezTo>
                      <a:pt x="397" y="1"/>
                      <a:pt x="235" y="88"/>
                      <a:pt x="142" y="243"/>
                    </a:cubicBezTo>
                    <a:cubicBezTo>
                      <a:pt x="1" y="478"/>
                      <a:pt x="79" y="792"/>
                      <a:pt x="314" y="933"/>
                    </a:cubicBezTo>
                    <a:cubicBezTo>
                      <a:pt x="393" y="980"/>
                      <a:pt x="480" y="1003"/>
                      <a:pt x="566" y="1003"/>
                    </a:cubicBezTo>
                    <a:cubicBezTo>
                      <a:pt x="739" y="1003"/>
                      <a:pt x="910" y="912"/>
                      <a:pt x="1004" y="745"/>
                    </a:cubicBezTo>
                    <a:cubicBezTo>
                      <a:pt x="1145" y="510"/>
                      <a:pt x="1067" y="212"/>
                      <a:pt x="831" y="71"/>
                    </a:cubicBezTo>
                    <a:cubicBezTo>
                      <a:pt x="747" y="23"/>
                      <a:pt x="657" y="1"/>
                      <a:pt x="569" y="1"/>
                    </a:cubicBezTo>
                    <a:close/>
                  </a:path>
                </a:pathLst>
              </a:custGeom>
              <a:solidFill>
                <a:srgbClr val="FFFFFF">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33" name="Google Shape;33;p2"/>
          <p:cNvGrpSpPr/>
          <p:nvPr/>
        </p:nvGrpSpPr>
        <p:grpSpPr>
          <a:xfrm>
            <a:off x="6633454" y="404467"/>
            <a:ext cx="3254333" cy="4765783"/>
            <a:chOff x="6633454" y="404467"/>
            <a:chExt cx="3254333" cy="4765783"/>
          </a:xfrm>
        </p:grpSpPr>
        <p:sp>
          <p:nvSpPr>
            <p:cNvPr id="34" name="Google Shape;34;p2"/>
            <p:cNvSpPr/>
            <p:nvPr/>
          </p:nvSpPr>
          <p:spPr>
            <a:xfrm>
              <a:off x="6633458" y="404467"/>
              <a:ext cx="1044275" cy="2175275"/>
            </a:xfrm>
            <a:custGeom>
              <a:avLst/>
              <a:gdLst/>
              <a:ahLst/>
              <a:cxnLst/>
              <a:rect l="l" t="t" r="r" b="b"/>
              <a:pathLst>
                <a:path w="41771" h="87011" extrusionOk="0">
                  <a:moveTo>
                    <a:pt x="1" y="1"/>
                  </a:moveTo>
                  <a:lnTo>
                    <a:pt x="1" y="87011"/>
                  </a:lnTo>
                  <a:lnTo>
                    <a:pt x="41771" y="87011"/>
                  </a:lnTo>
                  <a:lnTo>
                    <a:pt x="4177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35;p2"/>
            <p:cNvSpPr/>
            <p:nvPr/>
          </p:nvSpPr>
          <p:spPr>
            <a:xfrm>
              <a:off x="6677408" y="447842"/>
              <a:ext cx="956975" cy="2087975"/>
            </a:xfrm>
            <a:custGeom>
              <a:avLst/>
              <a:gdLst/>
              <a:ahLst/>
              <a:cxnLst/>
              <a:rect l="l" t="t" r="r" b="b"/>
              <a:pathLst>
                <a:path w="38279" h="83519" extrusionOk="0">
                  <a:moveTo>
                    <a:pt x="274" y="1"/>
                  </a:moveTo>
                  <a:cubicBezTo>
                    <a:pt x="114" y="1"/>
                    <a:pt x="0" y="115"/>
                    <a:pt x="0" y="275"/>
                  </a:cubicBezTo>
                  <a:lnTo>
                    <a:pt x="0" y="83244"/>
                  </a:lnTo>
                  <a:cubicBezTo>
                    <a:pt x="0" y="83404"/>
                    <a:pt x="114" y="83518"/>
                    <a:pt x="274" y="83518"/>
                  </a:cubicBezTo>
                  <a:lnTo>
                    <a:pt x="38004" y="83518"/>
                  </a:lnTo>
                  <a:cubicBezTo>
                    <a:pt x="38141" y="83518"/>
                    <a:pt x="38278" y="83404"/>
                    <a:pt x="38278" y="83244"/>
                  </a:cubicBezTo>
                  <a:lnTo>
                    <a:pt x="38278" y="275"/>
                  </a:lnTo>
                  <a:cubicBezTo>
                    <a:pt x="38278" y="115"/>
                    <a:pt x="38141" y="1"/>
                    <a:pt x="380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36;p2"/>
            <p:cNvSpPr/>
            <p:nvPr/>
          </p:nvSpPr>
          <p:spPr>
            <a:xfrm>
              <a:off x="6894808" y="839292"/>
              <a:ext cx="522150" cy="87350"/>
            </a:xfrm>
            <a:custGeom>
              <a:avLst/>
              <a:gdLst/>
              <a:ahLst/>
              <a:cxnLst/>
              <a:rect l="l" t="t" r="r" b="b"/>
              <a:pathLst>
                <a:path w="20886" h="3494" fill="none" extrusionOk="0">
                  <a:moveTo>
                    <a:pt x="17462" y="1"/>
                  </a:moveTo>
                  <a:cubicBezTo>
                    <a:pt x="19357" y="1"/>
                    <a:pt x="20886" y="1530"/>
                    <a:pt x="20886" y="3425"/>
                  </a:cubicBezTo>
                  <a:lnTo>
                    <a:pt x="20886" y="3493"/>
                  </a:lnTo>
                  <a:lnTo>
                    <a:pt x="1" y="3493"/>
                  </a:lnTo>
                  <a:lnTo>
                    <a:pt x="1" y="3425"/>
                  </a:lnTo>
                  <a:cubicBezTo>
                    <a:pt x="1" y="1530"/>
                    <a:pt x="1530" y="1"/>
                    <a:pt x="3424" y="1"/>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37;p2"/>
            <p:cNvSpPr/>
            <p:nvPr/>
          </p:nvSpPr>
          <p:spPr>
            <a:xfrm>
              <a:off x="6894808" y="948292"/>
              <a:ext cx="522150" cy="86750"/>
            </a:xfrm>
            <a:custGeom>
              <a:avLst/>
              <a:gdLst/>
              <a:ahLst/>
              <a:cxnLst/>
              <a:rect l="l" t="t" r="r" b="b"/>
              <a:pathLst>
                <a:path w="20886" h="3470" fill="none" extrusionOk="0">
                  <a:moveTo>
                    <a:pt x="17462" y="0"/>
                  </a:moveTo>
                  <a:cubicBezTo>
                    <a:pt x="19357" y="0"/>
                    <a:pt x="20886" y="1530"/>
                    <a:pt x="20886" y="3424"/>
                  </a:cubicBezTo>
                  <a:lnTo>
                    <a:pt x="20886" y="3470"/>
                  </a:lnTo>
                  <a:lnTo>
                    <a:pt x="1" y="3470"/>
                  </a:lnTo>
                  <a:lnTo>
                    <a:pt x="1" y="3424"/>
                  </a:lnTo>
                  <a:cubicBezTo>
                    <a:pt x="1" y="1530"/>
                    <a:pt x="1530" y="0"/>
                    <a:pt x="3424"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38;p2"/>
            <p:cNvSpPr/>
            <p:nvPr/>
          </p:nvSpPr>
          <p:spPr>
            <a:xfrm>
              <a:off x="6894808" y="1056717"/>
              <a:ext cx="522150" cy="87325"/>
            </a:xfrm>
            <a:custGeom>
              <a:avLst/>
              <a:gdLst/>
              <a:ahLst/>
              <a:cxnLst/>
              <a:rect l="l" t="t" r="r" b="b"/>
              <a:pathLst>
                <a:path w="20886" h="3493" fill="none" extrusionOk="0">
                  <a:moveTo>
                    <a:pt x="17462" y="0"/>
                  </a:moveTo>
                  <a:cubicBezTo>
                    <a:pt x="19357" y="0"/>
                    <a:pt x="20886" y="1530"/>
                    <a:pt x="20886" y="3424"/>
                  </a:cubicBezTo>
                  <a:lnTo>
                    <a:pt x="20886" y="3493"/>
                  </a:lnTo>
                  <a:lnTo>
                    <a:pt x="1" y="3493"/>
                  </a:lnTo>
                  <a:lnTo>
                    <a:pt x="1" y="3424"/>
                  </a:lnTo>
                  <a:cubicBezTo>
                    <a:pt x="1" y="1530"/>
                    <a:pt x="1530" y="0"/>
                    <a:pt x="3424"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39;p2"/>
            <p:cNvSpPr/>
            <p:nvPr/>
          </p:nvSpPr>
          <p:spPr>
            <a:xfrm>
              <a:off x="6894808" y="2100967"/>
              <a:ext cx="522150" cy="87325"/>
            </a:xfrm>
            <a:custGeom>
              <a:avLst/>
              <a:gdLst/>
              <a:ahLst/>
              <a:cxnLst/>
              <a:rect l="l" t="t" r="r" b="b"/>
              <a:pathLst>
                <a:path w="20886" h="3493" fill="none" extrusionOk="0">
                  <a:moveTo>
                    <a:pt x="17462" y="0"/>
                  </a:moveTo>
                  <a:cubicBezTo>
                    <a:pt x="19357" y="0"/>
                    <a:pt x="20886" y="1530"/>
                    <a:pt x="20886" y="3424"/>
                  </a:cubicBezTo>
                  <a:lnTo>
                    <a:pt x="20886" y="3493"/>
                  </a:lnTo>
                  <a:lnTo>
                    <a:pt x="1" y="3493"/>
                  </a:lnTo>
                  <a:lnTo>
                    <a:pt x="1" y="3424"/>
                  </a:lnTo>
                  <a:cubicBezTo>
                    <a:pt x="1" y="1530"/>
                    <a:pt x="1530" y="0"/>
                    <a:pt x="3424"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40;p2"/>
            <p:cNvSpPr/>
            <p:nvPr/>
          </p:nvSpPr>
          <p:spPr>
            <a:xfrm>
              <a:off x="6894808" y="2209967"/>
              <a:ext cx="522150" cy="86750"/>
            </a:xfrm>
            <a:custGeom>
              <a:avLst/>
              <a:gdLst/>
              <a:ahLst/>
              <a:cxnLst/>
              <a:rect l="l" t="t" r="r" b="b"/>
              <a:pathLst>
                <a:path w="20886" h="3470" fill="none" extrusionOk="0">
                  <a:moveTo>
                    <a:pt x="17462" y="0"/>
                  </a:moveTo>
                  <a:cubicBezTo>
                    <a:pt x="19357" y="0"/>
                    <a:pt x="20886" y="1529"/>
                    <a:pt x="20886" y="3401"/>
                  </a:cubicBezTo>
                  <a:lnTo>
                    <a:pt x="20886" y="3470"/>
                  </a:lnTo>
                  <a:lnTo>
                    <a:pt x="1" y="3470"/>
                  </a:lnTo>
                  <a:lnTo>
                    <a:pt x="1" y="3401"/>
                  </a:lnTo>
                  <a:cubicBezTo>
                    <a:pt x="1" y="1529"/>
                    <a:pt x="1530" y="0"/>
                    <a:pt x="3424"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41;p2"/>
            <p:cNvSpPr/>
            <p:nvPr/>
          </p:nvSpPr>
          <p:spPr>
            <a:xfrm>
              <a:off x="6894808" y="2318367"/>
              <a:ext cx="522150" cy="87350"/>
            </a:xfrm>
            <a:custGeom>
              <a:avLst/>
              <a:gdLst/>
              <a:ahLst/>
              <a:cxnLst/>
              <a:rect l="l" t="t" r="r" b="b"/>
              <a:pathLst>
                <a:path w="20886" h="3494" fill="none" extrusionOk="0">
                  <a:moveTo>
                    <a:pt x="17462" y="1"/>
                  </a:moveTo>
                  <a:cubicBezTo>
                    <a:pt x="19357" y="1"/>
                    <a:pt x="20886" y="1530"/>
                    <a:pt x="20886" y="3425"/>
                  </a:cubicBezTo>
                  <a:lnTo>
                    <a:pt x="20886" y="3493"/>
                  </a:lnTo>
                  <a:lnTo>
                    <a:pt x="1" y="3493"/>
                  </a:lnTo>
                  <a:lnTo>
                    <a:pt x="1" y="3425"/>
                  </a:lnTo>
                  <a:cubicBezTo>
                    <a:pt x="1" y="1530"/>
                    <a:pt x="1530" y="1"/>
                    <a:pt x="3424" y="1"/>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42;p2"/>
            <p:cNvSpPr/>
            <p:nvPr/>
          </p:nvSpPr>
          <p:spPr>
            <a:xfrm>
              <a:off x="6677408" y="607042"/>
              <a:ext cx="956975" cy="1928775"/>
            </a:xfrm>
            <a:custGeom>
              <a:avLst/>
              <a:gdLst/>
              <a:ahLst/>
              <a:cxnLst/>
              <a:rect l="l" t="t" r="r" b="b"/>
              <a:pathLst>
                <a:path w="38279" h="77151" extrusionOk="0">
                  <a:moveTo>
                    <a:pt x="38278" y="1"/>
                  </a:moveTo>
                  <a:cubicBezTo>
                    <a:pt x="37046" y="2717"/>
                    <a:pt x="35790" y="5411"/>
                    <a:pt x="34421" y="8058"/>
                  </a:cubicBezTo>
                  <a:cubicBezTo>
                    <a:pt x="31522" y="13605"/>
                    <a:pt x="28167" y="18946"/>
                    <a:pt x="24127" y="23716"/>
                  </a:cubicBezTo>
                  <a:cubicBezTo>
                    <a:pt x="22095" y="26113"/>
                    <a:pt x="19881" y="28327"/>
                    <a:pt x="17530" y="30381"/>
                  </a:cubicBezTo>
                  <a:cubicBezTo>
                    <a:pt x="15385" y="32230"/>
                    <a:pt x="13033" y="33828"/>
                    <a:pt x="10431" y="34969"/>
                  </a:cubicBezTo>
                  <a:cubicBezTo>
                    <a:pt x="9176" y="35517"/>
                    <a:pt x="7875" y="35974"/>
                    <a:pt x="6551" y="36316"/>
                  </a:cubicBezTo>
                  <a:cubicBezTo>
                    <a:pt x="6072" y="36453"/>
                    <a:pt x="5524" y="36430"/>
                    <a:pt x="5067" y="36567"/>
                  </a:cubicBezTo>
                  <a:cubicBezTo>
                    <a:pt x="4565" y="36727"/>
                    <a:pt x="4132" y="37412"/>
                    <a:pt x="3881" y="37822"/>
                  </a:cubicBezTo>
                  <a:cubicBezTo>
                    <a:pt x="2808" y="39626"/>
                    <a:pt x="2625" y="41840"/>
                    <a:pt x="1393" y="43552"/>
                  </a:cubicBezTo>
                  <a:cubicBezTo>
                    <a:pt x="982" y="44122"/>
                    <a:pt x="502" y="44716"/>
                    <a:pt x="0" y="45286"/>
                  </a:cubicBezTo>
                  <a:lnTo>
                    <a:pt x="0" y="76876"/>
                  </a:lnTo>
                  <a:cubicBezTo>
                    <a:pt x="0" y="77036"/>
                    <a:pt x="114" y="77150"/>
                    <a:pt x="274" y="77150"/>
                  </a:cubicBezTo>
                  <a:lnTo>
                    <a:pt x="38004" y="77150"/>
                  </a:lnTo>
                  <a:cubicBezTo>
                    <a:pt x="38141" y="77150"/>
                    <a:pt x="38278" y="77036"/>
                    <a:pt x="38278" y="76876"/>
                  </a:cubicBezTo>
                  <a:lnTo>
                    <a:pt x="38278" y="1"/>
                  </a:lnTo>
                  <a:close/>
                </a:path>
              </a:pathLst>
            </a:custGeom>
            <a:solidFill>
              <a:srgbClr val="BAC8C8">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43;p2"/>
            <p:cNvSpPr/>
            <p:nvPr/>
          </p:nvSpPr>
          <p:spPr>
            <a:xfrm>
              <a:off x="6981558" y="556842"/>
              <a:ext cx="348100" cy="86750"/>
            </a:xfrm>
            <a:custGeom>
              <a:avLst/>
              <a:gdLst/>
              <a:ahLst/>
              <a:cxnLst/>
              <a:rect l="l" t="t" r="r" b="b"/>
              <a:pathLst>
                <a:path w="13924" h="3470" extrusionOk="0">
                  <a:moveTo>
                    <a:pt x="297" y="0"/>
                  </a:moveTo>
                  <a:cubicBezTo>
                    <a:pt x="137" y="0"/>
                    <a:pt x="0" y="114"/>
                    <a:pt x="0" y="274"/>
                  </a:cubicBezTo>
                  <a:lnTo>
                    <a:pt x="0" y="3196"/>
                  </a:lnTo>
                  <a:cubicBezTo>
                    <a:pt x="0" y="3356"/>
                    <a:pt x="137" y="3470"/>
                    <a:pt x="297" y="3470"/>
                  </a:cubicBezTo>
                  <a:lnTo>
                    <a:pt x="13650" y="3470"/>
                  </a:lnTo>
                  <a:cubicBezTo>
                    <a:pt x="13809" y="3470"/>
                    <a:pt x="13924" y="3356"/>
                    <a:pt x="13924" y="3196"/>
                  </a:cubicBezTo>
                  <a:lnTo>
                    <a:pt x="13924" y="274"/>
                  </a:lnTo>
                  <a:cubicBezTo>
                    <a:pt x="13924" y="114"/>
                    <a:pt x="13809" y="0"/>
                    <a:pt x="136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44;p2"/>
            <p:cNvSpPr/>
            <p:nvPr/>
          </p:nvSpPr>
          <p:spPr>
            <a:xfrm>
              <a:off x="6764133" y="1492092"/>
              <a:ext cx="87325" cy="326425"/>
            </a:xfrm>
            <a:custGeom>
              <a:avLst/>
              <a:gdLst/>
              <a:ahLst/>
              <a:cxnLst/>
              <a:rect l="l" t="t" r="r" b="b"/>
              <a:pathLst>
                <a:path w="3493" h="13057" extrusionOk="0">
                  <a:moveTo>
                    <a:pt x="343" y="1"/>
                  </a:moveTo>
                  <a:cubicBezTo>
                    <a:pt x="160" y="1"/>
                    <a:pt x="1" y="138"/>
                    <a:pt x="1" y="343"/>
                  </a:cubicBezTo>
                  <a:lnTo>
                    <a:pt x="206" y="12715"/>
                  </a:lnTo>
                  <a:cubicBezTo>
                    <a:pt x="206" y="12897"/>
                    <a:pt x="366" y="13057"/>
                    <a:pt x="549" y="13057"/>
                  </a:cubicBezTo>
                  <a:lnTo>
                    <a:pt x="2945" y="13057"/>
                  </a:lnTo>
                  <a:cubicBezTo>
                    <a:pt x="3128" y="13057"/>
                    <a:pt x="3288" y="12897"/>
                    <a:pt x="3288" y="12715"/>
                  </a:cubicBezTo>
                  <a:lnTo>
                    <a:pt x="3470" y="343"/>
                  </a:lnTo>
                  <a:cubicBezTo>
                    <a:pt x="3493" y="138"/>
                    <a:pt x="3333" y="1"/>
                    <a:pt x="3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 name="Google Shape;45;p2"/>
            <p:cNvSpPr/>
            <p:nvPr/>
          </p:nvSpPr>
          <p:spPr>
            <a:xfrm>
              <a:off x="6780683" y="1508092"/>
              <a:ext cx="54250" cy="54800"/>
            </a:xfrm>
            <a:custGeom>
              <a:avLst/>
              <a:gdLst/>
              <a:ahLst/>
              <a:cxnLst/>
              <a:rect l="l" t="t" r="r" b="b"/>
              <a:pathLst>
                <a:path w="2170" h="2192" extrusionOk="0">
                  <a:moveTo>
                    <a:pt x="1073" y="0"/>
                  </a:moveTo>
                  <a:cubicBezTo>
                    <a:pt x="480" y="0"/>
                    <a:pt x="1" y="502"/>
                    <a:pt x="1" y="1096"/>
                  </a:cubicBezTo>
                  <a:cubicBezTo>
                    <a:pt x="1" y="1689"/>
                    <a:pt x="480" y="2191"/>
                    <a:pt x="1073" y="2191"/>
                  </a:cubicBezTo>
                  <a:cubicBezTo>
                    <a:pt x="1690" y="2191"/>
                    <a:pt x="2169" y="1689"/>
                    <a:pt x="2169" y="1096"/>
                  </a:cubicBezTo>
                  <a:cubicBezTo>
                    <a:pt x="2169" y="502"/>
                    <a:pt x="1690" y="0"/>
                    <a:pt x="10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46;p2"/>
            <p:cNvSpPr/>
            <p:nvPr/>
          </p:nvSpPr>
          <p:spPr>
            <a:xfrm>
              <a:off x="6803508" y="1516067"/>
              <a:ext cx="8600" cy="38825"/>
            </a:xfrm>
            <a:custGeom>
              <a:avLst/>
              <a:gdLst/>
              <a:ahLst/>
              <a:cxnLst/>
              <a:rect l="l" t="t" r="r" b="b"/>
              <a:pathLst>
                <a:path w="344" h="1553" extrusionOk="0">
                  <a:moveTo>
                    <a:pt x="138" y="1"/>
                  </a:moveTo>
                  <a:cubicBezTo>
                    <a:pt x="46" y="1"/>
                    <a:pt x="1" y="46"/>
                    <a:pt x="1" y="138"/>
                  </a:cubicBezTo>
                  <a:lnTo>
                    <a:pt x="1" y="1416"/>
                  </a:lnTo>
                  <a:cubicBezTo>
                    <a:pt x="1" y="1484"/>
                    <a:pt x="46" y="1553"/>
                    <a:pt x="138" y="1553"/>
                  </a:cubicBezTo>
                  <a:lnTo>
                    <a:pt x="206" y="1553"/>
                  </a:lnTo>
                  <a:cubicBezTo>
                    <a:pt x="275" y="1553"/>
                    <a:pt x="343" y="1484"/>
                    <a:pt x="343" y="1416"/>
                  </a:cubicBezTo>
                  <a:lnTo>
                    <a:pt x="343" y="138"/>
                  </a:lnTo>
                  <a:cubicBezTo>
                    <a:pt x="343" y="46"/>
                    <a:pt x="275" y="1"/>
                    <a:pt x="2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 name="Google Shape;47;p2"/>
            <p:cNvSpPr/>
            <p:nvPr/>
          </p:nvSpPr>
          <p:spPr>
            <a:xfrm>
              <a:off x="7604679" y="578517"/>
              <a:ext cx="43400" cy="217450"/>
            </a:xfrm>
            <a:custGeom>
              <a:avLst/>
              <a:gdLst/>
              <a:ahLst/>
              <a:cxnLst/>
              <a:rect l="l" t="t" r="r" b="b"/>
              <a:pathLst>
                <a:path w="1736" h="8698" extrusionOk="0">
                  <a:moveTo>
                    <a:pt x="389" y="1"/>
                  </a:moveTo>
                  <a:cubicBezTo>
                    <a:pt x="184" y="1"/>
                    <a:pt x="1" y="160"/>
                    <a:pt x="1" y="389"/>
                  </a:cubicBezTo>
                  <a:lnTo>
                    <a:pt x="1" y="8309"/>
                  </a:lnTo>
                  <a:cubicBezTo>
                    <a:pt x="1" y="8514"/>
                    <a:pt x="184" y="8697"/>
                    <a:pt x="389" y="8697"/>
                  </a:cubicBezTo>
                  <a:lnTo>
                    <a:pt x="1348" y="8697"/>
                  </a:lnTo>
                  <a:cubicBezTo>
                    <a:pt x="1553" y="8697"/>
                    <a:pt x="1736" y="8514"/>
                    <a:pt x="1736" y="8309"/>
                  </a:cubicBezTo>
                  <a:lnTo>
                    <a:pt x="1736" y="389"/>
                  </a:lnTo>
                  <a:cubicBezTo>
                    <a:pt x="1736" y="160"/>
                    <a:pt x="1553" y="1"/>
                    <a:pt x="13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48;p2"/>
            <p:cNvSpPr/>
            <p:nvPr/>
          </p:nvSpPr>
          <p:spPr>
            <a:xfrm>
              <a:off x="7604679" y="2188267"/>
              <a:ext cx="43400" cy="217450"/>
            </a:xfrm>
            <a:custGeom>
              <a:avLst/>
              <a:gdLst/>
              <a:ahLst/>
              <a:cxnLst/>
              <a:rect l="l" t="t" r="r" b="b"/>
              <a:pathLst>
                <a:path w="1736" h="8698" extrusionOk="0">
                  <a:moveTo>
                    <a:pt x="389" y="1"/>
                  </a:moveTo>
                  <a:cubicBezTo>
                    <a:pt x="184" y="1"/>
                    <a:pt x="1" y="161"/>
                    <a:pt x="1" y="389"/>
                  </a:cubicBezTo>
                  <a:lnTo>
                    <a:pt x="1" y="8286"/>
                  </a:lnTo>
                  <a:cubicBezTo>
                    <a:pt x="1" y="8515"/>
                    <a:pt x="184" y="8697"/>
                    <a:pt x="389" y="8697"/>
                  </a:cubicBezTo>
                  <a:lnTo>
                    <a:pt x="1348" y="8697"/>
                  </a:lnTo>
                  <a:cubicBezTo>
                    <a:pt x="1553" y="8697"/>
                    <a:pt x="1736" y="8515"/>
                    <a:pt x="1736" y="8286"/>
                  </a:cubicBezTo>
                  <a:lnTo>
                    <a:pt x="1736" y="389"/>
                  </a:lnTo>
                  <a:cubicBezTo>
                    <a:pt x="1736" y="161"/>
                    <a:pt x="1553" y="1"/>
                    <a:pt x="13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 name="Google Shape;49;p2"/>
            <p:cNvSpPr/>
            <p:nvPr/>
          </p:nvSpPr>
          <p:spPr>
            <a:xfrm>
              <a:off x="7605254" y="2208817"/>
              <a:ext cx="43400" cy="42250"/>
            </a:xfrm>
            <a:custGeom>
              <a:avLst/>
              <a:gdLst/>
              <a:ahLst/>
              <a:cxnLst/>
              <a:rect l="l" t="t" r="r" b="b"/>
              <a:pathLst>
                <a:path w="1736" h="1690" extrusionOk="0">
                  <a:moveTo>
                    <a:pt x="868" y="0"/>
                  </a:moveTo>
                  <a:cubicBezTo>
                    <a:pt x="434" y="0"/>
                    <a:pt x="1" y="388"/>
                    <a:pt x="24" y="845"/>
                  </a:cubicBezTo>
                  <a:cubicBezTo>
                    <a:pt x="46" y="1301"/>
                    <a:pt x="389" y="1690"/>
                    <a:pt x="868" y="1690"/>
                  </a:cubicBezTo>
                  <a:cubicBezTo>
                    <a:pt x="1302" y="1690"/>
                    <a:pt x="1735" y="1301"/>
                    <a:pt x="1713" y="845"/>
                  </a:cubicBezTo>
                  <a:cubicBezTo>
                    <a:pt x="1690" y="388"/>
                    <a:pt x="1347"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 name="Google Shape;50;p2"/>
            <p:cNvSpPr/>
            <p:nvPr/>
          </p:nvSpPr>
          <p:spPr>
            <a:xfrm>
              <a:off x="7602979" y="599642"/>
              <a:ext cx="47950" cy="46800"/>
            </a:xfrm>
            <a:custGeom>
              <a:avLst/>
              <a:gdLst/>
              <a:ahLst/>
              <a:cxnLst/>
              <a:rect l="l" t="t" r="r" b="b"/>
              <a:pathLst>
                <a:path w="1918" h="1872" extrusionOk="0">
                  <a:moveTo>
                    <a:pt x="959" y="0"/>
                  </a:moveTo>
                  <a:cubicBezTo>
                    <a:pt x="480" y="0"/>
                    <a:pt x="0" y="434"/>
                    <a:pt x="23" y="936"/>
                  </a:cubicBezTo>
                  <a:cubicBezTo>
                    <a:pt x="46" y="1438"/>
                    <a:pt x="434" y="1872"/>
                    <a:pt x="959" y="1872"/>
                  </a:cubicBezTo>
                  <a:cubicBezTo>
                    <a:pt x="1438" y="1872"/>
                    <a:pt x="1918" y="1438"/>
                    <a:pt x="1895" y="936"/>
                  </a:cubicBezTo>
                  <a:cubicBezTo>
                    <a:pt x="1872" y="434"/>
                    <a:pt x="1484" y="0"/>
                    <a:pt x="9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51;p2"/>
            <p:cNvSpPr/>
            <p:nvPr/>
          </p:nvSpPr>
          <p:spPr>
            <a:xfrm>
              <a:off x="6701933" y="496267"/>
              <a:ext cx="70225" cy="313175"/>
            </a:xfrm>
            <a:custGeom>
              <a:avLst/>
              <a:gdLst/>
              <a:ahLst/>
              <a:cxnLst/>
              <a:rect l="l" t="t" r="r" b="b"/>
              <a:pathLst>
                <a:path w="2809" h="12527" extrusionOk="0">
                  <a:moveTo>
                    <a:pt x="1546" y="1"/>
                  </a:moveTo>
                  <a:cubicBezTo>
                    <a:pt x="915" y="1"/>
                    <a:pt x="275" y="395"/>
                    <a:pt x="275" y="1191"/>
                  </a:cubicBezTo>
                  <a:cubicBezTo>
                    <a:pt x="252" y="3245"/>
                    <a:pt x="252" y="5276"/>
                    <a:pt x="229" y="7331"/>
                  </a:cubicBezTo>
                  <a:cubicBezTo>
                    <a:pt x="229" y="8997"/>
                    <a:pt x="1" y="10732"/>
                    <a:pt x="731" y="12261"/>
                  </a:cubicBezTo>
                  <a:cubicBezTo>
                    <a:pt x="810" y="12441"/>
                    <a:pt x="988" y="12526"/>
                    <a:pt x="1167" y="12526"/>
                  </a:cubicBezTo>
                  <a:cubicBezTo>
                    <a:pt x="1353" y="12526"/>
                    <a:pt x="1540" y="12435"/>
                    <a:pt x="1621" y="12261"/>
                  </a:cubicBezTo>
                  <a:cubicBezTo>
                    <a:pt x="2443" y="10777"/>
                    <a:pt x="2329" y="8997"/>
                    <a:pt x="2420" y="7331"/>
                  </a:cubicBezTo>
                  <a:cubicBezTo>
                    <a:pt x="2534" y="5276"/>
                    <a:pt x="2648" y="3245"/>
                    <a:pt x="2763" y="1191"/>
                  </a:cubicBezTo>
                  <a:cubicBezTo>
                    <a:pt x="2808" y="400"/>
                    <a:pt x="2182" y="1"/>
                    <a:pt x="1546" y="1"/>
                  </a:cubicBez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 name="Google Shape;52;p2"/>
            <p:cNvSpPr/>
            <p:nvPr/>
          </p:nvSpPr>
          <p:spPr>
            <a:xfrm>
              <a:off x="7669754" y="404467"/>
              <a:ext cx="1044275" cy="2175275"/>
            </a:xfrm>
            <a:custGeom>
              <a:avLst/>
              <a:gdLst/>
              <a:ahLst/>
              <a:cxnLst/>
              <a:rect l="l" t="t" r="r" b="b"/>
              <a:pathLst>
                <a:path w="41771" h="87011" extrusionOk="0">
                  <a:moveTo>
                    <a:pt x="0" y="1"/>
                  </a:moveTo>
                  <a:lnTo>
                    <a:pt x="0" y="87011"/>
                  </a:lnTo>
                  <a:lnTo>
                    <a:pt x="41770" y="87011"/>
                  </a:lnTo>
                  <a:lnTo>
                    <a:pt x="417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53;p2"/>
            <p:cNvSpPr/>
            <p:nvPr/>
          </p:nvSpPr>
          <p:spPr>
            <a:xfrm>
              <a:off x="7669754" y="507767"/>
              <a:ext cx="1044275" cy="2071975"/>
            </a:xfrm>
            <a:custGeom>
              <a:avLst/>
              <a:gdLst/>
              <a:ahLst/>
              <a:cxnLst/>
              <a:rect l="l" t="t" r="r" b="b"/>
              <a:pathLst>
                <a:path w="41771" h="82879" extrusionOk="0">
                  <a:moveTo>
                    <a:pt x="41770" y="0"/>
                  </a:moveTo>
                  <a:cubicBezTo>
                    <a:pt x="41382" y="959"/>
                    <a:pt x="40971" y="1918"/>
                    <a:pt x="40561" y="2831"/>
                  </a:cubicBezTo>
                  <a:cubicBezTo>
                    <a:pt x="39145" y="5912"/>
                    <a:pt x="37730" y="9016"/>
                    <a:pt x="36155" y="12029"/>
                  </a:cubicBezTo>
                  <a:cubicBezTo>
                    <a:pt x="33279" y="17576"/>
                    <a:pt x="29924" y="22917"/>
                    <a:pt x="25861" y="27687"/>
                  </a:cubicBezTo>
                  <a:cubicBezTo>
                    <a:pt x="23852" y="30084"/>
                    <a:pt x="21638" y="32298"/>
                    <a:pt x="19265" y="34352"/>
                  </a:cubicBezTo>
                  <a:cubicBezTo>
                    <a:pt x="17142" y="36201"/>
                    <a:pt x="14768" y="37799"/>
                    <a:pt x="12189" y="38940"/>
                  </a:cubicBezTo>
                  <a:cubicBezTo>
                    <a:pt x="10933" y="39488"/>
                    <a:pt x="9632" y="39945"/>
                    <a:pt x="8308" y="40287"/>
                  </a:cubicBezTo>
                  <a:cubicBezTo>
                    <a:pt x="7829" y="40424"/>
                    <a:pt x="7281" y="40401"/>
                    <a:pt x="6825" y="40538"/>
                  </a:cubicBezTo>
                  <a:cubicBezTo>
                    <a:pt x="6323" y="40698"/>
                    <a:pt x="5889" y="41383"/>
                    <a:pt x="5638" y="41793"/>
                  </a:cubicBezTo>
                  <a:cubicBezTo>
                    <a:pt x="4542" y="43597"/>
                    <a:pt x="4360" y="45811"/>
                    <a:pt x="3127" y="47523"/>
                  </a:cubicBezTo>
                  <a:cubicBezTo>
                    <a:pt x="2305" y="48687"/>
                    <a:pt x="1255" y="49942"/>
                    <a:pt x="0" y="50695"/>
                  </a:cubicBezTo>
                  <a:lnTo>
                    <a:pt x="0" y="82879"/>
                  </a:lnTo>
                  <a:lnTo>
                    <a:pt x="41770" y="82879"/>
                  </a:lnTo>
                  <a:lnTo>
                    <a:pt x="417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54;p2"/>
            <p:cNvSpPr/>
            <p:nvPr/>
          </p:nvSpPr>
          <p:spPr>
            <a:xfrm>
              <a:off x="7713104" y="447842"/>
              <a:ext cx="957550" cy="2087975"/>
            </a:xfrm>
            <a:custGeom>
              <a:avLst/>
              <a:gdLst/>
              <a:ahLst/>
              <a:cxnLst/>
              <a:rect l="l" t="t" r="r" b="b"/>
              <a:pathLst>
                <a:path w="38302" h="83519" extrusionOk="0">
                  <a:moveTo>
                    <a:pt x="297" y="1"/>
                  </a:moveTo>
                  <a:cubicBezTo>
                    <a:pt x="138" y="1"/>
                    <a:pt x="1" y="115"/>
                    <a:pt x="1" y="275"/>
                  </a:cubicBezTo>
                  <a:lnTo>
                    <a:pt x="1" y="83244"/>
                  </a:lnTo>
                  <a:cubicBezTo>
                    <a:pt x="1" y="83404"/>
                    <a:pt x="138" y="83518"/>
                    <a:pt x="297" y="83518"/>
                  </a:cubicBezTo>
                  <a:lnTo>
                    <a:pt x="38005" y="83518"/>
                  </a:lnTo>
                  <a:cubicBezTo>
                    <a:pt x="38165" y="83518"/>
                    <a:pt x="38302" y="83404"/>
                    <a:pt x="38302" y="83244"/>
                  </a:cubicBezTo>
                  <a:lnTo>
                    <a:pt x="38302" y="275"/>
                  </a:lnTo>
                  <a:cubicBezTo>
                    <a:pt x="38302" y="115"/>
                    <a:pt x="38165" y="1"/>
                    <a:pt x="380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55;p2"/>
            <p:cNvSpPr/>
            <p:nvPr/>
          </p:nvSpPr>
          <p:spPr>
            <a:xfrm>
              <a:off x="7931104" y="839292"/>
              <a:ext cx="521575" cy="87350"/>
            </a:xfrm>
            <a:custGeom>
              <a:avLst/>
              <a:gdLst/>
              <a:ahLst/>
              <a:cxnLst/>
              <a:rect l="l" t="t" r="r" b="b"/>
              <a:pathLst>
                <a:path w="20863" h="3494" fill="none" extrusionOk="0">
                  <a:moveTo>
                    <a:pt x="17461" y="1"/>
                  </a:moveTo>
                  <a:cubicBezTo>
                    <a:pt x="19333" y="1"/>
                    <a:pt x="20862" y="1530"/>
                    <a:pt x="20862" y="3425"/>
                  </a:cubicBezTo>
                  <a:lnTo>
                    <a:pt x="20862" y="3493"/>
                  </a:lnTo>
                  <a:lnTo>
                    <a:pt x="0" y="3493"/>
                  </a:lnTo>
                  <a:lnTo>
                    <a:pt x="0" y="3425"/>
                  </a:lnTo>
                  <a:cubicBezTo>
                    <a:pt x="0" y="1530"/>
                    <a:pt x="1529" y="1"/>
                    <a:pt x="3401" y="1"/>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56;p2"/>
            <p:cNvSpPr/>
            <p:nvPr/>
          </p:nvSpPr>
          <p:spPr>
            <a:xfrm>
              <a:off x="7931104" y="948292"/>
              <a:ext cx="521575" cy="86750"/>
            </a:xfrm>
            <a:custGeom>
              <a:avLst/>
              <a:gdLst/>
              <a:ahLst/>
              <a:cxnLst/>
              <a:rect l="l" t="t" r="r" b="b"/>
              <a:pathLst>
                <a:path w="20863" h="3470" fill="none" extrusionOk="0">
                  <a:moveTo>
                    <a:pt x="17461" y="0"/>
                  </a:moveTo>
                  <a:cubicBezTo>
                    <a:pt x="19333" y="0"/>
                    <a:pt x="20862" y="1530"/>
                    <a:pt x="20862" y="3424"/>
                  </a:cubicBezTo>
                  <a:lnTo>
                    <a:pt x="20862" y="3470"/>
                  </a:lnTo>
                  <a:lnTo>
                    <a:pt x="0" y="3470"/>
                  </a:lnTo>
                  <a:lnTo>
                    <a:pt x="0" y="3424"/>
                  </a:lnTo>
                  <a:cubicBezTo>
                    <a:pt x="0" y="1530"/>
                    <a:pt x="1529" y="0"/>
                    <a:pt x="3401"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57;p2"/>
            <p:cNvSpPr/>
            <p:nvPr/>
          </p:nvSpPr>
          <p:spPr>
            <a:xfrm>
              <a:off x="7931104" y="1056717"/>
              <a:ext cx="521575" cy="87325"/>
            </a:xfrm>
            <a:custGeom>
              <a:avLst/>
              <a:gdLst/>
              <a:ahLst/>
              <a:cxnLst/>
              <a:rect l="l" t="t" r="r" b="b"/>
              <a:pathLst>
                <a:path w="20863" h="3493" fill="none" extrusionOk="0">
                  <a:moveTo>
                    <a:pt x="17461" y="0"/>
                  </a:moveTo>
                  <a:cubicBezTo>
                    <a:pt x="19333" y="0"/>
                    <a:pt x="20862" y="1530"/>
                    <a:pt x="20862" y="3424"/>
                  </a:cubicBezTo>
                  <a:lnTo>
                    <a:pt x="20862" y="3493"/>
                  </a:lnTo>
                  <a:lnTo>
                    <a:pt x="0" y="3493"/>
                  </a:lnTo>
                  <a:lnTo>
                    <a:pt x="0" y="3424"/>
                  </a:lnTo>
                  <a:cubicBezTo>
                    <a:pt x="0" y="1530"/>
                    <a:pt x="1529" y="0"/>
                    <a:pt x="3401"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58;p2"/>
            <p:cNvSpPr/>
            <p:nvPr/>
          </p:nvSpPr>
          <p:spPr>
            <a:xfrm>
              <a:off x="7931104" y="2100967"/>
              <a:ext cx="521575" cy="87325"/>
            </a:xfrm>
            <a:custGeom>
              <a:avLst/>
              <a:gdLst/>
              <a:ahLst/>
              <a:cxnLst/>
              <a:rect l="l" t="t" r="r" b="b"/>
              <a:pathLst>
                <a:path w="20863" h="3493" fill="none" extrusionOk="0">
                  <a:moveTo>
                    <a:pt x="17461" y="0"/>
                  </a:moveTo>
                  <a:cubicBezTo>
                    <a:pt x="19333" y="0"/>
                    <a:pt x="20862" y="1530"/>
                    <a:pt x="20862" y="3424"/>
                  </a:cubicBezTo>
                  <a:lnTo>
                    <a:pt x="20862" y="3493"/>
                  </a:lnTo>
                  <a:lnTo>
                    <a:pt x="0" y="3493"/>
                  </a:lnTo>
                  <a:lnTo>
                    <a:pt x="0" y="3424"/>
                  </a:lnTo>
                  <a:cubicBezTo>
                    <a:pt x="0" y="1530"/>
                    <a:pt x="1529" y="0"/>
                    <a:pt x="3401"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59;p2"/>
            <p:cNvSpPr/>
            <p:nvPr/>
          </p:nvSpPr>
          <p:spPr>
            <a:xfrm>
              <a:off x="7931104" y="2209967"/>
              <a:ext cx="521575" cy="86750"/>
            </a:xfrm>
            <a:custGeom>
              <a:avLst/>
              <a:gdLst/>
              <a:ahLst/>
              <a:cxnLst/>
              <a:rect l="l" t="t" r="r" b="b"/>
              <a:pathLst>
                <a:path w="20863" h="3470" fill="none" extrusionOk="0">
                  <a:moveTo>
                    <a:pt x="17461" y="0"/>
                  </a:moveTo>
                  <a:cubicBezTo>
                    <a:pt x="19333" y="0"/>
                    <a:pt x="20862" y="1529"/>
                    <a:pt x="20862" y="3401"/>
                  </a:cubicBezTo>
                  <a:lnTo>
                    <a:pt x="20862" y="3470"/>
                  </a:lnTo>
                  <a:lnTo>
                    <a:pt x="0" y="3470"/>
                  </a:lnTo>
                  <a:lnTo>
                    <a:pt x="0" y="3401"/>
                  </a:lnTo>
                  <a:cubicBezTo>
                    <a:pt x="0" y="1529"/>
                    <a:pt x="1529" y="0"/>
                    <a:pt x="3401"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60;p2"/>
            <p:cNvSpPr/>
            <p:nvPr/>
          </p:nvSpPr>
          <p:spPr>
            <a:xfrm>
              <a:off x="7931104" y="2318367"/>
              <a:ext cx="521575" cy="87350"/>
            </a:xfrm>
            <a:custGeom>
              <a:avLst/>
              <a:gdLst/>
              <a:ahLst/>
              <a:cxnLst/>
              <a:rect l="l" t="t" r="r" b="b"/>
              <a:pathLst>
                <a:path w="20863" h="3494" fill="none" extrusionOk="0">
                  <a:moveTo>
                    <a:pt x="17461" y="1"/>
                  </a:moveTo>
                  <a:cubicBezTo>
                    <a:pt x="19333" y="1"/>
                    <a:pt x="20862" y="1530"/>
                    <a:pt x="20862" y="3425"/>
                  </a:cubicBezTo>
                  <a:lnTo>
                    <a:pt x="20862" y="3493"/>
                  </a:lnTo>
                  <a:lnTo>
                    <a:pt x="0" y="3493"/>
                  </a:lnTo>
                  <a:lnTo>
                    <a:pt x="0" y="3425"/>
                  </a:lnTo>
                  <a:cubicBezTo>
                    <a:pt x="0" y="1530"/>
                    <a:pt x="1529" y="1"/>
                    <a:pt x="3401" y="1"/>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61;p2"/>
            <p:cNvSpPr/>
            <p:nvPr/>
          </p:nvSpPr>
          <p:spPr>
            <a:xfrm>
              <a:off x="7713104" y="607042"/>
              <a:ext cx="957550" cy="1928775"/>
            </a:xfrm>
            <a:custGeom>
              <a:avLst/>
              <a:gdLst/>
              <a:ahLst/>
              <a:cxnLst/>
              <a:rect l="l" t="t" r="r" b="b"/>
              <a:pathLst>
                <a:path w="38302" h="77151" extrusionOk="0">
                  <a:moveTo>
                    <a:pt x="38302" y="1"/>
                  </a:moveTo>
                  <a:cubicBezTo>
                    <a:pt x="37046" y="2717"/>
                    <a:pt x="35814" y="5411"/>
                    <a:pt x="34421" y="8058"/>
                  </a:cubicBezTo>
                  <a:cubicBezTo>
                    <a:pt x="31545" y="13605"/>
                    <a:pt x="28190" y="18946"/>
                    <a:pt x="24127" y="23716"/>
                  </a:cubicBezTo>
                  <a:cubicBezTo>
                    <a:pt x="22118" y="26113"/>
                    <a:pt x="19904" y="28327"/>
                    <a:pt x="17531" y="30381"/>
                  </a:cubicBezTo>
                  <a:cubicBezTo>
                    <a:pt x="15408" y="32230"/>
                    <a:pt x="13034" y="33828"/>
                    <a:pt x="10455" y="34969"/>
                  </a:cubicBezTo>
                  <a:cubicBezTo>
                    <a:pt x="9199" y="35517"/>
                    <a:pt x="7898" y="35974"/>
                    <a:pt x="6574" y="36316"/>
                  </a:cubicBezTo>
                  <a:cubicBezTo>
                    <a:pt x="6095" y="36453"/>
                    <a:pt x="5547" y="36430"/>
                    <a:pt x="5091" y="36567"/>
                  </a:cubicBezTo>
                  <a:cubicBezTo>
                    <a:pt x="4589" y="36727"/>
                    <a:pt x="4155" y="37412"/>
                    <a:pt x="3904" y="37822"/>
                  </a:cubicBezTo>
                  <a:cubicBezTo>
                    <a:pt x="2808" y="39626"/>
                    <a:pt x="2626" y="41840"/>
                    <a:pt x="1393" y="43552"/>
                  </a:cubicBezTo>
                  <a:cubicBezTo>
                    <a:pt x="982" y="44122"/>
                    <a:pt x="526" y="44716"/>
                    <a:pt x="1" y="45286"/>
                  </a:cubicBezTo>
                  <a:lnTo>
                    <a:pt x="1" y="76876"/>
                  </a:lnTo>
                  <a:cubicBezTo>
                    <a:pt x="1" y="77036"/>
                    <a:pt x="138" y="77150"/>
                    <a:pt x="297" y="77150"/>
                  </a:cubicBezTo>
                  <a:lnTo>
                    <a:pt x="38005" y="77150"/>
                  </a:lnTo>
                  <a:cubicBezTo>
                    <a:pt x="38165" y="77150"/>
                    <a:pt x="38302" y="77036"/>
                    <a:pt x="38302" y="76876"/>
                  </a:cubicBezTo>
                  <a:lnTo>
                    <a:pt x="38302" y="1"/>
                  </a:lnTo>
                  <a:close/>
                </a:path>
              </a:pathLst>
            </a:custGeom>
            <a:solidFill>
              <a:srgbClr val="BAC8C8">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62;p2"/>
            <p:cNvSpPr/>
            <p:nvPr/>
          </p:nvSpPr>
          <p:spPr>
            <a:xfrm>
              <a:off x="8017829" y="556842"/>
              <a:ext cx="348100" cy="86750"/>
            </a:xfrm>
            <a:custGeom>
              <a:avLst/>
              <a:gdLst/>
              <a:ahLst/>
              <a:cxnLst/>
              <a:rect l="l" t="t" r="r" b="b"/>
              <a:pathLst>
                <a:path w="13924" h="3470" extrusionOk="0">
                  <a:moveTo>
                    <a:pt x="274" y="0"/>
                  </a:moveTo>
                  <a:cubicBezTo>
                    <a:pt x="137" y="0"/>
                    <a:pt x="0" y="114"/>
                    <a:pt x="0" y="274"/>
                  </a:cubicBezTo>
                  <a:lnTo>
                    <a:pt x="0" y="3196"/>
                  </a:lnTo>
                  <a:cubicBezTo>
                    <a:pt x="0" y="3356"/>
                    <a:pt x="137" y="3470"/>
                    <a:pt x="274" y="3470"/>
                  </a:cubicBezTo>
                  <a:lnTo>
                    <a:pt x="13650" y="3470"/>
                  </a:lnTo>
                  <a:cubicBezTo>
                    <a:pt x="13787" y="3470"/>
                    <a:pt x="13924" y="3356"/>
                    <a:pt x="13924" y="3196"/>
                  </a:cubicBezTo>
                  <a:lnTo>
                    <a:pt x="13924" y="274"/>
                  </a:lnTo>
                  <a:cubicBezTo>
                    <a:pt x="13924" y="114"/>
                    <a:pt x="13787" y="0"/>
                    <a:pt x="136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63;p2"/>
            <p:cNvSpPr/>
            <p:nvPr/>
          </p:nvSpPr>
          <p:spPr>
            <a:xfrm>
              <a:off x="7800429" y="1492092"/>
              <a:ext cx="86750" cy="326425"/>
            </a:xfrm>
            <a:custGeom>
              <a:avLst/>
              <a:gdLst/>
              <a:ahLst/>
              <a:cxnLst/>
              <a:rect l="l" t="t" r="r" b="b"/>
              <a:pathLst>
                <a:path w="3470" h="13057" extrusionOk="0">
                  <a:moveTo>
                    <a:pt x="342" y="1"/>
                  </a:moveTo>
                  <a:cubicBezTo>
                    <a:pt x="160" y="1"/>
                    <a:pt x="0" y="138"/>
                    <a:pt x="0" y="343"/>
                  </a:cubicBezTo>
                  <a:lnTo>
                    <a:pt x="205" y="12715"/>
                  </a:lnTo>
                  <a:cubicBezTo>
                    <a:pt x="205" y="12897"/>
                    <a:pt x="342" y="13057"/>
                    <a:pt x="548" y="13057"/>
                  </a:cubicBezTo>
                  <a:lnTo>
                    <a:pt x="2944" y="13057"/>
                  </a:lnTo>
                  <a:cubicBezTo>
                    <a:pt x="3127" y="13057"/>
                    <a:pt x="3264" y="12897"/>
                    <a:pt x="3264" y="12715"/>
                  </a:cubicBezTo>
                  <a:lnTo>
                    <a:pt x="3469" y="343"/>
                  </a:lnTo>
                  <a:cubicBezTo>
                    <a:pt x="3469" y="138"/>
                    <a:pt x="3333" y="1"/>
                    <a:pt x="3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64;p2"/>
            <p:cNvSpPr/>
            <p:nvPr/>
          </p:nvSpPr>
          <p:spPr>
            <a:xfrm>
              <a:off x="7816404" y="1508092"/>
              <a:ext cx="54800" cy="54800"/>
            </a:xfrm>
            <a:custGeom>
              <a:avLst/>
              <a:gdLst/>
              <a:ahLst/>
              <a:cxnLst/>
              <a:rect l="l" t="t" r="r" b="b"/>
              <a:pathLst>
                <a:path w="2192" h="2192" extrusionOk="0">
                  <a:moveTo>
                    <a:pt x="1096" y="0"/>
                  </a:moveTo>
                  <a:cubicBezTo>
                    <a:pt x="502" y="0"/>
                    <a:pt x="0" y="502"/>
                    <a:pt x="0" y="1096"/>
                  </a:cubicBezTo>
                  <a:cubicBezTo>
                    <a:pt x="0" y="1689"/>
                    <a:pt x="502" y="2191"/>
                    <a:pt x="1096" y="2191"/>
                  </a:cubicBezTo>
                  <a:cubicBezTo>
                    <a:pt x="1689" y="2191"/>
                    <a:pt x="2191" y="1689"/>
                    <a:pt x="2191" y="1096"/>
                  </a:cubicBezTo>
                  <a:cubicBezTo>
                    <a:pt x="2191" y="502"/>
                    <a:pt x="1689" y="0"/>
                    <a:pt x="10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65;p2"/>
            <p:cNvSpPr/>
            <p:nvPr/>
          </p:nvSpPr>
          <p:spPr>
            <a:xfrm>
              <a:off x="7839229" y="1516067"/>
              <a:ext cx="9150" cy="38825"/>
            </a:xfrm>
            <a:custGeom>
              <a:avLst/>
              <a:gdLst/>
              <a:ahLst/>
              <a:cxnLst/>
              <a:rect l="l" t="t" r="r" b="b"/>
              <a:pathLst>
                <a:path w="366" h="1553" extrusionOk="0">
                  <a:moveTo>
                    <a:pt x="160" y="1"/>
                  </a:moveTo>
                  <a:cubicBezTo>
                    <a:pt x="69" y="1"/>
                    <a:pt x="0" y="46"/>
                    <a:pt x="0" y="138"/>
                  </a:cubicBezTo>
                  <a:lnTo>
                    <a:pt x="0" y="1416"/>
                  </a:lnTo>
                  <a:cubicBezTo>
                    <a:pt x="0" y="1484"/>
                    <a:pt x="69" y="1553"/>
                    <a:pt x="160" y="1553"/>
                  </a:cubicBezTo>
                  <a:lnTo>
                    <a:pt x="228" y="1553"/>
                  </a:lnTo>
                  <a:cubicBezTo>
                    <a:pt x="297" y="1553"/>
                    <a:pt x="365" y="1484"/>
                    <a:pt x="365" y="1416"/>
                  </a:cubicBezTo>
                  <a:lnTo>
                    <a:pt x="365" y="138"/>
                  </a:lnTo>
                  <a:cubicBezTo>
                    <a:pt x="365" y="46"/>
                    <a:pt x="297" y="1"/>
                    <a:pt x="2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66;p2"/>
            <p:cNvSpPr/>
            <p:nvPr/>
          </p:nvSpPr>
          <p:spPr>
            <a:xfrm>
              <a:off x="8648379" y="578517"/>
              <a:ext cx="43950" cy="217450"/>
            </a:xfrm>
            <a:custGeom>
              <a:avLst/>
              <a:gdLst/>
              <a:ahLst/>
              <a:cxnLst/>
              <a:rect l="l" t="t" r="r" b="b"/>
              <a:pathLst>
                <a:path w="1758" h="8698" extrusionOk="0">
                  <a:moveTo>
                    <a:pt x="411" y="1"/>
                  </a:moveTo>
                  <a:cubicBezTo>
                    <a:pt x="183" y="1"/>
                    <a:pt x="0" y="160"/>
                    <a:pt x="0" y="389"/>
                  </a:cubicBezTo>
                  <a:lnTo>
                    <a:pt x="0" y="8309"/>
                  </a:lnTo>
                  <a:cubicBezTo>
                    <a:pt x="0" y="8514"/>
                    <a:pt x="183" y="8697"/>
                    <a:pt x="411" y="8697"/>
                  </a:cubicBezTo>
                  <a:lnTo>
                    <a:pt x="1347" y="8697"/>
                  </a:lnTo>
                  <a:cubicBezTo>
                    <a:pt x="1575" y="8697"/>
                    <a:pt x="1758" y="8514"/>
                    <a:pt x="1758" y="8309"/>
                  </a:cubicBezTo>
                  <a:lnTo>
                    <a:pt x="1758" y="389"/>
                  </a:lnTo>
                  <a:cubicBezTo>
                    <a:pt x="1758" y="160"/>
                    <a:pt x="1575" y="1"/>
                    <a:pt x="13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67;p2"/>
            <p:cNvSpPr/>
            <p:nvPr/>
          </p:nvSpPr>
          <p:spPr>
            <a:xfrm>
              <a:off x="8648379" y="2188267"/>
              <a:ext cx="43950" cy="217450"/>
            </a:xfrm>
            <a:custGeom>
              <a:avLst/>
              <a:gdLst/>
              <a:ahLst/>
              <a:cxnLst/>
              <a:rect l="l" t="t" r="r" b="b"/>
              <a:pathLst>
                <a:path w="1758" h="8698" extrusionOk="0">
                  <a:moveTo>
                    <a:pt x="411" y="1"/>
                  </a:moveTo>
                  <a:cubicBezTo>
                    <a:pt x="183" y="1"/>
                    <a:pt x="0" y="161"/>
                    <a:pt x="0" y="389"/>
                  </a:cubicBezTo>
                  <a:lnTo>
                    <a:pt x="0" y="8286"/>
                  </a:lnTo>
                  <a:cubicBezTo>
                    <a:pt x="0" y="8515"/>
                    <a:pt x="183" y="8697"/>
                    <a:pt x="411" y="8697"/>
                  </a:cubicBezTo>
                  <a:lnTo>
                    <a:pt x="1347" y="8697"/>
                  </a:lnTo>
                  <a:cubicBezTo>
                    <a:pt x="1575" y="8697"/>
                    <a:pt x="1758" y="8515"/>
                    <a:pt x="1758" y="8286"/>
                  </a:cubicBezTo>
                  <a:lnTo>
                    <a:pt x="1758" y="389"/>
                  </a:lnTo>
                  <a:cubicBezTo>
                    <a:pt x="1758" y="161"/>
                    <a:pt x="1575" y="1"/>
                    <a:pt x="13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68;p2"/>
            <p:cNvSpPr/>
            <p:nvPr/>
          </p:nvSpPr>
          <p:spPr>
            <a:xfrm>
              <a:off x="8649529" y="2208817"/>
              <a:ext cx="42800" cy="42250"/>
            </a:xfrm>
            <a:custGeom>
              <a:avLst/>
              <a:gdLst/>
              <a:ahLst/>
              <a:cxnLst/>
              <a:rect l="l" t="t" r="r" b="b"/>
              <a:pathLst>
                <a:path w="1712" h="1690" extrusionOk="0">
                  <a:moveTo>
                    <a:pt x="867" y="0"/>
                  </a:moveTo>
                  <a:cubicBezTo>
                    <a:pt x="411" y="0"/>
                    <a:pt x="0" y="388"/>
                    <a:pt x="23" y="845"/>
                  </a:cubicBezTo>
                  <a:cubicBezTo>
                    <a:pt x="46" y="1301"/>
                    <a:pt x="388" y="1690"/>
                    <a:pt x="867" y="1690"/>
                  </a:cubicBezTo>
                  <a:cubicBezTo>
                    <a:pt x="1301" y="1690"/>
                    <a:pt x="1712" y="1301"/>
                    <a:pt x="1689" y="845"/>
                  </a:cubicBezTo>
                  <a:cubicBezTo>
                    <a:pt x="1689" y="388"/>
                    <a:pt x="1324" y="0"/>
                    <a:pt x="8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69;p2"/>
            <p:cNvSpPr/>
            <p:nvPr/>
          </p:nvSpPr>
          <p:spPr>
            <a:xfrm>
              <a:off x="8647229" y="599642"/>
              <a:ext cx="47400" cy="46800"/>
            </a:xfrm>
            <a:custGeom>
              <a:avLst/>
              <a:gdLst/>
              <a:ahLst/>
              <a:cxnLst/>
              <a:rect l="l" t="t" r="r" b="b"/>
              <a:pathLst>
                <a:path w="1896" h="1872" extrusionOk="0">
                  <a:moveTo>
                    <a:pt x="959" y="0"/>
                  </a:moveTo>
                  <a:cubicBezTo>
                    <a:pt x="457" y="0"/>
                    <a:pt x="1" y="434"/>
                    <a:pt x="24" y="936"/>
                  </a:cubicBezTo>
                  <a:cubicBezTo>
                    <a:pt x="46" y="1438"/>
                    <a:pt x="434" y="1872"/>
                    <a:pt x="959" y="1872"/>
                  </a:cubicBezTo>
                  <a:cubicBezTo>
                    <a:pt x="1439" y="1872"/>
                    <a:pt x="1895" y="1438"/>
                    <a:pt x="1872" y="936"/>
                  </a:cubicBezTo>
                  <a:cubicBezTo>
                    <a:pt x="1850" y="434"/>
                    <a:pt x="1462" y="0"/>
                    <a:pt x="9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70;p2"/>
            <p:cNvSpPr/>
            <p:nvPr/>
          </p:nvSpPr>
          <p:spPr>
            <a:xfrm>
              <a:off x="6768133" y="1656442"/>
              <a:ext cx="80475" cy="162075"/>
            </a:xfrm>
            <a:custGeom>
              <a:avLst/>
              <a:gdLst/>
              <a:ahLst/>
              <a:cxnLst/>
              <a:rect l="l" t="t" r="r" b="b"/>
              <a:pathLst>
                <a:path w="3219" h="6483" extrusionOk="0">
                  <a:moveTo>
                    <a:pt x="3219" y="1"/>
                  </a:moveTo>
                  <a:lnTo>
                    <a:pt x="3219" y="1"/>
                  </a:lnTo>
                  <a:cubicBezTo>
                    <a:pt x="2740" y="1073"/>
                    <a:pt x="2351" y="2260"/>
                    <a:pt x="1507" y="3128"/>
                  </a:cubicBezTo>
                  <a:cubicBezTo>
                    <a:pt x="1187" y="3432"/>
                    <a:pt x="827" y="3604"/>
                    <a:pt x="487" y="3604"/>
                  </a:cubicBezTo>
                  <a:cubicBezTo>
                    <a:pt x="317" y="3604"/>
                    <a:pt x="153" y="3561"/>
                    <a:pt x="0" y="3470"/>
                  </a:cubicBezTo>
                  <a:lnTo>
                    <a:pt x="0" y="3470"/>
                  </a:lnTo>
                  <a:lnTo>
                    <a:pt x="46" y="6141"/>
                  </a:lnTo>
                  <a:cubicBezTo>
                    <a:pt x="46" y="6323"/>
                    <a:pt x="206" y="6483"/>
                    <a:pt x="389" y="6483"/>
                  </a:cubicBezTo>
                  <a:lnTo>
                    <a:pt x="2785" y="6483"/>
                  </a:lnTo>
                  <a:cubicBezTo>
                    <a:pt x="2968" y="6483"/>
                    <a:pt x="3128" y="6323"/>
                    <a:pt x="3128" y="6141"/>
                  </a:cubicBezTo>
                  <a:lnTo>
                    <a:pt x="3219" y="1"/>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71;p2"/>
            <p:cNvSpPr/>
            <p:nvPr/>
          </p:nvSpPr>
          <p:spPr>
            <a:xfrm>
              <a:off x="7804404" y="1656442"/>
              <a:ext cx="80500" cy="162075"/>
            </a:xfrm>
            <a:custGeom>
              <a:avLst/>
              <a:gdLst/>
              <a:ahLst/>
              <a:cxnLst/>
              <a:rect l="l" t="t" r="r" b="b"/>
              <a:pathLst>
                <a:path w="3220" h="6483" extrusionOk="0">
                  <a:moveTo>
                    <a:pt x="3219" y="1"/>
                  </a:moveTo>
                  <a:lnTo>
                    <a:pt x="3219" y="1"/>
                  </a:lnTo>
                  <a:cubicBezTo>
                    <a:pt x="2717" y="1073"/>
                    <a:pt x="2329" y="2260"/>
                    <a:pt x="1507" y="3128"/>
                  </a:cubicBezTo>
                  <a:cubicBezTo>
                    <a:pt x="1188" y="3432"/>
                    <a:pt x="828" y="3604"/>
                    <a:pt x="488" y="3604"/>
                  </a:cubicBezTo>
                  <a:cubicBezTo>
                    <a:pt x="318" y="3604"/>
                    <a:pt x="153" y="3561"/>
                    <a:pt x="1" y="3470"/>
                  </a:cubicBezTo>
                  <a:lnTo>
                    <a:pt x="1" y="3470"/>
                  </a:lnTo>
                  <a:lnTo>
                    <a:pt x="46" y="6141"/>
                  </a:lnTo>
                  <a:cubicBezTo>
                    <a:pt x="46" y="6323"/>
                    <a:pt x="183" y="6483"/>
                    <a:pt x="389" y="6483"/>
                  </a:cubicBezTo>
                  <a:lnTo>
                    <a:pt x="2785" y="6483"/>
                  </a:lnTo>
                  <a:cubicBezTo>
                    <a:pt x="2968" y="6483"/>
                    <a:pt x="3105" y="6323"/>
                    <a:pt x="3105" y="6141"/>
                  </a:cubicBezTo>
                  <a:lnTo>
                    <a:pt x="3219" y="1"/>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72;p2"/>
            <p:cNvSpPr/>
            <p:nvPr/>
          </p:nvSpPr>
          <p:spPr>
            <a:xfrm>
              <a:off x="6764708" y="1606042"/>
              <a:ext cx="59750" cy="106750"/>
            </a:xfrm>
            <a:custGeom>
              <a:avLst/>
              <a:gdLst/>
              <a:ahLst/>
              <a:cxnLst/>
              <a:rect l="l" t="t" r="r" b="b"/>
              <a:pathLst>
                <a:path w="2390" h="4270" extrusionOk="0">
                  <a:moveTo>
                    <a:pt x="1178" y="1"/>
                  </a:moveTo>
                  <a:cubicBezTo>
                    <a:pt x="707" y="1"/>
                    <a:pt x="248" y="252"/>
                    <a:pt x="137" y="807"/>
                  </a:cubicBezTo>
                  <a:cubicBezTo>
                    <a:pt x="1" y="1446"/>
                    <a:pt x="115" y="2085"/>
                    <a:pt x="183" y="2724"/>
                  </a:cubicBezTo>
                  <a:cubicBezTo>
                    <a:pt x="229" y="3272"/>
                    <a:pt x="206" y="3774"/>
                    <a:pt x="640" y="4162"/>
                  </a:cubicBezTo>
                  <a:cubicBezTo>
                    <a:pt x="711" y="4233"/>
                    <a:pt x="800" y="4269"/>
                    <a:pt x="890" y="4269"/>
                  </a:cubicBezTo>
                  <a:cubicBezTo>
                    <a:pt x="945" y="4269"/>
                    <a:pt x="999" y="4256"/>
                    <a:pt x="1050" y="4231"/>
                  </a:cubicBezTo>
                  <a:cubicBezTo>
                    <a:pt x="1553" y="3934"/>
                    <a:pt x="1644" y="3477"/>
                    <a:pt x="1827" y="2952"/>
                  </a:cubicBezTo>
                  <a:cubicBezTo>
                    <a:pt x="2055" y="2359"/>
                    <a:pt x="2329" y="1743"/>
                    <a:pt x="2352" y="1104"/>
                  </a:cubicBezTo>
                  <a:cubicBezTo>
                    <a:pt x="2390" y="403"/>
                    <a:pt x="1773" y="1"/>
                    <a:pt x="11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73;p2"/>
            <p:cNvSpPr/>
            <p:nvPr/>
          </p:nvSpPr>
          <p:spPr>
            <a:xfrm>
              <a:off x="7800979" y="1606042"/>
              <a:ext cx="59450" cy="106750"/>
            </a:xfrm>
            <a:custGeom>
              <a:avLst/>
              <a:gdLst/>
              <a:ahLst/>
              <a:cxnLst/>
              <a:rect l="l" t="t" r="r" b="b"/>
              <a:pathLst>
                <a:path w="2378" h="4270" extrusionOk="0">
                  <a:moveTo>
                    <a:pt x="1171" y="1"/>
                  </a:moveTo>
                  <a:cubicBezTo>
                    <a:pt x="703" y="1"/>
                    <a:pt x="249" y="252"/>
                    <a:pt x="138" y="807"/>
                  </a:cubicBezTo>
                  <a:cubicBezTo>
                    <a:pt x="1" y="1446"/>
                    <a:pt x="115" y="2085"/>
                    <a:pt x="183" y="2724"/>
                  </a:cubicBezTo>
                  <a:cubicBezTo>
                    <a:pt x="229" y="3272"/>
                    <a:pt x="206" y="3774"/>
                    <a:pt x="617" y="4162"/>
                  </a:cubicBezTo>
                  <a:cubicBezTo>
                    <a:pt x="688" y="4233"/>
                    <a:pt x="787" y="4269"/>
                    <a:pt x="883" y="4269"/>
                  </a:cubicBezTo>
                  <a:cubicBezTo>
                    <a:pt x="942" y="4269"/>
                    <a:pt x="999" y="4256"/>
                    <a:pt x="1051" y="4231"/>
                  </a:cubicBezTo>
                  <a:cubicBezTo>
                    <a:pt x="1553" y="3934"/>
                    <a:pt x="1644" y="3477"/>
                    <a:pt x="1827" y="2952"/>
                  </a:cubicBezTo>
                  <a:cubicBezTo>
                    <a:pt x="2032" y="2359"/>
                    <a:pt x="2329" y="1743"/>
                    <a:pt x="2352" y="1104"/>
                  </a:cubicBezTo>
                  <a:cubicBezTo>
                    <a:pt x="2377" y="403"/>
                    <a:pt x="1763" y="1"/>
                    <a:pt x="11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74;p2"/>
            <p:cNvSpPr/>
            <p:nvPr/>
          </p:nvSpPr>
          <p:spPr>
            <a:xfrm>
              <a:off x="7604679" y="629867"/>
              <a:ext cx="43400" cy="166100"/>
            </a:xfrm>
            <a:custGeom>
              <a:avLst/>
              <a:gdLst/>
              <a:ahLst/>
              <a:cxnLst/>
              <a:rect l="l" t="t" r="r" b="b"/>
              <a:pathLst>
                <a:path w="1736" h="6644" extrusionOk="0">
                  <a:moveTo>
                    <a:pt x="1736" y="1"/>
                  </a:moveTo>
                  <a:cubicBezTo>
                    <a:pt x="1325" y="526"/>
                    <a:pt x="914" y="1028"/>
                    <a:pt x="480" y="1553"/>
                  </a:cubicBezTo>
                  <a:cubicBezTo>
                    <a:pt x="320" y="1736"/>
                    <a:pt x="161" y="1918"/>
                    <a:pt x="1" y="2101"/>
                  </a:cubicBezTo>
                  <a:lnTo>
                    <a:pt x="1" y="6255"/>
                  </a:lnTo>
                  <a:cubicBezTo>
                    <a:pt x="1" y="6460"/>
                    <a:pt x="184" y="6643"/>
                    <a:pt x="389" y="6643"/>
                  </a:cubicBezTo>
                  <a:lnTo>
                    <a:pt x="1348" y="6643"/>
                  </a:lnTo>
                  <a:cubicBezTo>
                    <a:pt x="1553" y="6643"/>
                    <a:pt x="1736" y="6460"/>
                    <a:pt x="1736" y="6255"/>
                  </a:cubicBezTo>
                  <a:lnTo>
                    <a:pt x="1736" y="1"/>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75;p2"/>
            <p:cNvSpPr/>
            <p:nvPr/>
          </p:nvSpPr>
          <p:spPr>
            <a:xfrm>
              <a:off x="7604679" y="2240192"/>
              <a:ext cx="43400" cy="165525"/>
            </a:xfrm>
            <a:custGeom>
              <a:avLst/>
              <a:gdLst/>
              <a:ahLst/>
              <a:cxnLst/>
              <a:rect l="l" t="t" r="r" b="b"/>
              <a:pathLst>
                <a:path w="1736" h="6621" extrusionOk="0">
                  <a:moveTo>
                    <a:pt x="1736" y="1"/>
                  </a:moveTo>
                  <a:cubicBezTo>
                    <a:pt x="1211" y="731"/>
                    <a:pt x="640" y="1439"/>
                    <a:pt x="1" y="2078"/>
                  </a:cubicBezTo>
                  <a:lnTo>
                    <a:pt x="1" y="6209"/>
                  </a:lnTo>
                  <a:cubicBezTo>
                    <a:pt x="1" y="6438"/>
                    <a:pt x="184" y="6620"/>
                    <a:pt x="389" y="6620"/>
                  </a:cubicBezTo>
                  <a:lnTo>
                    <a:pt x="1348" y="6620"/>
                  </a:lnTo>
                  <a:cubicBezTo>
                    <a:pt x="1553" y="6620"/>
                    <a:pt x="1736" y="6438"/>
                    <a:pt x="1736" y="6209"/>
                  </a:cubicBezTo>
                  <a:lnTo>
                    <a:pt x="1736" y="1"/>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76;p2"/>
            <p:cNvSpPr/>
            <p:nvPr/>
          </p:nvSpPr>
          <p:spPr>
            <a:xfrm>
              <a:off x="8648954" y="629867"/>
              <a:ext cx="43375" cy="166100"/>
            </a:xfrm>
            <a:custGeom>
              <a:avLst/>
              <a:gdLst/>
              <a:ahLst/>
              <a:cxnLst/>
              <a:rect l="l" t="t" r="r" b="b"/>
              <a:pathLst>
                <a:path w="1735" h="6644" extrusionOk="0">
                  <a:moveTo>
                    <a:pt x="1735" y="1"/>
                  </a:moveTo>
                  <a:cubicBezTo>
                    <a:pt x="1301" y="526"/>
                    <a:pt x="890" y="1028"/>
                    <a:pt x="480" y="1553"/>
                  </a:cubicBezTo>
                  <a:cubicBezTo>
                    <a:pt x="320" y="1736"/>
                    <a:pt x="160" y="1918"/>
                    <a:pt x="0" y="2101"/>
                  </a:cubicBezTo>
                  <a:lnTo>
                    <a:pt x="0" y="6255"/>
                  </a:lnTo>
                  <a:cubicBezTo>
                    <a:pt x="0" y="6460"/>
                    <a:pt x="160" y="6643"/>
                    <a:pt x="388" y="6643"/>
                  </a:cubicBezTo>
                  <a:lnTo>
                    <a:pt x="1347" y="6643"/>
                  </a:lnTo>
                  <a:cubicBezTo>
                    <a:pt x="1552" y="6643"/>
                    <a:pt x="1735" y="6460"/>
                    <a:pt x="1735" y="6255"/>
                  </a:cubicBezTo>
                  <a:lnTo>
                    <a:pt x="1735" y="1"/>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77;p2"/>
            <p:cNvSpPr/>
            <p:nvPr/>
          </p:nvSpPr>
          <p:spPr>
            <a:xfrm>
              <a:off x="8648379" y="2240192"/>
              <a:ext cx="43950" cy="165525"/>
            </a:xfrm>
            <a:custGeom>
              <a:avLst/>
              <a:gdLst/>
              <a:ahLst/>
              <a:cxnLst/>
              <a:rect l="l" t="t" r="r" b="b"/>
              <a:pathLst>
                <a:path w="1758" h="6621" extrusionOk="0">
                  <a:moveTo>
                    <a:pt x="1758" y="1"/>
                  </a:moveTo>
                  <a:cubicBezTo>
                    <a:pt x="1210" y="731"/>
                    <a:pt x="640" y="1439"/>
                    <a:pt x="0" y="2078"/>
                  </a:cubicBezTo>
                  <a:lnTo>
                    <a:pt x="0" y="6209"/>
                  </a:lnTo>
                  <a:cubicBezTo>
                    <a:pt x="0" y="6438"/>
                    <a:pt x="183" y="6620"/>
                    <a:pt x="411" y="6620"/>
                  </a:cubicBezTo>
                  <a:lnTo>
                    <a:pt x="1347" y="6620"/>
                  </a:lnTo>
                  <a:cubicBezTo>
                    <a:pt x="1575" y="6620"/>
                    <a:pt x="1758" y="6438"/>
                    <a:pt x="1758" y="6209"/>
                  </a:cubicBezTo>
                  <a:lnTo>
                    <a:pt x="1758" y="1"/>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78" name="Google Shape;78;p2"/>
            <p:cNvGrpSpPr/>
            <p:nvPr/>
          </p:nvGrpSpPr>
          <p:grpSpPr>
            <a:xfrm>
              <a:off x="6633454" y="410400"/>
              <a:ext cx="3254333" cy="4759850"/>
              <a:chOff x="5992450" y="411175"/>
              <a:chExt cx="3254333" cy="4759850"/>
            </a:xfrm>
          </p:grpSpPr>
          <p:sp>
            <p:nvSpPr>
              <p:cNvPr id="79" name="Google Shape;79;p2"/>
              <p:cNvSpPr/>
              <p:nvPr/>
            </p:nvSpPr>
            <p:spPr>
              <a:xfrm>
                <a:off x="8080983" y="411175"/>
                <a:ext cx="1165800" cy="4332600"/>
              </a:xfrm>
              <a:prstGeom prst="rtTriangle">
                <a:avLst/>
              </a:pr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80;p2"/>
              <p:cNvSpPr/>
              <p:nvPr/>
            </p:nvSpPr>
            <p:spPr>
              <a:xfrm rot="-5400000" flipH="1">
                <a:off x="7365400" y="3370875"/>
                <a:ext cx="427200" cy="3173100"/>
              </a:xfrm>
              <a:prstGeom prst="rtTriangle">
                <a:avLst/>
              </a:pr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81" name="Google Shape;81;p2"/>
            <p:cNvSpPr/>
            <p:nvPr/>
          </p:nvSpPr>
          <p:spPr>
            <a:xfrm>
              <a:off x="7669754" y="2571467"/>
              <a:ext cx="1044275" cy="2175275"/>
            </a:xfrm>
            <a:custGeom>
              <a:avLst/>
              <a:gdLst/>
              <a:ahLst/>
              <a:cxnLst/>
              <a:rect l="l" t="t" r="r" b="b"/>
              <a:pathLst>
                <a:path w="41771" h="87011" extrusionOk="0">
                  <a:moveTo>
                    <a:pt x="0" y="1"/>
                  </a:moveTo>
                  <a:lnTo>
                    <a:pt x="0" y="87011"/>
                  </a:lnTo>
                  <a:lnTo>
                    <a:pt x="41770" y="87011"/>
                  </a:lnTo>
                  <a:lnTo>
                    <a:pt x="417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82;p2"/>
            <p:cNvSpPr/>
            <p:nvPr/>
          </p:nvSpPr>
          <p:spPr>
            <a:xfrm>
              <a:off x="7669754" y="2674767"/>
              <a:ext cx="1044275" cy="2071975"/>
            </a:xfrm>
            <a:custGeom>
              <a:avLst/>
              <a:gdLst/>
              <a:ahLst/>
              <a:cxnLst/>
              <a:rect l="l" t="t" r="r" b="b"/>
              <a:pathLst>
                <a:path w="41771" h="82879" extrusionOk="0">
                  <a:moveTo>
                    <a:pt x="41770" y="0"/>
                  </a:moveTo>
                  <a:cubicBezTo>
                    <a:pt x="41382" y="959"/>
                    <a:pt x="40971" y="1918"/>
                    <a:pt x="40561" y="2831"/>
                  </a:cubicBezTo>
                  <a:cubicBezTo>
                    <a:pt x="39145" y="5912"/>
                    <a:pt x="37730" y="9016"/>
                    <a:pt x="36155" y="12029"/>
                  </a:cubicBezTo>
                  <a:cubicBezTo>
                    <a:pt x="33279" y="17576"/>
                    <a:pt x="29924" y="22917"/>
                    <a:pt x="25861" y="27687"/>
                  </a:cubicBezTo>
                  <a:cubicBezTo>
                    <a:pt x="23852" y="30084"/>
                    <a:pt x="21638" y="32298"/>
                    <a:pt x="19265" y="34352"/>
                  </a:cubicBezTo>
                  <a:cubicBezTo>
                    <a:pt x="17142" y="36201"/>
                    <a:pt x="14768" y="37799"/>
                    <a:pt x="12189" y="38940"/>
                  </a:cubicBezTo>
                  <a:cubicBezTo>
                    <a:pt x="10933" y="39488"/>
                    <a:pt x="9632" y="39945"/>
                    <a:pt x="8308" y="40287"/>
                  </a:cubicBezTo>
                  <a:cubicBezTo>
                    <a:pt x="7829" y="40424"/>
                    <a:pt x="7281" y="40401"/>
                    <a:pt x="6825" y="40538"/>
                  </a:cubicBezTo>
                  <a:cubicBezTo>
                    <a:pt x="6323" y="40698"/>
                    <a:pt x="5889" y="41383"/>
                    <a:pt x="5638" y="41793"/>
                  </a:cubicBezTo>
                  <a:cubicBezTo>
                    <a:pt x="4542" y="43597"/>
                    <a:pt x="4360" y="45811"/>
                    <a:pt x="3127" y="47523"/>
                  </a:cubicBezTo>
                  <a:cubicBezTo>
                    <a:pt x="2305" y="48687"/>
                    <a:pt x="1255" y="49942"/>
                    <a:pt x="0" y="50695"/>
                  </a:cubicBezTo>
                  <a:lnTo>
                    <a:pt x="0" y="82879"/>
                  </a:lnTo>
                  <a:lnTo>
                    <a:pt x="41770" y="82879"/>
                  </a:lnTo>
                  <a:lnTo>
                    <a:pt x="417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83;p2"/>
            <p:cNvSpPr/>
            <p:nvPr/>
          </p:nvSpPr>
          <p:spPr>
            <a:xfrm>
              <a:off x="7713104" y="2614842"/>
              <a:ext cx="957550" cy="2087975"/>
            </a:xfrm>
            <a:custGeom>
              <a:avLst/>
              <a:gdLst/>
              <a:ahLst/>
              <a:cxnLst/>
              <a:rect l="l" t="t" r="r" b="b"/>
              <a:pathLst>
                <a:path w="38302" h="83519" extrusionOk="0">
                  <a:moveTo>
                    <a:pt x="297" y="1"/>
                  </a:moveTo>
                  <a:cubicBezTo>
                    <a:pt x="138" y="1"/>
                    <a:pt x="1" y="115"/>
                    <a:pt x="1" y="275"/>
                  </a:cubicBezTo>
                  <a:lnTo>
                    <a:pt x="1" y="83244"/>
                  </a:lnTo>
                  <a:cubicBezTo>
                    <a:pt x="1" y="83404"/>
                    <a:pt x="138" y="83518"/>
                    <a:pt x="297" y="83518"/>
                  </a:cubicBezTo>
                  <a:lnTo>
                    <a:pt x="38005" y="83518"/>
                  </a:lnTo>
                  <a:cubicBezTo>
                    <a:pt x="38165" y="83518"/>
                    <a:pt x="38302" y="83404"/>
                    <a:pt x="38302" y="83244"/>
                  </a:cubicBezTo>
                  <a:lnTo>
                    <a:pt x="38302" y="275"/>
                  </a:lnTo>
                  <a:cubicBezTo>
                    <a:pt x="38302" y="115"/>
                    <a:pt x="38165" y="1"/>
                    <a:pt x="380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84;p2"/>
            <p:cNvSpPr/>
            <p:nvPr/>
          </p:nvSpPr>
          <p:spPr>
            <a:xfrm>
              <a:off x="7931104" y="3006292"/>
              <a:ext cx="521575" cy="87350"/>
            </a:xfrm>
            <a:custGeom>
              <a:avLst/>
              <a:gdLst/>
              <a:ahLst/>
              <a:cxnLst/>
              <a:rect l="l" t="t" r="r" b="b"/>
              <a:pathLst>
                <a:path w="20863" h="3494" fill="none" extrusionOk="0">
                  <a:moveTo>
                    <a:pt x="17461" y="1"/>
                  </a:moveTo>
                  <a:cubicBezTo>
                    <a:pt x="19333" y="1"/>
                    <a:pt x="20862" y="1530"/>
                    <a:pt x="20862" y="3425"/>
                  </a:cubicBezTo>
                  <a:lnTo>
                    <a:pt x="20862" y="3493"/>
                  </a:lnTo>
                  <a:lnTo>
                    <a:pt x="0" y="3493"/>
                  </a:lnTo>
                  <a:lnTo>
                    <a:pt x="0" y="3425"/>
                  </a:lnTo>
                  <a:cubicBezTo>
                    <a:pt x="0" y="1530"/>
                    <a:pt x="1529" y="1"/>
                    <a:pt x="3401" y="1"/>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85;p2"/>
            <p:cNvSpPr/>
            <p:nvPr/>
          </p:nvSpPr>
          <p:spPr>
            <a:xfrm>
              <a:off x="7931104" y="3115292"/>
              <a:ext cx="521575" cy="86750"/>
            </a:xfrm>
            <a:custGeom>
              <a:avLst/>
              <a:gdLst/>
              <a:ahLst/>
              <a:cxnLst/>
              <a:rect l="l" t="t" r="r" b="b"/>
              <a:pathLst>
                <a:path w="20863" h="3470" fill="none" extrusionOk="0">
                  <a:moveTo>
                    <a:pt x="17461" y="0"/>
                  </a:moveTo>
                  <a:cubicBezTo>
                    <a:pt x="19333" y="0"/>
                    <a:pt x="20862" y="1530"/>
                    <a:pt x="20862" y="3424"/>
                  </a:cubicBezTo>
                  <a:lnTo>
                    <a:pt x="20862" y="3470"/>
                  </a:lnTo>
                  <a:lnTo>
                    <a:pt x="0" y="3470"/>
                  </a:lnTo>
                  <a:lnTo>
                    <a:pt x="0" y="3424"/>
                  </a:lnTo>
                  <a:cubicBezTo>
                    <a:pt x="0" y="1530"/>
                    <a:pt x="1529" y="0"/>
                    <a:pt x="3401"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86;p2"/>
            <p:cNvSpPr/>
            <p:nvPr/>
          </p:nvSpPr>
          <p:spPr>
            <a:xfrm>
              <a:off x="7931104" y="3223717"/>
              <a:ext cx="521575" cy="87325"/>
            </a:xfrm>
            <a:custGeom>
              <a:avLst/>
              <a:gdLst/>
              <a:ahLst/>
              <a:cxnLst/>
              <a:rect l="l" t="t" r="r" b="b"/>
              <a:pathLst>
                <a:path w="20863" h="3493" fill="none" extrusionOk="0">
                  <a:moveTo>
                    <a:pt x="17461" y="0"/>
                  </a:moveTo>
                  <a:cubicBezTo>
                    <a:pt x="19333" y="0"/>
                    <a:pt x="20862" y="1530"/>
                    <a:pt x="20862" y="3424"/>
                  </a:cubicBezTo>
                  <a:lnTo>
                    <a:pt x="20862" y="3493"/>
                  </a:lnTo>
                  <a:lnTo>
                    <a:pt x="0" y="3493"/>
                  </a:lnTo>
                  <a:lnTo>
                    <a:pt x="0" y="3424"/>
                  </a:lnTo>
                  <a:cubicBezTo>
                    <a:pt x="0" y="1530"/>
                    <a:pt x="1529" y="0"/>
                    <a:pt x="3401"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87;p2"/>
            <p:cNvSpPr/>
            <p:nvPr/>
          </p:nvSpPr>
          <p:spPr>
            <a:xfrm>
              <a:off x="7931104" y="4267967"/>
              <a:ext cx="521575" cy="87325"/>
            </a:xfrm>
            <a:custGeom>
              <a:avLst/>
              <a:gdLst/>
              <a:ahLst/>
              <a:cxnLst/>
              <a:rect l="l" t="t" r="r" b="b"/>
              <a:pathLst>
                <a:path w="20863" h="3493" fill="none" extrusionOk="0">
                  <a:moveTo>
                    <a:pt x="17461" y="0"/>
                  </a:moveTo>
                  <a:cubicBezTo>
                    <a:pt x="19333" y="0"/>
                    <a:pt x="20862" y="1530"/>
                    <a:pt x="20862" y="3424"/>
                  </a:cubicBezTo>
                  <a:lnTo>
                    <a:pt x="20862" y="3493"/>
                  </a:lnTo>
                  <a:lnTo>
                    <a:pt x="0" y="3493"/>
                  </a:lnTo>
                  <a:lnTo>
                    <a:pt x="0" y="3424"/>
                  </a:lnTo>
                  <a:cubicBezTo>
                    <a:pt x="0" y="1530"/>
                    <a:pt x="1529" y="0"/>
                    <a:pt x="3401"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88;p2"/>
            <p:cNvSpPr/>
            <p:nvPr/>
          </p:nvSpPr>
          <p:spPr>
            <a:xfrm>
              <a:off x="7931104" y="4376967"/>
              <a:ext cx="521575" cy="86750"/>
            </a:xfrm>
            <a:custGeom>
              <a:avLst/>
              <a:gdLst/>
              <a:ahLst/>
              <a:cxnLst/>
              <a:rect l="l" t="t" r="r" b="b"/>
              <a:pathLst>
                <a:path w="20863" h="3470" fill="none" extrusionOk="0">
                  <a:moveTo>
                    <a:pt x="17461" y="0"/>
                  </a:moveTo>
                  <a:cubicBezTo>
                    <a:pt x="19333" y="0"/>
                    <a:pt x="20862" y="1529"/>
                    <a:pt x="20862" y="3401"/>
                  </a:cubicBezTo>
                  <a:lnTo>
                    <a:pt x="20862" y="3470"/>
                  </a:lnTo>
                  <a:lnTo>
                    <a:pt x="0" y="3470"/>
                  </a:lnTo>
                  <a:lnTo>
                    <a:pt x="0" y="3401"/>
                  </a:lnTo>
                  <a:cubicBezTo>
                    <a:pt x="0" y="1529"/>
                    <a:pt x="1529" y="0"/>
                    <a:pt x="3401"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89;p2"/>
            <p:cNvSpPr/>
            <p:nvPr/>
          </p:nvSpPr>
          <p:spPr>
            <a:xfrm>
              <a:off x="7931104" y="4485367"/>
              <a:ext cx="521575" cy="87350"/>
            </a:xfrm>
            <a:custGeom>
              <a:avLst/>
              <a:gdLst/>
              <a:ahLst/>
              <a:cxnLst/>
              <a:rect l="l" t="t" r="r" b="b"/>
              <a:pathLst>
                <a:path w="20863" h="3494" fill="none" extrusionOk="0">
                  <a:moveTo>
                    <a:pt x="17461" y="1"/>
                  </a:moveTo>
                  <a:cubicBezTo>
                    <a:pt x="19333" y="1"/>
                    <a:pt x="20862" y="1530"/>
                    <a:pt x="20862" y="3425"/>
                  </a:cubicBezTo>
                  <a:lnTo>
                    <a:pt x="20862" y="3493"/>
                  </a:lnTo>
                  <a:lnTo>
                    <a:pt x="0" y="3493"/>
                  </a:lnTo>
                  <a:lnTo>
                    <a:pt x="0" y="3425"/>
                  </a:lnTo>
                  <a:cubicBezTo>
                    <a:pt x="0" y="1530"/>
                    <a:pt x="1529" y="1"/>
                    <a:pt x="3401" y="1"/>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90;p2"/>
            <p:cNvSpPr/>
            <p:nvPr/>
          </p:nvSpPr>
          <p:spPr>
            <a:xfrm>
              <a:off x="7713104" y="2774042"/>
              <a:ext cx="957550" cy="1928775"/>
            </a:xfrm>
            <a:custGeom>
              <a:avLst/>
              <a:gdLst/>
              <a:ahLst/>
              <a:cxnLst/>
              <a:rect l="l" t="t" r="r" b="b"/>
              <a:pathLst>
                <a:path w="38302" h="77151" extrusionOk="0">
                  <a:moveTo>
                    <a:pt x="38302" y="1"/>
                  </a:moveTo>
                  <a:cubicBezTo>
                    <a:pt x="37046" y="2717"/>
                    <a:pt x="35814" y="5411"/>
                    <a:pt x="34421" y="8058"/>
                  </a:cubicBezTo>
                  <a:cubicBezTo>
                    <a:pt x="31545" y="13605"/>
                    <a:pt x="28190" y="18946"/>
                    <a:pt x="24127" y="23716"/>
                  </a:cubicBezTo>
                  <a:cubicBezTo>
                    <a:pt x="22118" y="26113"/>
                    <a:pt x="19904" y="28327"/>
                    <a:pt x="17531" y="30381"/>
                  </a:cubicBezTo>
                  <a:cubicBezTo>
                    <a:pt x="15408" y="32230"/>
                    <a:pt x="13034" y="33828"/>
                    <a:pt x="10455" y="34969"/>
                  </a:cubicBezTo>
                  <a:cubicBezTo>
                    <a:pt x="9199" y="35517"/>
                    <a:pt x="7898" y="35974"/>
                    <a:pt x="6574" y="36316"/>
                  </a:cubicBezTo>
                  <a:cubicBezTo>
                    <a:pt x="6095" y="36453"/>
                    <a:pt x="5547" y="36430"/>
                    <a:pt x="5091" y="36567"/>
                  </a:cubicBezTo>
                  <a:cubicBezTo>
                    <a:pt x="4589" y="36727"/>
                    <a:pt x="4155" y="37412"/>
                    <a:pt x="3904" y="37822"/>
                  </a:cubicBezTo>
                  <a:cubicBezTo>
                    <a:pt x="2808" y="39626"/>
                    <a:pt x="2626" y="41840"/>
                    <a:pt x="1393" y="43552"/>
                  </a:cubicBezTo>
                  <a:cubicBezTo>
                    <a:pt x="982" y="44122"/>
                    <a:pt x="526" y="44716"/>
                    <a:pt x="1" y="45286"/>
                  </a:cubicBezTo>
                  <a:lnTo>
                    <a:pt x="1" y="76876"/>
                  </a:lnTo>
                  <a:cubicBezTo>
                    <a:pt x="1" y="77036"/>
                    <a:pt x="138" y="77150"/>
                    <a:pt x="297" y="77150"/>
                  </a:cubicBezTo>
                  <a:lnTo>
                    <a:pt x="38005" y="77150"/>
                  </a:lnTo>
                  <a:cubicBezTo>
                    <a:pt x="38165" y="77150"/>
                    <a:pt x="38302" y="77036"/>
                    <a:pt x="38302" y="76876"/>
                  </a:cubicBezTo>
                  <a:lnTo>
                    <a:pt x="38302" y="1"/>
                  </a:lnTo>
                  <a:close/>
                </a:path>
              </a:pathLst>
            </a:custGeom>
            <a:solidFill>
              <a:srgbClr val="BAC8C8">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91;p2"/>
            <p:cNvSpPr/>
            <p:nvPr/>
          </p:nvSpPr>
          <p:spPr>
            <a:xfrm>
              <a:off x="8017829" y="2723842"/>
              <a:ext cx="348100" cy="86750"/>
            </a:xfrm>
            <a:custGeom>
              <a:avLst/>
              <a:gdLst/>
              <a:ahLst/>
              <a:cxnLst/>
              <a:rect l="l" t="t" r="r" b="b"/>
              <a:pathLst>
                <a:path w="13924" h="3470" extrusionOk="0">
                  <a:moveTo>
                    <a:pt x="274" y="0"/>
                  </a:moveTo>
                  <a:cubicBezTo>
                    <a:pt x="137" y="0"/>
                    <a:pt x="0" y="114"/>
                    <a:pt x="0" y="274"/>
                  </a:cubicBezTo>
                  <a:lnTo>
                    <a:pt x="0" y="3196"/>
                  </a:lnTo>
                  <a:cubicBezTo>
                    <a:pt x="0" y="3356"/>
                    <a:pt x="137" y="3470"/>
                    <a:pt x="274" y="3470"/>
                  </a:cubicBezTo>
                  <a:lnTo>
                    <a:pt x="13650" y="3470"/>
                  </a:lnTo>
                  <a:cubicBezTo>
                    <a:pt x="13787" y="3470"/>
                    <a:pt x="13924" y="3356"/>
                    <a:pt x="13924" y="3196"/>
                  </a:cubicBezTo>
                  <a:lnTo>
                    <a:pt x="13924" y="274"/>
                  </a:lnTo>
                  <a:cubicBezTo>
                    <a:pt x="13924" y="114"/>
                    <a:pt x="13787" y="0"/>
                    <a:pt x="136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92;p2"/>
            <p:cNvSpPr/>
            <p:nvPr/>
          </p:nvSpPr>
          <p:spPr>
            <a:xfrm>
              <a:off x="7800429" y="3659092"/>
              <a:ext cx="86750" cy="326425"/>
            </a:xfrm>
            <a:custGeom>
              <a:avLst/>
              <a:gdLst/>
              <a:ahLst/>
              <a:cxnLst/>
              <a:rect l="l" t="t" r="r" b="b"/>
              <a:pathLst>
                <a:path w="3470" h="13057" extrusionOk="0">
                  <a:moveTo>
                    <a:pt x="342" y="1"/>
                  </a:moveTo>
                  <a:cubicBezTo>
                    <a:pt x="160" y="1"/>
                    <a:pt x="0" y="138"/>
                    <a:pt x="0" y="343"/>
                  </a:cubicBezTo>
                  <a:lnTo>
                    <a:pt x="205" y="12715"/>
                  </a:lnTo>
                  <a:cubicBezTo>
                    <a:pt x="205" y="12897"/>
                    <a:pt x="342" y="13057"/>
                    <a:pt x="548" y="13057"/>
                  </a:cubicBezTo>
                  <a:lnTo>
                    <a:pt x="2944" y="13057"/>
                  </a:lnTo>
                  <a:cubicBezTo>
                    <a:pt x="3127" y="13057"/>
                    <a:pt x="3264" y="12897"/>
                    <a:pt x="3264" y="12715"/>
                  </a:cubicBezTo>
                  <a:lnTo>
                    <a:pt x="3469" y="343"/>
                  </a:lnTo>
                  <a:cubicBezTo>
                    <a:pt x="3469" y="138"/>
                    <a:pt x="3333" y="1"/>
                    <a:pt x="3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93;p2"/>
            <p:cNvSpPr/>
            <p:nvPr/>
          </p:nvSpPr>
          <p:spPr>
            <a:xfrm>
              <a:off x="7816404" y="3675092"/>
              <a:ext cx="54800" cy="54800"/>
            </a:xfrm>
            <a:custGeom>
              <a:avLst/>
              <a:gdLst/>
              <a:ahLst/>
              <a:cxnLst/>
              <a:rect l="l" t="t" r="r" b="b"/>
              <a:pathLst>
                <a:path w="2192" h="2192" extrusionOk="0">
                  <a:moveTo>
                    <a:pt x="1096" y="0"/>
                  </a:moveTo>
                  <a:cubicBezTo>
                    <a:pt x="502" y="0"/>
                    <a:pt x="0" y="502"/>
                    <a:pt x="0" y="1096"/>
                  </a:cubicBezTo>
                  <a:cubicBezTo>
                    <a:pt x="0" y="1689"/>
                    <a:pt x="502" y="2191"/>
                    <a:pt x="1096" y="2191"/>
                  </a:cubicBezTo>
                  <a:cubicBezTo>
                    <a:pt x="1689" y="2191"/>
                    <a:pt x="2191" y="1689"/>
                    <a:pt x="2191" y="1096"/>
                  </a:cubicBezTo>
                  <a:cubicBezTo>
                    <a:pt x="2191" y="502"/>
                    <a:pt x="1689" y="0"/>
                    <a:pt x="10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94;p2"/>
            <p:cNvSpPr/>
            <p:nvPr/>
          </p:nvSpPr>
          <p:spPr>
            <a:xfrm>
              <a:off x="7839229" y="3683067"/>
              <a:ext cx="9150" cy="38825"/>
            </a:xfrm>
            <a:custGeom>
              <a:avLst/>
              <a:gdLst/>
              <a:ahLst/>
              <a:cxnLst/>
              <a:rect l="l" t="t" r="r" b="b"/>
              <a:pathLst>
                <a:path w="366" h="1553" extrusionOk="0">
                  <a:moveTo>
                    <a:pt x="160" y="1"/>
                  </a:moveTo>
                  <a:cubicBezTo>
                    <a:pt x="69" y="1"/>
                    <a:pt x="0" y="46"/>
                    <a:pt x="0" y="138"/>
                  </a:cubicBezTo>
                  <a:lnTo>
                    <a:pt x="0" y="1416"/>
                  </a:lnTo>
                  <a:cubicBezTo>
                    <a:pt x="0" y="1484"/>
                    <a:pt x="69" y="1553"/>
                    <a:pt x="160" y="1553"/>
                  </a:cubicBezTo>
                  <a:lnTo>
                    <a:pt x="228" y="1553"/>
                  </a:lnTo>
                  <a:cubicBezTo>
                    <a:pt x="297" y="1553"/>
                    <a:pt x="365" y="1484"/>
                    <a:pt x="365" y="1416"/>
                  </a:cubicBezTo>
                  <a:lnTo>
                    <a:pt x="365" y="138"/>
                  </a:lnTo>
                  <a:cubicBezTo>
                    <a:pt x="365" y="46"/>
                    <a:pt x="297" y="1"/>
                    <a:pt x="2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95;p2"/>
            <p:cNvSpPr/>
            <p:nvPr/>
          </p:nvSpPr>
          <p:spPr>
            <a:xfrm>
              <a:off x="8648379" y="2745517"/>
              <a:ext cx="43950" cy="217450"/>
            </a:xfrm>
            <a:custGeom>
              <a:avLst/>
              <a:gdLst/>
              <a:ahLst/>
              <a:cxnLst/>
              <a:rect l="l" t="t" r="r" b="b"/>
              <a:pathLst>
                <a:path w="1758" h="8698" extrusionOk="0">
                  <a:moveTo>
                    <a:pt x="411" y="1"/>
                  </a:moveTo>
                  <a:cubicBezTo>
                    <a:pt x="183" y="1"/>
                    <a:pt x="0" y="160"/>
                    <a:pt x="0" y="389"/>
                  </a:cubicBezTo>
                  <a:lnTo>
                    <a:pt x="0" y="8309"/>
                  </a:lnTo>
                  <a:cubicBezTo>
                    <a:pt x="0" y="8514"/>
                    <a:pt x="183" y="8697"/>
                    <a:pt x="411" y="8697"/>
                  </a:cubicBezTo>
                  <a:lnTo>
                    <a:pt x="1347" y="8697"/>
                  </a:lnTo>
                  <a:cubicBezTo>
                    <a:pt x="1575" y="8697"/>
                    <a:pt x="1758" y="8514"/>
                    <a:pt x="1758" y="8309"/>
                  </a:cubicBezTo>
                  <a:lnTo>
                    <a:pt x="1758" y="389"/>
                  </a:lnTo>
                  <a:cubicBezTo>
                    <a:pt x="1758" y="160"/>
                    <a:pt x="1575" y="1"/>
                    <a:pt x="13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96;p2"/>
            <p:cNvSpPr/>
            <p:nvPr/>
          </p:nvSpPr>
          <p:spPr>
            <a:xfrm>
              <a:off x="8648379" y="4355267"/>
              <a:ext cx="43950" cy="217450"/>
            </a:xfrm>
            <a:custGeom>
              <a:avLst/>
              <a:gdLst/>
              <a:ahLst/>
              <a:cxnLst/>
              <a:rect l="l" t="t" r="r" b="b"/>
              <a:pathLst>
                <a:path w="1758" h="8698" extrusionOk="0">
                  <a:moveTo>
                    <a:pt x="411" y="1"/>
                  </a:moveTo>
                  <a:cubicBezTo>
                    <a:pt x="183" y="1"/>
                    <a:pt x="0" y="161"/>
                    <a:pt x="0" y="389"/>
                  </a:cubicBezTo>
                  <a:lnTo>
                    <a:pt x="0" y="8286"/>
                  </a:lnTo>
                  <a:cubicBezTo>
                    <a:pt x="0" y="8515"/>
                    <a:pt x="183" y="8697"/>
                    <a:pt x="411" y="8697"/>
                  </a:cubicBezTo>
                  <a:lnTo>
                    <a:pt x="1347" y="8697"/>
                  </a:lnTo>
                  <a:cubicBezTo>
                    <a:pt x="1575" y="8697"/>
                    <a:pt x="1758" y="8515"/>
                    <a:pt x="1758" y="8286"/>
                  </a:cubicBezTo>
                  <a:lnTo>
                    <a:pt x="1758" y="389"/>
                  </a:lnTo>
                  <a:cubicBezTo>
                    <a:pt x="1758" y="161"/>
                    <a:pt x="1575" y="1"/>
                    <a:pt x="13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97;p2"/>
            <p:cNvSpPr/>
            <p:nvPr/>
          </p:nvSpPr>
          <p:spPr>
            <a:xfrm>
              <a:off x="8649529" y="4375817"/>
              <a:ext cx="42800" cy="42250"/>
            </a:xfrm>
            <a:custGeom>
              <a:avLst/>
              <a:gdLst/>
              <a:ahLst/>
              <a:cxnLst/>
              <a:rect l="l" t="t" r="r" b="b"/>
              <a:pathLst>
                <a:path w="1712" h="1690" extrusionOk="0">
                  <a:moveTo>
                    <a:pt x="867" y="0"/>
                  </a:moveTo>
                  <a:cubicBezTo>
                    <a:pt x="411" y="0"/>
                    <a:pt x="0" y="388"/>
                    <a:pt x="23" y="845"/>
                  </a:cubicBezTo>
                  <a:cubicBezTo>
                    <a:pt x="46" y="1301"/>
                    <a:pt x="388" y="1690"/>
                    <a:pt x="867" y="1690"/>
                  </a:cubicBezTo>
                  <a:cubicBezTo>
                    <a:pt x="1301" y="1690"/>
                    <a:pt x="1712" y="1301"/>
                    <a:pt x="1689" y="845"/>
                  </a:cubicBezTo>
                  <a:cubicBezTo>
                    <a:pt x="1689" y="388"/>
                    <a:pt x="1324" y="0"/>
                    <a:pt x="8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98;p2"/>
            <p:cNvSpPr/>
            <p:nvPr/>
          </p:nvSpPr>
          <p:spPr>
            <a:xfrm>
              <a:off x="8647229" y="2766642"/>
              <a:ext cx="47400" cy="46800"/>
            </a:xfrm>
            <a:custGeom>
              <a:avLst/>
              <a:gdLst/>
              <a:ahLst/>
              <a:cxnLst/>
              <a:rect l="l" t="t" r="r" b="b"/>
              <a:pathLst>
                <a:path w="1896" h="1872" extrusionOk="0">
                  <a:moveTo>
                    <a:pt x="959" y="0"/>
                  </a:moveTo>
                  <a:cubicBezTo>
                    <a:pt x="457" y="0"/>
                    <a:pt x="1" y="434"/>
                    <a:pt x="24" y="936"/>
                  </a:cubicBezTo>
                  <a:cubicBezTo>
                    <a:pt x="46" y="1438"/>
                    <a:pt x="434" y="1872"/>
                    <a:pt x="959" y="1872"/>
                  </a:cubicBezTo>
                  <a:cubicBezTo>
                    <a:pt x="1439" y="1872"/>
                    <a:pt x="1895" y="1438"/>
                    <a:pt x="1872" y="936"/>
                  </a:cubicBezTo>
                  <a:cubicBezTo>
                    <a:pt x="1850" y="434"/>
                    <a:pt x="1462" y="0"/>
                    <a:pt x="9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99;p2"/>
            <p:cNvSpPr/>
            <p:nvPr/>
          </p:nvSpPr>
          <p:spPr>
            <a:xfrm>
              <a:off x="7804404" y="3823442"/>
              <a:ext cx="80500" cy="162075"/>
            </a:xfrm>
            <a:custGeom>
              <a:avLst/>
              <a:gdLst/>
              <a:ahLst/>
              <a:cxnLst/>
              <a:rect l="l" t="t" r="r" b="b"/>
              <a:pathLst>
                <a:path w="3220" h="6483" extrusionOk="0">
                  <a:moveTo>
                    <a:pt x="3219" y="1"/>
                  </a:moveTo>
                  <a:lnTo>
                    <a:pt x="3219" y="1"/>
                  </a:lnTo>
                  <a:cubicBezTo>
                    <a:pt x="2717" y="1073"/>
                    <a:pt x="2329" y="2260"/>
                    <a:pt x="1507" y="3128"/>
                  </a:cubicBezTo>
                  <a:cubicBezTo>
                    <a:pt x="1188" y="3432"/>
                    <a:pt x="828" y="3604"/>
                    <a:pt x="488" y="3604"/>
                  </a:cubicBezTo>
                  <a:cubicBezTo>
                    <a:pt x="318" y="3604"/>
                    <a:pt x="153" y="3561"/>
                    <a:pt x="1" y="3470"/>
                  </a:cubicBezTo>
                  <a:lnTo>
                    <a:pt x="1" y="3470"/>
                  </a:lnTo>
                  <a:lnTo>
                    <a:pt x="46" y="6141"/>
                  </a:lnTo>
                  <a:cubicBezTo>
                    <a:pt x="46" y="6323"/>
                    <a:pt x="183" y="6483"/>
                    <a:pt x="389" y="6483"/>
                  </a:cubicBezTo>
                  <a:lnTo>
                    <a:pt x="2785" y="6483"/>
                  </a:lnTo>
                  <a:cubicBezTo>
                    <a:pt x="2968" y="6483"/>
                    <a:pt x="3105" y="6323"/>
                    <a:pt x="3105" y="6141"/>
                  </a:cubicBezTo>
                  <a:lnTo>
                    <a:pt x="3219" y="1"/>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0;p2"/>
            <p:cNvSpPr/>
            <p:nvPr/>
          </p:nvSpPr>
          <p:spPr>
            <a:xfrm>
              <a:off x="7800979" y="3773042"/>
              <a:ext cx="59450" cy="106750"/>
            </a:xfrm>
            <a:custGeom>
              <a:avLst/>
              <a:gdLst/>
              <a:ahLst/>
              <a:cxnLst/>
              <a:rect l="l" t="t" r="r" b="b"/>
              <a:pathLst>
                <a:path w="2378" h="4270" extrusionOk="0">
                  <a:moveTo>
                    <a:pt x="1171" y="1"/>
                  </a:moveTo>
                  <a:cubicBezTo>
                    <a:pt x="703" y="1"/>
                    <a:pt x="249" y="252"/>
                    <a:pt x="138" y="807"/>
                  </a:cubicBezTo>
                  <a:cubicBezTo>
                    <a:pt x="1" y="1446"/>
                    <a:pt x="115" y="2085"/>
                    <a:pt x="183" y="2724"/>
                  </a:cubicBezTo>
                  <a:cubicBezTo>
                    <a:pt x="229" y="3272"/>
                    <a:pt x="206" y="3774"/>
                    <a:pt x="617" y="4162"/>
                  </a:cubicBezTo>
                  <a:cubicBezTo>
                    <a:pt x="688" y="4233"/>
                    <a:pt x="787" y="4269"/>
                    <a:pt x="883" y="4269"/>
                  </a:cubicBezTo>
                  <a:cubicBezTo>
                    <a:pt x="942" y="4269"/>
                    <a:pt x="999" y="4256"/>
                    <a:pt x="1051" y="4231"/>
                  </a:cubicBezTo>
                  <a:cubicBezTo>
                    <a:pt x="1553" y="3934"/>
                    <a:pt x="1644" y="3477"/>
                    <a:pt x="1827" y="2952"/>
                  </a:cubicBezTo>
                  <a:cubicBezTo>
                    <a:pt x="2032" y="2359"/>
                    <a:pt x="2329" y="1743"/>
                    <a:pt x="2352" y="1104"/>
                  </a:cubicBezTo>
                  <a:cubicBezTo>
                    <a:pt x="2377" y="403"/>
                    <a:pt x="1763" y="1"/>
                    <a:pt x="11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 name="Google Shape;101;p2"/>
            <p:cNvSpPr/>
            <p:nvPr/>
          </p:nvSpPr>
          <p:spPr>
            <a:xfrm>
              <a:off x="8648954" y="2796867"/>
              <a:ext cx="43375" cy="166100"/>
            </a:xfrm>
            <a:custGeom>
              <a:avLst/>
              <a:gdLst/>
              <a:ahLst/>
              <a:cxnLst/>
              <a:rect l="l" t="t" r="r" b="b"/>
              <a:pathLst>
                <a:path w="1735" h="6644" extrusionOk="0">
                  <a:moveTo>
                    <a:pt x="1735" y="1"/>
                  </a:moveTo>
                  <a:cubicBezTo>
                    <a:pt x="1301" y="526"/>
                    <a:pt x="890" y="1028"/>
                    <a:pt x="480" y="1553"/>
                  </a:cubicBezTo>
                  <a:cubicBezTo>
                    <a:pt x="320" y="1736"/>
                    <a:pt x="160" y="1918"/>
                    <a:pt x="0" y="2101"/>
                  </a:cubicBezTo>
                  <a:lnTo>
                    <a:pt x="0" y="6255"/>
                  </a:lnTo>
                  <a:cubicBezTo>
                    <a:pt x="0" y="6460"/>
                    <a:pt x="160" y="6643"/>
                    <a:pt x="388" y="6643"/>
                  </a:cubicBezTo>
                  <a:lnTo>
                    <a:pt x="1347" y="6643"/>
                  </a:lnTo>
                  <a:cubicBezTo>
                    <a:pt x="1552" y="6643"/>
                    <a:pt x="1735" y="6460"/>
                    <a:pt x="1735" y="6255"/>
                  </a:cubicBezTo>
                  <a:lnTo>
                    <a:pt x="1735" y="1"/>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2;p2"/>
            <p:cNvSpPr/>
            <p:nvPr/>
          </p:nvSpPr>
          <p:spPr>
            <a:xfrm>
              <a:off x="8648379" y="4407192"/>
              <a:ext cx="43950" cy="165525"/>
            </a:xfrm>
            <a:custGeom>
              <a:avLst/>
              <a:gdLst/>
              <a:ahLst/>
              <a:cxnLst/>
              <a:rect l="l" t="t" r="r" b="b"/>
              <a:pathLst>
                <a:path w="1758" h="6621" extrusionOk="0">
                  <a:moveTo>
                    <a:pt x="1758" y="1"/>
                  </a:moveTo>
                  <a:cubicBezTo>
                    <a:pt x="1210" y="731"/>
                    <a:pt x="640" y="1439"/>
                    <a:pt x="0" y="2078"/>
                  </a:cubicBezTo>
                  <a:lnTo>
                    <a:pt x="0" y="6209"/>
                  </a:lnTo>
                  <a:cubicBezTo>
                    <a:pt x="0" y="6438"/>
                    <a:pt x="183" y="6620"/>
                    <a:pt x="411" y="6620"/>
                  </a:cubicBezTo>
                  <a:lnTo>
                    <a:pt x="1347" y="6620"/>
                  </a:lnTo>
                  <a:cubicBezTo>
                    <a:pt x="1575" y="6620"/>
                    <a:pt x="1758" y="6438"/>
                    <a:pt x="1758" y="6209"/>
                  </a:cubicBezTo>
                  <a:lnTo>
                    <a:pt x="1758" y="1"/>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3;p2"/>
            <p:cNvSpPr/>
            <p:nvPr/>
          </p:nvSpPr>
          <p:spPr>
            <a:xfrm>
              <a:off x="6633458" y="2571467"/>
              <a:ext cx="1044275" cy="2175275"/>
            </a:xfrm>
            <a:custGeom>
              <a:avLst/>
              <a:gdLst/>
              <a:ahLst/>
              <a:cxnLst/>
              <a:rect l="l" t="t" r="r" b="b"/>
              <a:pathLst>
                <a:path w="41771" h="87011" extrusionOk="0">
                  <a:moveTo>
                    <a:pt x="1" y="1"/>
                  </a:moveTo>
                  <a:lnTo>
                    <a:pt x="1" y="87011"/>
                  </a:lnTo>
                  <a:lnTo>
                    <a:pt x="41771" y="87011"/>
                  </a:lnTo>
                  <a:lnTo>
                    <a:pt x="4177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4;p2"/>
            <p:cNvSpPr/>
            <p:nvPr/>
          </p:nvSpPr>
          <p:spPr>
            <a:xfrm>
              <a:off x="6677408" y="2614842"/>
              <a:ext cx="956975" cy="2087975"/>
            </a:xfrm>
            <a:custGeom>
              <a:avLst/>
              <a:gdLst/>
              <a:ahLst/>
              <a:cxnLst/>
              <a:rect l="l" t="t" r="r" b="b"/>
              <a:pathLst>
                <a:path w="38279" h="83519" extrusionOk="0">
                  <a:moveTo>
                    <a:pt x="274" y="1"/>
                  </a:moveTo>
                  <a:cubicBezTo>
                    <a:pt x="114" y="1"/>
                    <a:pt x="0" y="115"/>
                    <a:pt x="0" y="275"/>
                  </a:cubicBezTo>
                  <a:lnTo>
                    <a:pt x="0" y="83244"/>
                  </a:lnTo>
                  <a:cubicBezTo>
                    <a:pt x="0" y="83404"/>
                    <a:pt x="114" y="83518"/>
                    <a:pt x="274" y="83518"/>
                  </a:cubicBezTo>
                  <a:lnTo>
                    <a:pt x="38004" y="83518"/>
                  </a:lnTo>
                  <a:cubicBezTo>
                    <a:pt x="38141" y="83518"/>
                    <a:pt x="38278" y="83404"/>
                    <a:pt x="38278" y="83244"/>
                  </a:cubicBezTo>
                  <a:lnTo>
                    <a:pt x="38278" y="275"/>
                  </a:lnTo>
                  <a:cubicBezTo>
                    <a:pt x="38278" y="115"/>
                    <a:pt x="38141" y="1"/>
                    <a:pt x="380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5;p2"/>
            <p:cNvSpPr/>
            <p:nvPr/>
          </p:nvSpPr>
          <p:spPr>
            <a:xfrm>
              <a:off x="6894808" y="3006292"/>
              <a:ext cx="522150" cy="87350"/>
            </a:xfrm>
            <a:custGeom>
              <a:avLst/>
              <a:gdLst/>
              <a:ahLst/>
              <a:cxnLst/>
              <a:rect l="l" t="t" r="r" b="b"/>
              <a:pathLst>
                <a:path w="20886" h="3494" fill="none" extrusionOk="0">
                  <a:moveTo>
                    <a:pt x="17462" y="1"/>
                  </a:moveTo>
                  <a:cubicBezTo>
                    <a:pt x="19357" y="1"/>
                    <a:pt x="20886" y="1530"/>
                    <a:pt x="20886" y="3425"/>
                  </a:cubicBezTo>
                  <a:lnTo>
                    <a:pt x="20886" y="3493"/>
                  </a:lnTo>
                  <a:lnTo>
                    <a:pt x="1" y="3493"/>
                  </a:lnTo>
                  <a:lnTo>
                    <a:pt x="1" y="3425"/>
                  </a:lnTo>
                  <a:cubicBezTo>
                    <a:pt x="1" y="1530"/>
                    <a:pt x="1530" y="1"/>
                    <a:pt x="3424" y="1"/>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6;p2"/>
            <p:cNvSpPr/>
            <p:nvPr/>
          </p:nvSpPr>
          <p:spPr>
            <a:xfrm>
              <a:off x="6894808" y="3115292"/>
              <a:ext cx="522150" cy="86750"/>
            </a:xfrm>
            <a:custGeom>
              <a:avLst/>
              <a:gdLst/>
              <a:ahLst/>
              <a:cxnLst/>
              <a:rect l="l" t="t" r="r" b="b"/>
              <a:pathLst>
                <a:path w="20886" h="3470" fill="none" extrusionOk="0">
                  <a:moveTo>
                    <a:pt x="17462" y="0"/>
                  </a:moveTo>
                  <a:cubicBezTo>
                    <a:pt x="19357" y="0"/>
                    <a:pt x="20886" y="1530"/>
                    <a:pt x="20886" y="3424"/>
                  </a:cubicBezTo>
                  <a:lnTo>
                    <a:pt x="20886" y="3470"/>
                  </a:lnTo>
                  <a:lnTo>
                    <a:pt x="1" y="3470"/>
                  </a:lnTo>
                  <a:lnTo>
                    <a:pt x="1" y="3424"/>
                  </a:lnTo>
                  <a:cubicBezTo>
                    <a:pt x="1" y="1530"/>
                    <a:pt x="1530" y="0"/>
                    <a:pt x="3424"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7;p2"/>
            <p:cNvSpPr/>
            <p:nvPr/>
          </p:nvSpPr>
          <p:spPr>
            <a:xfrm>
              <a:off x="6894808" y="3223717"/>
              <a:ext cx="522150" cy="87325"/>
            </a:xfrm>
            <a:custGeom>
              <a:avLst/>
              <a:gdLst/>
              <a:ahLst/>
              <a:cxnLst/>
              <a:rect l="l" t="t" r="r" b="b"/>
              <a:pathLst>
                <a:path w="20886" h="3493" fill="none" extrusionOk="0">
                  <a:moveTo>
                    <a:pt x="17462" y="0"/>
                  </a:moveTo>
                  <a:cubicBezTo>
                    <a:pt x="19357" y="0"/>
                    <a:pt x="20886" y="1530"/>
                    <a:pt x="20886" y="3424"/>
                  </a:cubicBezTo>
                  <a:lnTo>
                    <a:pt x="20886" y="3493"/>
                  </a:lnTo>
                  <a:lnTo>
                    <a:pt x="1" y="3493"/>
                  </a:lnTo>
                  <a:lnTo>
                    <a:pt x="1" y="3424"/>
                  </a:lnTo>
                  <a:cubicBezTo>
                    <a:pt x="1" y="1530"/>
                    <a:pt x="1530" y="0"/>
                    <a:pt x="3424"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p2"/>
            <p:cNvSpPr/>
            <p:nvPr/>
          </p:nvSpPr>
          <p:spPr>
            <a:xfrm>
              <a:off x="6894808" y="4267967"/>
              <a:ext cx="522150" cy="87325"/>
            </a:xfrm>
            <a:custGeom>
              <a:avLst/>
              <a:gdLst/>
              <a:ahLst/>
              <a:cxnLst/>
              <a:rect l="l" t="t" r="r" b="b"/>
              <a:pathLst>
                <a:path w="20886" h="3493" fill="none" extrusionOk="0">
                  <a:moveTo>
                    <a:pt x="17462" y="0"/>
                  </a:moveTo>
                  <a:cubicBezTo>
                    <a:pt x="19357" y="0"/>
                    <a:pt x="20886" y="1530"/>
                    <a:pt x="20886" y="3424"/>
                  </a:cubicBezTo>
                  <a:lnTo>
                    <a:pt x="20886" y="3493"/>
                  </a:lnTo>
                  <a:lnTo>
                    <a:pt x="1" y="3493"/>
                  </a:lnTo>
                  <a:lnTo>
                    <a:pt x="1" y="3424"/>
                  </a:lnTo>
                  <a:cubicBezTo>
                    <a:pt x="1" y="1530"/>
                    <a:pt x="1530" y="0"/>
                    <a:pt x="3424"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9;p2"/>
            <p:cNvSpPr/>
            <p:nvPr/>
          </p:nvSpPr>
          <p:spPr>
            <a:xfrm>
              <a:off x="6894808" y="4376967"/>
              <a:ext cx="522150" cy="86750"/>
            </a:xfrm>
            <a:custGeom>
              <a:avLst/>
              <a:gdLst/>
              <a:ahLst/>
              <a:cxnLst/>
              <a:rect l="l" t="t" r="r" b="b"/>
              <a:pathLst>
                <a:path w="20886" h="3470" fill="none" extrusionOk="0">
                  <a:moveTo>
                    <a:pt x="17462" y="0"/>
                  </a:moveTo>
                  <a:cubicBezTo>
                    <a:pt x="19357" y="0"/>
                    <a:pt x="20886" y="1529"/>
                    <a:pt x="20886" y="3401"/>
                  </a:cubicBezTo>
                  <a:lnTo>
                    <a:pt x="20886" y="3470"/>
                  </a:lnTo>
                  <a:lnTo>
                    <a:pt x="1" y="3470"/>
                  </a:lnTo>
                  <a:lnTo>
                    <a:pt x="1" y="3401"/>
                  </a:lnTo>
                  <a:cubicBezTo>
                    <a:pt x="1" y="1529"/>
                    <a:pt x="1530" y="0"/>
                    <a:pt x="3424"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10;p2"/>
            <p:cNvSpPr/>
            <p:nvPr/>
          </p:nvSpPr>
          <p:spPr>
            <a:xfrm>
              <a:off x="6894808" y="4485367"/>
              <a:ext cx="522150" cy="87350"/>
            </a:xfrm>
            <a:custGeom>
              <a:avLst/>
              <a:gdLst/>
              <a:ahLst/>
              <a:cxnLst/>
              <a:rect l="l" t="t" r="r" b="b"/>
              <a:pathLst>
                <a:path w="20886" h="3494" fill="none" extrusionOk="0">
                  <a:moveTo>
                    <a:pt x="17462" y="1"/>
                  </a:moveTo>
                  <a:cubicBezTo>
                    <a:pt x="19357" y="1"/>
                    <a:pt x="20886" y="1530"/>
                    <a:pt x="20886" y="3425"/>
                  </a:cubicBezTo>
                  <a:lnTo>
                    <a:pt x="20886" y="3493"/>
                  </a:lnTo>
                  <a:lnTo>
                    <a:pt x="1" y="3493"/>
                  </a:lnTo>
                  <a:lnTo>
                    <a:pt x="1" y="3425"/>
                  </a:lnTo>
                  <a:cubicBezTo>
                    <a:pt x="1" y="1530"/>
                    <a:pt x="1530" y="1"/>
                    <a:pt x="3424" y="1"/>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11;p2"/>
            <p:cNvSpPr/>
            <p:nvPr/>
          </p:nvSpPr>
          <p:spPr>
            <a:xfrm>
              <a:off x="6677408" y="2774042"/>
              <a:ext cx="956975" cy="1928775"/>
            </a:xfrm>
            <a:custGeom>
              <a:avLst/>
              <a:gdLst/>
              <a:ahLst/>
              <a:cxnLst/>
              <a:rect l="l" t="t" r="r" b="b"/>
              <a:pathLst>
                <a:path w="38279" h="77151" extrusionOk="0">
                  <a:moveTo>
                    <a:pt x="38278" y="1"/>
                  </a:moveTo>
                  <a:cubicBezTo>
                    <a:pt x="37046" y="2717"/>
                    <a:pt x="35790" y="5411"/>
                    <a:pt x="34421" y="8058"/>
                  </a:cubicBezTo>
                  <a:cubicBezTo>
                    <a:pt x="31522" y="13605"/>
                    <a:pt x="28167" y="18946"/>
                    <a:pt x="24127" y="23716"/>
                  </a:cubicBezTo>
                  <a:cubicBezTo>
                    <a:pt x="22095" y="26113"/>
                    <a:pt x="19881" y="28327"/>
                    <a:pt x="17530" y="30381"/>
                  </a:cubicBezTo>
                  <a:cubicBezTo>
                    <a:pt x="15385" y="32230"/>
                    <a:pt x="13033" y="33828"/>
                    <a:pt x="10431" y="34969"/>
                  </a:cubicBezTo>
                  <a:cubicBezTo>
                    <a:pt x="9176" y="35517"/>
                    <a:pt x="7875" y="35974"/>
                    <a:pt x="6551" y="36316"/>
                  </a:cubicBezTo>
                  <a:cubicBezTo>
                    <a:pt x="6072" y="36453"/>
                    <a:pt x="5524" y="36430"/>
                    <a:pt x="5067" y="36567"/>
                  </a:cubicBezTo>
                  <a:cubicBezTo>
                    <a:pt x="4565" y="36727"/>
                    <a:pt x="4132" y="37412"/>
                    <a:pt x="3881" y="37822"/>
                  </a:cubicBezTo>
                  <a:cubicBezTo>
                    <a:pt x="2808" y="39626"/>
                    <a:pt x="2625" y="41840"/>
                    <a:pt x="1393" y="43552"/>
                  </a:cubicBezTo>
                  <a:cubicBezTo>
                    <a:pt x="982" y="44122"/>
                    <a:pt x="502" y="44716"/>
                    <a:pt x="0" y="45286"/>
                  </a:cubicBezTo>
                  <a:lnTo>
                    <a:pt x="0" y="76876"/>
                  </a:lnTo>
                  <a:cubicBezTo>
                    <a:pt x="0" y="77036"/>
                    <a:pt x="114" y="77150"/>
                    <a:pt x="274" y="77150"/>
                  </a:cubicBezTo>
                  <a:lnTo>
                    <a:pt x="38004" y="77150"/>
                  </a:lnTo>
                  <a:cubicBezTo>
                    <a:pt x="38141" y="77150"/>
                    <a:pt x="38278" y="77036"/>
                    <a:pt x="38278" y="76876"/>
                  </a:cubicBezTo>
                  <a:lnTo>
                    <a:pt x="38278" y="1"/>
                  </a:lnTo>
                  <a:close/>
                </a:path>
              </a:pathLst>
            </a:custGeom>
            <a:solidFill>
              <a:srgbClr val="BAC8C8">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12;p2"/>
            <p:cNvSpPr/>
            <p:nvPr/>
          </p:nvSpPr>
          <p:spPr>
            <a:xfrm>
              <a:off x="6981558" y="2723842"/>
              <a:ext cx="348100" cy="86750"/>
            </a:xfrm>
            <a:custGeom>
              <a:avLst/>
              <a:gdLst/>
              <a:ahLst/>
              <a:cxnLst/>
              <a:rect l="l" t="t" r="r" b="b"/>
              <a:pathLst>
                <a:path w="13924" h="3470" extrusionOk="0">
                  <a:moveTo>
                    <a:pt x="297" y="0"/>
                  </a:moveTo>
                  <a:cubicBezTo>
                    <a:pt x="137" y="0"/>
                    <a:pt x="0" y="114"/>
                    <a:pt x="0" y="274"/>
                  </a:cubicBezTo>
                  <a:lnTo>
                    <a:pt x="0" y="3196"/>
                  </a:lnTo>
                  <a:cubicBezTo>
                    <a:pt x="0" y="3356"/>
                    <a:pt x="137" y="3470"/>
                    <a:pt x="297" y="3470"/>
                  </a:cubicBezTo>
                  <a:lnTo>
                    <a:pt x="13650" y="3470"/>
                  </a:lnTo>
                  <a:cubicBezTo>
                    <a:pt x="13809" y="3470"/>
                    <a:pt x="13924" y="3356"/>
                    <a:pt x="13924" y="3196"/>
                  </a:cubicBezTo>
                  <a:lnTo>
                    <a:pt x="13924" y="274"/>
                  </a:lnTo>
                  <a:cubicBezTo>
                    <a:pt x="13924" y="114"/>
                    <a:pt x="13809" y="0"/>
                    <a:pt x="136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13;p2"/>
            <p:cNvSpPr/>
            <p:nvPr/>
          </p:nvSpPr>
          <p:spPr>
            <a:xfrm>
              <a:off x="6764133" y="3659092"/>
              <a:ext cx="87325" cy="326425"/>
            </a:xfrm>
            <a:custGeom>
              <a:avLst/>
              <a:gdLst/>
              <a:ahLst/>
              <a:cxnLst/>
              <a:rect l="l" t="t" r="r" b="b"/>
              <a:pathLst>
                <a:path w="3493" h="13057" extrusionOk="0">
                  <a:moveTo>
                    <a:pt x="343" y="1"/>
                  </a:moveTo>
                  <a:cubicBezTo>
                    <a:pt x="160" y="1"/>
                    <a:pt x="1" y="138"/>
                    <a:pt x="1" y="343"/>
                  </a:cubicBezTo>
                  <a:lnTo>
                    <a:pt x="206" y="12715"/>
                  </a:lnTo>
                  <a:cubicBezTo>
                    <a:pt x="206" y="12897"/>
                    <a:pt x="366" y="13057"/>
                    <a:pt x="549" y="13057"/>
                  </a:cubicBezTo>
                  <a:lnTo>
                    <a:pt x="2945" y="13057"/>
                  </a:lnTo>
                  <a:cubicBezTo>
                    <a:pt x="3128" y="13057"/>
                    <a:pt x="3288" y="12897"/>
                    <a:pt x="3288" y="12715"/>
                  </a:cubicBezTo>
                  <a:lnTo>
                    <a:pt x="3470" y="343"/>
                  </a:lnTo>
                  <a:cubicBezTo>
                    <a:pt x="3493" y="138"/>
                    <a:pt x="3333" y="1"/>
                    <a:pt x="3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14;p2"/>
            <p:cNvSpPr/>
            <p:nvPr/>
          </p:nvSpPr>
          <p:spPr>
            <a:xfrm>
              <a:off x="6780683" y="3675092"/>
              <a:ext cx="54250" cy="54800"/>
            </a:xfrm>
            <a:custGeom>
              <a:avLst/>
              <a:gdLst/>
              <a:ahLst/>
              <a:cxnLst/>
              <a:rect l="l" t="t" r="r" b="b"/>
              <a:pathLst>
                <a:path w="2170" h="2192" extrusionOk="0">
                  <a:moveTo>
                    <a:pt x="1073" y="0"/>
                  </a:moveTo>
                  <a:cubicBezTo>
                    <a:pt x="480" y="0"/>
                    <a:pt x="1" y="502"/>
                    <a:pt x="1" y="1096"/>
                  </a:cubicBezTo>
                  <a:cubicBezTo>
                    <a:pt x="1" y="1689"/>
                    <a:pt x="480" y="2191"/>
                    <a:pt x="1073" y="2191"/>
                  </a:cubicBezTo>
                  <a:cubicBezTo>
                    <a:pt x="1690" y="2191"/>
                    <a:pt x="2169" y="1689"/>
                    <a:pt x="2169" y="1096"/>
                  </a:cubicBezTo>
                  <a:cubicBezTo>
                    <a:pt x="2169" y="502"/>
                    <a:pt x="1690" y="0"/>
                    <a:pt x="10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15;p2"/>
            <p:cNvSpPr/>
            <p:nvPr/>
          </p:nvSpPr>
          <p:spPr>
            <a:xfrm>
              <a:off x="6803508" y="3683067"/>
              <a:ext cx="8600" cy="38825"/>
            </a:xfrm>
            <a:custGeom>
              <a:avLst/>
              <a:gdLst/>
              <a:ahLst/>
              <a:cxnLst/>
              <a:rect l="l" t="t" r="r" b="b"/>
              <a:pathLst>
                <a:path w="344" h="1553" extrusionOk="0">
                  <a:moveTo>
                    <a:pt x="138" y="1"/>
                  </a:moveTo>
                  <a:cubicBezTo>
                    <a:pt x="46" y="1"/>
                    <a:pt x="1" y="46"/>
                    <a:pt x="1" y="138"/>
                  </a:cubicBezTo>
                  <a:lnTo>
                    <a:pt x="1" y="1416"/>
                  </a:lnTo>
                  <a:cubicBezTo>
                    <a:pt x="1" y="1484"/>
                    <a:pt x="46" y="1553"/>
                    <a:pt x="138" y="1553"/>
                  </a:cubicBezTo>
                  <a:lnTo>
                    <a:pt x="206" y="1553"/>
                  </a:lnTo>
                  <a:cubicBezTo>
                    <a:pt x="275" y="1553"/>
                    <a:pt x="343" y="1484"/>
                    <a:pt x="343" y="1416"/>
                  </a:cubicBezTo>
                  <a:lnTo>
                    <a:pt x="343" y="138"/>
                  </a:lnTo>
                  <a:cubicBezTo>
                    <a:pt x="343" y="46"/>
                    <a:pt x="275" y="1"/>
                    <a:pt x="2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16;p2"/>
            <p:cNvSpPr/>
            <p:nvPr/>
          </p:nvSpPr>
          <p:spPr>
            <a:xfrm>
              <a:off x="7604679" y="2745517"/>
              <a:ext cx="43400" cy="217450"/>
            </a:xfrm>
            <a:custGeom>
              <a:avLst/>
              <a:gdLst/>
              <a:ahLst/>
              <a:cxnLst/>
              <a:rect l="l" t="t" r="r" b="b"/>
              <a:pathLst>
                <a:path w="1736" h="8698" extrusionOk="0">
                  <a:moveTo>
                    <a:pt x="389" y="1"/>
                  </a:moveTo>
                  <a:cubicBezTo>
                    <a:pt x="184" y="1"/>
                    <a:pt x="1" y="160"/>
                    <a:pt x="1" y="389"/>
                  </a:cubicBezTo>
                  <a:lnTo>
                    <a:pt x="1" y="8309"/>
                  </a:lnTo>
                  <a:cubicBezTo>
                    <a:pt x="1" y="8514"/>
                    <a:pt x="184" y="8697"/>
                    <a:pt x="389" y="8697"/>
                  </a:cubicBezTo>
                  <a:lnTo>
                    <a:pt x="1348" y="8697"/>
                  </a:lnTo>
                  <a:cubicBezTo>
                    <a:pt x="1553" y="8697"/>
                    <a:pt x="1736" y="8514"/>
                    <a:pt x="1736" y="8309"/>
                  </a:cubicBezTo>
                  <a:lnTo>
                    <a:pt x="1736" y="389"/>
                  </a:lnTo>
                  <a:cubicBezTo>
                    <a:pt x="1736" y="160"/>
                    <a:pt x="1553" y="1"/>
                    <a:pt x="13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17;p2"/>
            <p:cNvSpPr/>
            <p:nvPr/>
          </p:nvSpPr>
          <p:spPr>
            <a:xfrm>
              <a:off x="7604679" y="4355267"/>
              <a:ext cx="43400" cy="217450"/>
            </a:xfrm>
            <a:custGeom>
              <a:avLst/>
              <a:gdLst/>
              <a:ahLst/>
              <a:cxnLst/>
              <a:rect l="l" t="t" r="r" b="b"/>
              <a:pathLst>
                <a:path w="1736" h="8698" extrusionOk="0">
                  <a:moveTo>
                    <a:pt x="389" y="1"/>
                  </a:moveTo>
                  <a:cubicBezTo>
                    <a:pt x="184" y="1"/>
                    <a:pt x="1" y="161"/>
                    <a:pt x="1" y="389"/>
                  </a:cubicBezTo>
                  <a:lnTo>
                    <a:pt x="1" y="8286"/>
                  </a:lnTo>
                  <a:cubicBezTo>
                    <a:pt x="1" y="8515"/>
                    <a:pt x="184" y="8697"/>
                    <a:pt x="389" y="8697"/>
                  </a:cubicBezTo>
                  <a:lnTo>
                    <a:pt x="1348" y="8697"/>
                  </a:lnTo>
                  <a:cubicBezTo>
                    <a:pt x="1553" y="8697"/>
                    <a:pt x="1736" y="8515"/>
                    <a:pt x="1736" y="8286"/>
                  </a:cubicBezTo>
                  <a:lnTo>
                    <a:pt x="1736" y="389"/>
                  </a:lnTo>
                  <a:cubicBezTo>
                    <a:pt x="1736" y="161"/>
                    <a:pt x="1553" y="1"/>
                    <a:pt x="13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18;p2"/>
            <p:cNvSpPr/>
            <p:nvPr/>
          </p:nvSpPr>
          <p:spPr>
            <a:xfrm>
              <a:off x="7605254" y="4375817"/>
              <a:ext cx="43400" cy="42250"/>
            </a:xfrm>
            <a:custGeom>
              <a:avLst/>
              <a:gdLst/>
              <a:ahLst/>
              <a:cxnLst/>
              <a:rect l="l" t="t" r="r" b="b"/>
              <a:pathLst>
                <a:path w="1736" h="1690" extrusionOk="0">
                  <a:moveTo>
                    <a:pt x="868" y="0"/>
                  </a:moveTo>
                  <a:cubicBezTo>
                    <a:pt x="434" y="0"/>
                    <a:pt x="1" y="388"/>
                    <a:pt x="24" y="845"/>
                  </a:cubicBezTo>
                  <a:cubicBezTo>
                    <a:pt x="46" y="1301"/>
                    <a:pt x="389" y="1690"/>
                    <a:pt x="868" y="1690"/>
                  </a:cubicBezTo>
                  <a:cubicBezTo>
                    <a:pt x="1302" y="1690"/>
                    <a:pt x="1735" y="1301"/>
                    <a:pt x="1713" y="845"/>
                  </a:cubicBezTo>
                  <a:cubicBezTo>
                    <a:pt x="1690" y="388"/>
                    <a:pt x="1347"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19;p2"/>
            <p:cNvSpPr/>
            <p:nvPr/>
          </p:nvSpPr>
          <p:spPr>
            <a:xfrm>
              <a:off x="7602979" y="2766642"/>
              <a:ext cx="47950" cy="46800"/>
            </a:xfrm>
            <a:custGeom>
              <a:avLst/>
              <a:gdLst/>
              <a:ahLst/>
              <a:cxnLst/>
              <a:rect l="l" t="t" r="r" b="b"/>
              <a:pathLst>
                <a:path w="1918" h="1872" extrusionOk="0">
                  <a:moveTo>
                    <a:pt x="959" y="0"/>
                  </a:moveTo>
                  <a:cubicBezTo>
                    <a:pt x="480" y="0"/>
                    <a:pt x="0" y="434"/>
                    <a:pt x="23" y="936"/>
                  </a:cubicBezTo>
                  <a:cubicBezTo>
                    <a:pt x="46" y="1438"/>
                    <a:pt x="434" y="1872"/>
                    <a:pt x="959" y="1872"/>
                  </a:cubicBezTo>
                  <a:cubicBezTo>
                    <a:pt x="1438" y="1872"/>
                    <a:pt x="1918" y="1438"/>
                    <a:pt x="1895" y="936"/>
                  </a:cubicBezTo>
                  <a:cubicBezTo>
                    <a:pt x="1872" y="434"/>
                    <a:pt x="1484" y="0"/>
                    <a:pt x="9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20;p2"/>
            <p:cNvSpPr/>
            <p:nvPr/>
          </p:nvSpPr>
          <p:spPr>
            <a:xfrm>
              <a:off x="6701933" y="2663267"/>
              <a:ext cx="70225" cy="313175"/>
            </a:xfrm>
            <a:custGeom>
              <a:avLst/>
              <a:gdLst/>
              <a:ahLst/>
              <a:cxnLst/>
              <a:rect l="l" t="t" r="r" b="b"/>
              <a:pathLst>
                <a:path w="2809" h="12527" extrusionOk="0">
                  <a:moveTo>
                    <a:pt x="1546" y="1"/>
                  </a:moveTo>
                  <a:cubicBezTo>
                    <a:pt x="915" y="1"/>
                    <a:pt x="275" y="395"/>
                    <a:pt x="275" y="1191"/>
                  </a:cubicBezTo>
                  <a:cubicBezTo>
                    <a:pt x="252" y="3245"/>
                    <a:pt x="252" y="5276"/>
                    <a:pt x="229" y="7331"/>
                  </a:cubicBezTo>
                  <a:cubicBezTo>
                    <a:pt x="229" y="8997"/>
                    <a:pt x="1" y="10732"/>
                    <a:pt x="731" y="12261"/>
                  </a:cubicBezTo>
                  <a:cubicBezTo>
                    <a:pt x="810" y="12441"/>
                    <a:pt x="988" y="12526"/>
                    <a:pt x="1167" y="12526"/>
                  </a:cubicBezTo>
                  <a:cubicBezTo>
                    <a:pt x="1353" y="12526"/>
                    <a:pt x="1540" y="12435"/>
                    <a:pt x="1621" y="12261"/>
                  </a:cubicBezTo>
                  <a:cubicBezTo>
                    <a:pt x="2443" y="10777"/>
                    <a:pt x="2329" y="8997"/>
                    <a:pt x="2420" y="7331"/>
                  </a:cubicBezTo>
                  <a:cubicBezTo>
                    <a:pt x="2534" y="5276"/>
                    <a:pt x="2648" y="3245"/>
                    <a:pt x="2763" y="1191"/>
                  </a:cubicBezTo>
                  <a:cubicBezTo>
                    <a:pt x="2808" y="400"/>
                    <a:pt x="2182" y="1"/>
                    <a:pt x="1546" y="1"/>
                  </a:cubicBez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21;p2"/>
            <p:cNvSpPr/>
            <p:nvPr/>
          </p:nvSpPr>
          <p:spPr>
            <a:xfrm>
              <a:off x="6768133" y="3823442"/>
              <a:ext cx="80475" cy="162075"/>
            </a:xfrm>
            <a:custGeom>
              <a:avLst/>
              <a:gdLst/>
              <a:ahLst/>
              <a:cxnLst/>
              <a:rect l="l" t="t" r="r" b="b"/>
              <a:pathLst>
                <a:path w="3219" h="6483" extrusionOk="0">
                  <a:moveTo>
                    <a:pt x="3219" y="1"/>
                  </a:moveTo>
                  <a:lnTo>
                    <a:pt x="3219" y="1"/>
                  </a:lnTo>
                  <a:cubicBezTo>
                    <a:pt x="2740" y="1073"/>
                    <a:pt x="2351" y="2260"/>
                    <a:pt x="1507" y="3128"/>
                  </a:cubicBezTo>
                  <a:cubicBezTo>
                    <a:pt x="1187" y="3432"/>
                    <a:pt x="827" y="3604"/>
                    <a:pt x="487" y="3604"/>
                  </a:cubicBezTo>
                  <a:cubicBezTo>
                    <a:pt x="317" y="3604"/>
                    <a:pt x="153" y="3561"/>
                    <a:pt x="0" y="3470"/>
                  </a:cubicBezTo>
                  <a:lnTo>
                    <a:pt x="0" y="3470"/>
                  </a:lnTo>
                  <a:lnTo>
                    <a:pt x="46" y="6141"/>
                  </a:lnTo>
                  <a:cubicBezTo>
                    <a:pt x="46" y="6323"/>
                    <a:pt x="206" y="6483"/>
                    <a:pt x="389" y="6483"/>
                  </a:cubicBezTo>
                  <a:lnTo>
                    <a:pt x="2785" y="6483"/>
                  </a:lnTo>
                  <a:cubicBezTo>
                    <a:pt x="2968" y="6483"/>
                    <a:pt x="3128" y="6323"/>
                    <a:pt x="3128" y="6141"/>
                  </a:cubicBezTo>
                  <a:lnTo>
                    <a:pt x="3219" y="1"/>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22;p2"/>
            <p:cNvSpPr/>
            <p:nvPr/>
          </p:nvSpPr>
          <p:spPr>
            <a:xfrm>
              <a:off x="6764708" y="3773042"/>
              <a:ext cx="59750" cy="106750"/>
            </a:xfrm>
            <a:custGeom>
              <a:avLst/>
              <a:gdLst/>
              <a:ahLst/>
              <a:cxnLst/>
              <a:rect l="l" t="t" r="r" b="b"/>
              <a:pathLst>
                <a:path w="2390" h="4270" extrusionOk="0">
                  <a:moveTo>
                    <a:pt x="1178" y="1"/>
                  </a:moveTo>
                  <a:cubicBezTo>
                    <a:pt x="707" y="1"/>
                    <a:pt x="248" y="252"/>
                    <a:pt x="137" y="807"/>
                  </a:cubicBezTo>
                  <a:cubicBezTo>
                    <a:pt x="1" y="1446"/>
                    <a:pt x="115" y="2085"/>
                    <a:pt x="183" y="2724"/>
                  </a:cubicBezTo>
                  <a:cubicBezTo>
                    <a:pt x="229" y="3272"/>
                    <a:pt x="206" y="3774"/>
                    <a:pt x="640" y="4162"/>
                  </a:cubicBezTo>
                  <a:cubicBezTo>
                    <a:pt x="711" y="4233"/>
                    <a:pt x="800" y="4269"/>
                    <a:pt x="890" y="4269"/>
                  </a:cubicBezTo>
                  <a:cubicBezTo>
                    <a:pt x="945" y="4269"/>
                    <a:pt x="999" y="4256"/>
                    <a:pt x="1050" y="4231"/>
                  </a:cubicBezTo>
                  <a:cubicBezTo>
                    <a:pt x="1553" y="3934"/>
                    <a:pt x="1644" y="3477"/>
                    <a:pt x="1827" y="2952"/>
                  </a:cubicBezTo>
                  <a:cubicBezTo>
                    <a:pt x="2055" y="2359"/>
                    <a:pt x="2329" y="1743"/>
                    <a:pt x="2352" y="1104"/>
                  </a:cubicBezTo>
                  <a:cubicBezTo>
                    <a:pt x="2390" y="403"/>
                    <a:pt x="1773" y="1"/>
                    <a:pt x="11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23;p2"/>
            <p:cNvSpPr/>
            <p:nvPr/>
          </p:nvSpPr>
          <p:spPr>
            <a:xfrm>
              <a:off x="7604679" y="2796867"/>
              <a:ext cx="43400" cy="166100"/>
            </a:xfrm>
            <a:custGeom>
              <a:avLst/>
              <a:gdLst/>
              <a:ahLst/>
              <a:cxnLst/>
              <a:rect l="l" t="t" r="r" b="b"/>
              <a:pathLst>
                <a:path w="1736" h="6644" extrusionOk="0">
                  <a:moveTo>
                    <a:pt x="1736" y="1"/>
                  </a:moveTo>
                  <a:cubicBezTo>
                    <a:pt x="1325" y="526"/>
                    <a:pt x="914" y="1028"/>
                    <a:pt x="480" y="1553"/>
                  </a:cubicBezTo>
                  <a:cubicBezTo>
                    <a:pt x="320" y="1736"/>
                    <a:pt x="161" y="1918"/>
                    <a:pt x="1" y="2101"/>
                  </a:cubicBezTo>
                  <a:lnTo>
                    <a:pt x="1" y="6255"/>
                  </a:lnTo>
                  <a:cubicBezTo>
                    <a:pt x="1" y="6460"/>
                    <a:pt x="184" y="6643"/>
                    <a:pt x="389" y="6643"/>
                  </a:cubicBezTo>
                  <a:lnTo>
                    <a:pt x="1348" y="6643"/>
                  </a:lnTo>
                  <a:cubicBezTo>
                    <a:pt x="1553" y="6643"/>
                    <a:pt x="1736" y="6460"/>
                    <a:pt x="1736" y="6255"/>
                  </a:cubicBezTo>
                  <a:lnTo>
                    <a:pt x="1736" y="1"/>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24;p2"/>
            <p:cNvSpPr/>
            <p:nvPr/>
          </p:nvSpPr>
          <p:spPr>
            <a:xfrm>
              <a:off x="7604679" y="4407192"/>
              <a:ext cx="43400" cy="165525"/>
            </a:xfrm>
            <a:custGeom>
              <a:avLst/>
              <a:gdLst/>
              <a:ahLst/>
              <a:cxnLst/>
              <a:rect l="l" t="t" r="r" b="b"/>
              <a:pathLst>
                <a:path w="1736" h="6621" extrusionOk="0">
                  <a:moveTo>
                    <a:pt x="1736" y="1"/>
                  </a:moveTo>
                  <a:cubicBezTo>
                    <a:pt x="1211" y="731"/>
                    <a:pt x="640" y="1439"/>
                    <a:pt x="1" y="2078"/>
                  </a:cubicBezTo>
                  <a:lnTo>
                    <a:pt x="1" y="6209"/>
                  </a:lnTo>
                  <a:cubicBezTo>
                    <a:pt x="1" y="6438"/>
                    <a:pt x="184" y="6620"/>
                    <a:pt x="389" y="6620"/>
                  </a:cubicBezTo>
                  <a:lnTo>
                    <a:pt x="1348" y="6620"/>
                  </a:lnTo>
                  <a:cubicBezTo>
                    <a:pt x="1553" y="6620"/>
                    <a:pt x="1736" y="6438"/>
                    <a:pt x="1736" y="6209"/>
                  </a:cubicBezTo>
                  <a:lnTo>
                    <a:pt x="1736" y="1"/>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25;p2"/>
            <p:cNvSpPr/>
            <p:nvPr/>
          </p:nvSpPr>
          <p:spPr>
            <a:xfrm>
              <a:off x="7738229" y="2663267"/>
              <a:ext cx="70200" cy="313175"/>
            </a:xfrm>
            <a:custGeom>
              <a:avLst/>
              <a:gdLst/>
              <a:ahLst/>
              <a:cxnLst/>
              <a:rect l="l" t="t" r="r" b="b"/>
              <a:pathLst>
                <a:path w="2808" h="12527" extrusionOk="0">
                  <a:moveTo>
                    <a:pt x="1545" y="1"/>
                  </a:moveTo>
                  <a:cubicBezTo>
                    <a:pt x="914" y="1"/>
                    <a:pt x="274" y="395"/>
                    <a:pt x="274" y="1191"/>
                  </a:cubicBezTo>
                  <a:cubicBezTo>
                    <a:pt x="251" y="3245"/>
                    <a:pt x="251" y="5276"/>
                    <a:pt x="228" y="7331"/>
                  </a:cubicBezTo>
                  <a:cubicBezTo>
                    <a:pt x="228" y="8997"/>
                    <a:pt x="0" y="10732"/>
                    <a:pt x="730" y="12261"/>
                  </a:cubicBezTo>
                  <a:cubicBezTo>
                    <a:pt x="809" y="12441"/>
                    <a:pt x="982" y="12526"/>
                    <a:pt x="1158" y="12526"/>
                  </a:cubicBezTo>
                  <a:cubicBezTo>
                    <a:pt x="1341" y="12526"/>
                    <a:pt x="1528" y="12435"/>
                    <a:pt x="1621" y="12261"/>
                  </a:cubicBezTo>
                  <a:cubicBezTo>
                    <a:pt x="2442" y="10777"/>
                    <a:pt x="2305" y="8997"/>
                    <a:pt x="2420" y="7331"/>
                  </a:cubicBezTo>
                  <a:cubicBezTo>
                    <a:pt x="2534" y="5276"/>
                    <a:pt x="2648" y="3245"/>
                    <a:pt x="2762" y="1191"/>
                  </a:cubicBezTo>
                  <a:cubicBezTo>
                    <a:pt x="2808" y="400"/>
                    <a:pt x="2181" y="1"/>
                    <a:pt x="1545" y="1"/>
                  </a:cubicBez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26;p2"/>
            <p:cNvSpPr/>
            <p:nvPr/>
          </p:nvSpPr>
          <p:spPr>
            <a:xfrm>
              <a:off x="7738229" y="496267"/>
              <a:ext cx="70200" cy="313175"/>
            </a:xfrm>
            <a:custGeom>
              <a:avLst/>
              <a:gdLst/>
              <a:ahLst/>
              <a:cxnLst/>
              <a:rect l="l" t="t" r="r" b="b"/>
              <a:pathLst>
                <a:path w="2808" h="12527" extrusionOk="0">
                  <a:moveTo>
                    <a:pt x="1545" y="1"/>
                  </a:moveTo>
                  <a:cubicBezTo>
                    <a:pt x="914" y="1"/>
                    <a:pt x="274" y="395"/>
                    <a:pt x="274" y="1191"/>
                  </a:cubicBezTo>
                  <a:cubicBezTo>
                    <a:pt x="251" y="3245"/>
                    <a:pt x="251" y="5276"/>
                    <a:pt x="228" y="7331"/>
                  </a:cubicBezTo>
                  <a:cubicBezTo>
                    <a:pt x="228" y="8997"/>
                    <a:pt x="0" y="10732"/>
                    <a:pt x="730" y="12261"/>
                  </a:cubicBezTo>
                  <a:cubicBezTo>
                    <a:pt x="809" y="12441"/>
                    <a:pt x="982" y="12526"/>
                    <a:pt x="1158" y="12526"/>
                  </a:cubicBezTo>
                  <a:cubicBezTo>
                    <a:pt x="1341" y="12526"/>
                    <a:pt x="1528" y="12435"/>
                    <a:pt x="1621" y="12261"/>
                  </a:cubicBezTo>
                  <a:cubicBezTo>
                    <a:pt x="2442" y="10777"/>
                    <a:pt x="2305" y="8997"/>
                    <a:pt x="2420" y="7331"/>
                  </a:cubicBezTo>
                  <a:cubicBezTo>
                    <a:pt x="2534" y="5276"/>
                    <a:pt x="2648" y="3245"/>
                    <a:pt x="2762" y="1191"/>
                  </a:cubicBezTo>
                  <a:cubicBezTo>
                    <a:pt x="2808" y="400"/>
                    <a:pt x="2181" y="1"/>
                    <a:pt x="1545" y="1"/>
                  </a:cubicBez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Six Columns">
  <p:cSld name="CUSTOM_10">
    <p:spTree>
      <p:nvGrpSpPr>
        <p:cNvPr id="1" name="Shape 3152"/>
        <p:cNvGrpSpPr/>
        <p:nvPr/>
      </p:nvGrpSpPr>
      <p:grpSpPr>
        <a:xfrm>
          <a:off x="0" y="0"/>
          <a:ext cx="0" cy="0"/>
          <a:chOff x="0" y="0"/>
          <a:chExt cx="0" cy="0"/>
        </a:xfrm>
      </p:grpSpPr>
      <p:sp>
        <p:nvSpPr>
          <p:cNvPr id="3153" name="Google Shape;3153;p22"/>
          <p:cNvSpPr/>
          <p:nvPr/>
        </p:nvSpPr>
        <p:spPr>
          <a:xfrm>
            <a:off x="25" y="4568875"/>
            <a:ext cx="9144000" cy="574500"/>
          </a:xfrm>
          <a:prstGeom prst="rect">
            <a:avLst/>
          </a:prstGeom>
          <a:solidFill>
            <a:srgbClr val="000000">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54" name="Google Shape;3154;p22"/>
          <p:cNvSpPr/>
          <p:nvPr/>
        </p:nvSpPr>
        <p:spPr>
          <a:xfrm>
            <a:off x="25" y="4344175"/>
            <a:ext cx="9144000" cy="224700"/>
          </a:xfrm>
          <a:prstGeom prst="rect">
            <a:avLst/>
          </a:prstGeom>
          <a:solidFill>
            <a:srgbClr val="FFFB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155" name="Google Shape;3155;p22"/>
          <p:cNvGrpSpPr/>
          <p:nvPr/>
        </p:nvGrpSpPr>
        <p:grpSpPr>
          <a:xfrm>
            <a:off x="5966800" y="396488"/>
            <a:ext cx="2088550" cy="4350525"/>
            <a:chOff x="6665400" y="396488"/>
            <a:chExt cx="2088550" cy="4350525"/>
          </a:xfrm>
        </p:grpSpPr>
        <p:sp>
          <p:nvSpPr>
            <p:cNvPr id="3156" name="Google Shape;3156;p22"/>
            <p:cNvSpPr/>
            <p:nvPr/>
          </p:nvSpPr>
          <p:spPr>
            <a:xfrm>
              <a:off x="6926750" y="3115563"/>
              <a:ext cx="522150" cy="86750"/>
            </a:xfrm>
            <a:custGeom>
              <a:avLst/>
              <a:gdLst/>
              <a:ahLst/>
              <a:cxnLst/>
              <a:rect l="l" t="t" r="r" b="b"/>
              <a:pathLst>
                <a:path w="20886" h="3470" fill="none" extrusionOk="0">
                  <a:moveTo>
                    <a:pt x="17462" y="0"/>
                  </a:moveTo>
                  <a:cubicBezTo>
                    <a:pt x="19357" y="0"/>
                    <a:pt x="20886" y="1530"/>
                    <a:pt x="20886" y="3401"/>
                  </a:cubicBezTo>
                  <a:lnTo>
                    <a:pt x="20886" y="3470"/>
                  </a:lnTo>
                  <a:lnTo>
                    <a:pt x="1" y="3470"/>
                  </a:lnTo>
                  <a:lnTo>
                    <a:pt x="1" y="3401"/>
                  </a:lnTo>
                  <a:cubicBezTo>
                    <a:pt x="1" y="1530"/>
                    <a:pt x="1530" y="0"/>
                    <a:pt x="3424" y="0"/>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57" name="Google Shape;3157;p22"/>
            <p:cNvSpPr/>
            <p:nvPr/>
          </p:nvSpPr>
          <p:spPr>
            <a:xfrm>
              <a:off x="6926750" y="3223988"/>
              <a:ext cx="522150" cy="87325"/>
            </a:xfrm>
            <a:custGeom>
              <a:avLst/>
              <a:gdLst/>
              <a:ahLst/>
              <a:cxnLst/>
              <a:rect l="l" t="t" r="r" b="b"/>
              <a:pathLst>
                <a:path w="20886" h="3493" fill="none" extrusionOk="0">
                  <a:moveTo>
                    <a:pt x="17462" y="0"/>
                  </a:moveTo>
                  <a:cubicBezTo>
                    <a:pt x="19357" y="0"/>
                    <a:pt x="20886" y="1529"/>
                    <a:pt x="20886" y="3424"/>
                  </a:cubicBezTo>
                  <a:lnTo>
                    <a:pt x="20886" y="3492"/>
                  </a:lnTo>
                  <a:lnTo>
                    <a:pt x="1" y="3492"/>
                  </a:lnTo>
                  <a:lnTo>
                    <a:pt x="1" y="3424"/>
                  </a:lnTo>
                  <a:cubicBezTo>
                    <a:pt x="1" y="1529"/>
                    <a:pt x="1530" y="0"/>
                    <a:pt x="3424" y="0"/>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58" name="Google Shape;3158;p22"/>
            <p:cNvSpPr/>
            <p:nvPr/>
          </p:nvSpPr>
          <p:spPr>
            <a:xfrm>
              <a:off x="6926750" y="4268238"/>
              <a:ext cx="522150" cy="86750"/>
            </a:xfrm>
            <a:custGeom>
              <a:avLst/>
              <a:gdLst/>
              <a:ahLst/>
              <a:cxnLst/>
              <a:rect l="l" t="t" r="r" b="b"/>
              <a:pathLst>
                <a:path w="20886" h="3470" fill="none" extrusionOk="0">
                  <a:moveTo>
                    <a:pt x="17462" y="0"/>
                  </a:moveTo>
                  <a:cubicBezTo>
                    <a:pt x="19357" y="0"/>
                    <a:pt x="20886" y="1530"/>
                    <a:pt x="20886" y="3424"/>
                  </a:cubicBezTo>
                  <a:lnTo>
                    <a:pt x="20886" y="3470"/>
                  </a:lnTo>
                  <a:lnTo>
                    <a:pt x="1" y="3470"/>
                  </a:lnTo>
                  <a:lnTo>
                    <a:pt x="1" y="3424"/>
                  </a:lnTo>
                  <a:cubicBezTo>
                    <a:pt x="1" y="1530"/>
                    <a:pt x="1530" y="0"/>
                    <a:pt x="3424" y="0"/>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59" name="Google Shape;3159;p22"/>
            <p:cNvSpPr/>
            <p:nvPr/>
          </p:nvSpPr>
          <p:spPr>
            <a:xfrm>
              <a:off x="6926750" y="4377213"/>
              <a:ext cx="522150" cy="86775"/>
            </a:xfrm>
            <a:custGeom>
              <a:avLst/>
              <a:gdLst/>
              <a:ahLst/>
              <a:cxnLst/>
              <a:rect l="l" t="t" r="r" b="b"/>
              <a:pathLst>
                <a:path w="20886" h="3471" fill="none" extrusionOk="0">
                  <a:moveTo>
                    <a:pt x="17462" y="1"/>
                  </a:moveTo>
                  <a:cubicBezTo>
                    <a:pt x="19357" y="1"/>
                    <a:pt x="20886" y="1530"/>
                    <a:pt x="20886" y="3402"/>
                  </a:cubicBezTo>
                  <a:lnTo>
                    <a:pt x="20886" y="3470"/>
                  </a:lnTo>
                  <a:lnTo>
                    <a:pt x="1" y="3470"/>
                  </a:lnTo>
                  <a:lnTo>
                    <a:pt x="1" y="3402"/>
                  </a:lnTo>
                  <a:cubicBezTo>
                    <a:pt x="1" y="1530"/>
                    <a:pt x="1530" y="1"/>
                    <a:pt x="3424" y="1"/>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60" name="Google Shape;3160;p22"/>
            <p:cNvSpPr/>
            <p:nvPr/>
          </p:nvSpPr>
          <p:spPr>
            <a:xfrm>
              <a:off x="6926750" y="4485638"/>
              <a:ext cx="522150" cy="87350"/>
            </a:xfrm>
            <a:custGeom>
              <a:avLst/>
              <a:gdLst/>
              <a:ahLst/>
              <a:cxnLst/>
              <a:rect l="l" t="t" r="r" b="b"/>
              <a:pathLst>
                <a:path w="20886" h="3494" fill="none" extrusionOk="0">
                  <a:moveTo>
                    <a:pt x="17462" y="1"/>
                  </a:moveTo>
                  <a:cubicBezTo>
                    <a:pt x="19357" y="1"/>
                    <a:pt x="20886" y="1530"/>
                    <a:pt x="20886" y="3425"/>
                  </a:cubicBezTo>
                  <a:lnTo>
                    <a:pt x="20886" y="3493"/>
                  </a:lnTo>
                  <a:lnTo>
                    <a:pt x="1" y="3493"/>
                  </a:lnTo>
                  <a:lnTo>
                    <a:pt x="1" y="3425"/>
                  </a:lnTo>
                  <a:cubicBezTo>
                    <a:pt x="1" y="1530"/>
                    <a:pt x="1530" y="1"/>
                    <a:pt x="3424" y="1"/>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61" name="Google Shape;3161;p22"/>
            <p:cNvSpPr/>
            <p:nvPr/>
          </p:nvSpPr>
          <p:spPr>
            <a:xfrm>
              <a:off x="6796075" y="3659363"/>
              <a:ext cx="87325" cy="325875"/>
            </a:xfrm>
            <a:custGeom>
              <a:avLst/>
              <a:gdLst/>
              <a:ahLst/>
              <a:cxnLst/>
              <a:rect l="l" t="t" r="r" b="b"/>
              <a:pathLst>
                <a:path w="3493" h="13035" extrusionOk="0">
                  <a:moveTo>
                    <a:pt x="343" y="1"/>
                  </a:moveTo>
                  <a:cubicBezTo>
                    <a:pt x="160" y="1"/>
                    <a:pt x="1" y="138"/>
                    <a:pt x="1" y="343"/>
                  </a:cubicBezTo>
                  <a:lnTo>
                    <a:pt x="206" y="12714"/>
                  </a:lnTo>
                  <a:cubicBezTo>
                    <a:pt x="206" y="12897"/>
                    <a:pt x="366" y="13034"/>
                    <a:pt x="549" y="13034"/>
                  </a:cubicBezTo>
                  <a:lnTo>
                    <a:pt x="2945" y="13034"/>
                  </a:lnTo>
                  <a:cubicBezTo>
                    <a:pt x="3128" y="13034"/>
                    <a:pt x="3288" y="12897"/>
                    <a:pt x="3288" y="12714"/>
                  </a:cubicBezTo>
                  <a:lnTo>
                    <a:pt x="3470" y="343"/>
                  </a:lnTo>
                  <a:cubicBezTo>
                    <a:pt x="3493" y="138"/>
                    <a:pt x="3333" y="1"/>
                    <a:pt x="3151" y="1"/>
                  </a:cubicBezTo>
                  <a:close/>
                </a:path>
              </a:pathLst>
            </a:custGeom>
            <a:solidFill>
              <a:srgbClr val="A8B9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62" name="Google Shape;3162;p22"/>
            <p:cNvSpPr/>
            <p:nvPr/>
          </p:nvSpPr>
          <p:spPr>
            <a:xfrm>
              <a:off x="6812625" y="3675338"/>
              <a:ext cx="54250" cy="54250"/>
            </a:xfrm>
            <a:custGeom>
              <a:avLst/>
              <a:gdLst/>
              <a:ahLst/>
              <a:cxnLst/>
              <a:rect l="l" t="t" r="r" b="b"/>
              <a:pathLst>
                <a:path w="2170" h="2170" extrusionOk="0">
                  <a:moveTo>
                    <a:pt x="1073" y="1"/>
                  </a:moveTo>
                  <a:cubicBezTo>
                    <a:pt x="480" y="1"/>
                    <a:pt x="1" y="480"/>
                    <a:pt x="1" y="1097"/>
                  </a:cubicBezTo>
                  <a:cubicBezTo>
                    <a:pt x="1" y="1690"/>
                    <a:pt x="480" y="2169"/>
                    <a:pt x="1073" y="2169"/>
                  </a:cubicBezTo>
                  <a:cubicBezTo>
                    <a:pt x="1690" y="2169"/>
                    <a:pt x="2169" y="1690"/>
                    <a:pt x="2169" y="1097"/>
                  </a:cubicBezTo>
                  <a:cubicBezTo>
                    <a:pt x="2169" y="480"/>
                    <a:pt x="1690" y="1"/>
                    <a:pt x="1073" y="1"/>
                  </a:cubicBezTo>
                  <a:close/>
                </a:path>
              </a:pathLst>
            </a:custGeom>
            <a:solidFill>
              <a:srgbClr val="868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63" name="Google Shape;3163;p22"/>
            <p:cNvSpPr/>
            <p:nvPr/>
          </p:nvSpPr>
          <p:spPr>
            <a:xfrm>
              <a:off x="6835450" y="3682763"/>
              <a:ext cx="8600" cy="39400"/>
            </a:xfrm>
            <a:custGeom>
              <a:avLst/>
              <a:gdLst/>
              <a:ahLst/>
              <a:cxnLst/>
              <a:rect l="l" t="t" r="r" b="b"/>
              <a:pathLst>
                <a:path w="344" h="1576" extrusionOk="0">
                  <a:moveTo>
                    <a:pt x="138" y="1"/>
                  </a:moveTo>
                  <a:cubicBezTo>
                    <a:pt x="46" y="1"/>
                    <a:pt x="1" y="69"/>
                    <a:pt x="1" y="160"/>
                  </a:cubicBezTo>
                  <a:lnTo>
                    <a:pt x="1" y="1439"/>
                  </a:lnTo>
                  <a:cubicBezTo>
                    <a:pt x="1" y="1507"/>
                    <a:pt x="46" y="1576"/>
                    <a:pt x="138" y="1576"/>
                  </a:cubicBezTo>
                  <a:lnTo>
                    <a:pt x="206" y="1576"/>
                  </a:lnTo>
                  <a:cubicBezTo>
                    <a:pt x="275" y="1576"/>
                    <a:pt x="343" y="1507"/>
                    <a:pt x="343" y="1439"/>
                  </a:cubicBezTo>
                  <a:lnTo>
                    <a:pt x="343" y="160"/>
                  </a:lnTo>
                  <a:cubicBezTo>
                    <a:pt x="343" y="69"/>
                    <a:pt x="275" y="1"/>
                    <a:pt x="206" y="1"/>
                  </a:cubicBezTo>
                  <a:close/>
                </a:path>
              </a:pathLst>
            </a:custGeom>
            <a:solidFill>
              <a:srgbClr val="6063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64" name="Google Shape;3164;p22"/>
            <p:cNvSpPr/>
            <p:nvPr/>
          </p:nvSpPr>
          <p:spPr>
            <a:xfrm>
              <a:off x="7644600" y="4354963"/>
              <a:ext cx="43400" cy="218025"/>
            </a:xfrm>
            <a:custGeom>
              <a:avLst/>
              <a:gdLst/>
              <a:ahLst/>
              <a:cxnLst/>
              <a:rect l="l" t="t" r="r" b="b"/>
              <a:pathLst>
                <a:path w="1736" h="8721" extrusionOk="0">
                  <a:moveTo>
                    <a:pt x="389" y="1"/>
                  </a:moveTo>
                  <a:cubicBezTo>
                    <a:pt x="184" y="1"/>
                    <a:pt x="1" y="183"/>
                    <a:pt x="1" y="412"/>
                  </a:cubicBezTo>
                  <a:lnTo>
                    <a:pt x="1" y="8309"/>
                  </a:lnTo>
                  <a:cubicBezTo>
                    <a:pt x="1" y="8537"/>
                    <a:pt x="184" y="8720"/>
                    <a:pt x="389" y="8720"/>
                  </a:cubicBezTo>
                  <a:lnTo>
                    <a:pt x="1348" y="8720"/>
                  </a:lnTo>
                  <a:cubicBezTo>
                    <a:pt x="1553" y="8720"/>
                    <a:pt x="1736" y="8537"/>
                    <a:pt x="1736" y="8309"/>
                  </a:cubicBezTo>
                  <a:lnTo>
                    <a:pt x="1736" y="412"/>
                  </a:lnTo>
                  <a:cubicBezTo>
                    <a:pt x="1736" y="183"/>
                    <a:pt x="1553" y="1"/>
                    <a:pt x="1348" y="1"/>
                  </a:cubicBezTo>
                  <a:close/>
                </a:path>
              </a:pathLst>
            </a:custGeom>
            <a:solidFill>
              <a:srgbClr val="74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65" name="Google Shape;3165;p22"/>
            <p:cNvSpPr/>
            <p:nvPr/>
          </p:nvSpPr>
          <p:spPr>
            <a:xfrm>
              <a:off x="7645175" y="4376088"/>
              <a:ext cx="43400" cy="42250"/>
            </a:xfrm>
            <a:custGeom>
              <a:avLst/>
              <a:gdLst/>
              <a:ahLst/>
              <a:cxnLst/>
              <a:rect l="l" t="t" r="r" b="b"/>
              <a:pathLst>
                <a:path w="1736" h="1690" extrusionOk="0">
                  <a:moveTo>
                    <a:pt x="868" y="0"/>
                  </a:moveTo>
                  <a:cubicBezTo>
                    <a:pt x="434" y="0"/>
                    <a:pt x="1" y="388"/>
                    <a:pt x="24" y="845"/>
                  </a:cubicBezTo>
                  <a:cubicBezTo>
                    <a:pt x="46" y="1301"/>
                    <a:pt x="389" y="1689"/>
                    <a:pt x="868" y="1689"/>
                  </a:cubicBezTo>
                  <a:cubicBezTo>
                    <a:pt x="1302" y="1689"/>
                    <a:pt x="1735" y="1301"/>
                    <a:pt x="1713" y="845"/>
                  </a:cubicBezTo>
                  <a:cubicBezTo>
                    <a:pt x="1690" y="388"/>
                    <a:pt x="1347"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66" name="Google Shape;3166;p22"/>
            <p:cNvSpPr/>
            <p:nvPr/>
          </p:nvSpPr>
          <p:spPr>
            <a:xfrm>
              <a:off x="7971025" y="3115563"/>
              <a:ext cx="521575" cy="86750"/>
            </a:xfrm>
            <a:custGeom>
              <a:avLst/>
              <a:gdLst/>
              <a:ahLst/>
              <a:cxnLst/>
              <a:rect l="l" t="t" r="r" b="b"/>
              <a:pathLst>
                <a:path w="20863" h="3470" fill="none" extrusionOk="0">
                  <a:moveTo>
                    <a:pt x="17461" y="0"/>
                  </a:moveTo>
                  <a:cubicBezTo>
                    <a:pt x="19333" y="0"/>
                    <a:pt x="20862" y="1530"/>
                    <a:pt x="20862" y="3401"/>
                  </a:cubicBezTo>
                  <a:lnTo>
                    <a:pt x="20862" y="3470"/>
                  </a:lnTo>
                  <a:lnTo>
                    <a:pt x="0" y="3470"/>
                  </a:lnTo>
                  <a:lnTo>
                    <a:pt x="0" y="3401"/>
                  </a:lnTo>
                  <a:cubicBezTo>
                    <a:pt x="0" y="1530"/>
                    <a:pt x="1529" y="0"/>
                    <a:pt x="3401" y="0"/>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67" name="Google Shape;3167;p22"/>
            <p:cNvSpPr/>
            <p:nvPr/>
          </p:nvSpPr>
          <p:spPr>
            <a:xfrm>
              <a:off x="7971025" y="3223988"/>
              <a:ext cx="521575" cy="87325"/>
            </a:xfrm>
            <a:custGeom>
              <a:avLst/>
              <a:gdLst/>
              <a:ahLst/>
              <a:cxnLst/>
              <a:rect l="l" t="t" r="r" b="b"/>
              <a:pathLst>
                <a:path w="20863" h="3493" fill="none" extrusionOk="0">
                  <a:moveTo>
                    <a:pt x="17461" y="0"/>
                  </a:moveTo>
                  <a:cubicBezTo>
                    <a:pt x="19333" y="0"/>
                    <a:pt x="20862" y="1529"/>
                    <a:pt x="20862" y="3424"/>
                  </a:cubicBezTo>
                  <a:lnTo>
                    <a:pt x="20862" y="3492"/>
                  </a:lnTo>
                  <a:lnTo>
                    <a:pt x="0" y="3492"/>
                  </a:lnTo>
                  <a:lnTo>
                    <a:pt x="0" y="3424"/>
                  </a:lnTo>
                  <a:cubicBezTo>
                    <a:pt x="0" y="1529"/>
                    <a:pt x="1529" y="0"/>
                    <a:pt x="3401" y="0"/>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68" name="Google Shape;3168;p22"/>
            <p:cNvSpPr/>
            <p:nvPr/>
          </p:nvSpPr>
          <p:spPr>
            <a:xfrm>
              <a:off x="7971025" y="4268238"/>
              <a:ext cx="521575" cy="86750"/>
            </a:xfrm>
            <a:custGeom>
              <a:avLst/>
              <a:gdLst/>
              <a:ahLst/>
              <a:cxnLst/>
              <a:rect l="l" t="t" r="r" b="b"/>
              <a:pathLst>
                <a:path w="20863" h="3470" fill="none" extrusionOk="0">
                  <a:moveTo>
                    <a:pt x="17461" y="0"/>
                  </a:moveTo>
                  <a:cubicBezTo>
                    <a:pt x="19333" y="0"/>
                    <a:pt x="20862" y="1530"/>
                    <a:pt x="20862" y="3424"/>
                  </a:cubicBezTo>
                  <a:lnTo>
                    <a:pt x="20862" y="3470"/>
                  </a:lnTo>
                  <a:lnTo>
                    <a:pt x="0" y="3470"/>
                  </a:lnTo>
                  <a:lnTo>
                    <a:pt x="0" y="3424"/>
                  </a:lnTo>
                  <a:cubicBezTo>
                    <a:pt x="0" y="1530"/>
                    <a:pt x="1529" y="0"/>
                    <a:pt x="3401" y="0"/>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69" name="Google Shape;3169;p22"/>
            <p:cNvSpPr/>
            <p:nvPr/>
          </p:nvSpPr>
          <p:spPr>
            <a:xfrm>
              <a:off x="7971025" y="4377213"/>
              <a:ext cx="521575" cy="86775"/>
            </a:xfrm>
            <a:custGeom>
              <a:avLst/>
              <a:gdLst/>
              <a:ahLst/>
              <a:cxnLst/>
              <a:rect l="l" t="t" r="r" b="b"/>
              <a:pathLst>
                <a:path w="20863" h="3471" fill="none" extrusionOk="0">
                  <a:moveTo>
                    <a:pt x="17461" y="1"/>
                  </a:moveTo>
                  <a:cubicBezTo>
                    <a:pt x="19333" y="1"/>
                    <a:pt x="20862" y="1530"/>
                    <a:pt x="20862" y="3402"/>
                  </a:cubicBezTo>
                  <a:lnTo>
                    <a:pt x="20862" y="3470"/>
                  </a:lnTo>
                  <a:lnTo>
                    <a:pt x="0" y="3470"/>
                  </a:lnTo>
                  <a:lnTo>
                    <a:pt x="0" y="3402"/>
                  </a:lnTo>
                  <a:cubicBezTo>
                    <a:pt x="0" y="1530"/>
                    <a:pt x="1529" y="1"/>
                    <a:pt x="3401" y="1"/>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70" name="Google Shape;3170;p22"/>
            <p:cNvSpPr/>
            <p:nvPr/>
          </p:nvSpPr>
          <p:spPr>
            <a:xfrm>
              <a:off x="7971025" y="4485638"/>
              <a:ext cx="521575" cy="87350"/>
            </a:xfrm>
            <a:custGeom>
              <a:avLst/>
              <a:gdLst/>
              <a:ahLst/>
              <a:cxnLst/>
              <a:rect l="l" t="t" r="r" b="b"/>
              <a:pathLst>
                <a:path w="20863" h="3494" fill="none" extrusionOk="0">
                  <a:moveTo>
                    <a:pt x="17461" y="1"/>
                  </a:moveTo>
                  <a:cubicBezTo>
                    <a:pt x="19333" y="1"/>
                    <a:pt x="20862" y="1530"/>
                    <a:pt x="20862" y="3425"/>
                  </a:cubicBezTo>
                  <a:lnTo>
                    <a:pt x="20862" y="3493"/>
                  </a:lnTo>
                  <a:lnTo>
                    <a:pt x="0" y="3493"/>
                  </a:lnTo>
                  <a:lnTo>
                    <a:pt x="0" y="3425"/>
                  </a:lnTo>
                  <a:cubicBezTo>
                    <a:pt x="0" y="1530"/>
                    <a:pt x="1529" y="1"/>
                    <a:pt x="3401" y="1"/>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71" name="Google Shape;3171;p22"/>
            <p:cNvSpPr/>
            <p:nvPr/>
          </p:nvSpPr>
          <p:spPr>
            <a:xfrm>
              <a:off x="7840350" y="3659363"/>
              <a:ext cx="86750" cy="325875"/>
            </a:xfrm>
            <a:custGeom>
              <a:avLst/>
              <a:gdLst/>
              <a:ahLst/>
              <a:cxnLst/>
              <a:rect l="l" t="t" r="r" b="b"/>
              <a:pathLst>
                <a:path w="3470" h="13035" extrusionOk="0">
                  <a:moveTo>
                    <a:pt x="342" y="1"/>
                  </a:moveTo>
                  <a:cubicBezTo>
                    <a:pt x="160" y="1"/>
                    <a:pt x="0" y="138"/>
                    <a:pt x="0" y="343"/>
                  </a:cubicBezTo>
                  <a:lnTo>
                    <a:pt x="205" y="12714"/>
                  </a:lnTo>
                  <a:cubicBezTo>
                    <a:pt x="205" y="12897"/>
                    <a:pt x="342" y="13034"/>
                    <a:pt x="548" y="13034"/>
                  </a:cubicBezTo>
                  <a:lnTo>
                    <a:pt x="2944" y="13034"/>
                  </a:lnTo>
                  <a:cubicBezTo>
                    <a:pt x="3127" y="13034"/>
                    <a:pt x="3264" y="12897"/>
                    <a:pt x="3264" y="12714"/>
                  </a:cubicBezTo>
                  <a:lnTo>
                    <a:pt x="3469" y="343"/>
                  </a:lnTo>
                  <a:cubicBezTo>
                    <a:pt x="3469" y="138"/>
                    <a:pt x="3333" y="1"/>
                    <a:pt x="3127" y="1"/>
                  </a:cubicBezTo>
                  <a:close/>
                </a:path>
              </a:pathLst>
            </a:custGeom>
            <a:solidFill>
              <a:srgbClr val="A8B9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72" name="Google Shape;3172;p22"/>
            <p:cNvSpPr/>
            <p:nvPr/>
          </p:nvSpPr>
          <p:spPr>
            <a:xfrm>
              <a:off x="7856325" y="3675338"/>
              <a:ext cx="54800" cy="54250"/>
            </a:xfrm>
            <a:custGeom>
              <a:avLst/>
              <a:gdLst/>
              <a:ahLst/>
              <a:cxnLst/>
              <a:rect l="l" t="t" r="r" b="b"/>
              <a:pathLst>
                <a:path w="2192" h="2170" extrusionOk="0">
                  <a:moveTo>
                    <a:pt x="1096" y="1"/>
                  </a:moveTo>
                  <a:cubicBezTo>
                    <a:pt x="502" y="1"/>
                    <a:pt x="0" y="480"/>
                    <a:pt x="0" y="1097"/>
                  </a:cubicBezTo>
                  <a:cubicBezTo>
                    <a:pt x="0" y="1690"/>
                    <a:pt x="502" y="2169"/>
                    <a:pt x="1096" y="2169"/>
                  </a:cubicBezTo>
                  <a:cubicBezTo>
                    <a:pt x="1689" y="2169"/>
                    <a:pt x="2191" y="1690"/>
                    <a:pt x="2191" y="1097"/>
                  </a:cubicBezTo>
                  <a:cubicBezTo>
                    <a:pt x="2191" y="480"/>
                    <a:pt x="1689" y="1"/>
                    <a:pt x="1096" y="1"/>
                  </a:cubicBezTo>
                  <a:close/>
                </a:path>
              </a:pathLst>
            </a:custGeom>
            <a:solidFill>
              <a:srgbClr val="868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73" name="Google Shape;3173;p22"/>
            <p:cNvSpPr/>
            <p:nvPr/>
          </p:nvSpPr>
          <p:spPr>
            <a:xfrm>
              <a:off x="7879150" y="3682763"/>
              <a:ext cx="9150" cy="39400"/>
            </a:xfrm>
            <a:custGeom>
              <a:avLst/>
              <a:gdLst/>
              <a:ahLst/>
              <a:cxnLst/>
              <a:rect l="l" t="t" r="r" b="b"/>
              <a:pathLst>
                <a:path w="366" h="1576" extrusionOk="0">
                  <a:moveTo>
                    <a:pt x="160" y="1"/>
                  </a:moveTo>
                  <a:cubicBezTo>
                    <a:pt x="69" y="1"/>
                    <a:pt x="0" y="69"/>
                    <a:pt x="0" y="160"/>
                  </a:cubicBezTo>
                  <a:lnTo>
                    <a:pt x="0" y="1439"/>
                  </a:lnTo>
                  <a:cubicBezTo>
                    <a:pt x="0" y="1507"/>
                    <a:pt x="69" y="1576"/>
                    <a:pt x="160" y="1576"/>
                  </a:cubicBezTo>
                  <a:lnTo>
                    <a:pt x="228" y="1576"/>
                  </a:lnTo>
                  <a:cubicBezTo>
                    <a:pt x="297" y="1576"/>
                    <a:pt x="365" y="1507"/>
                    <a:pt x="365" y="1439"/>
                  </a:cubicBezTo>
                  <a:lnTo>
                    <a:pt x="365" y="160"/>
                  </a:lnTo>
                  <a:cubicBezTo>
                    <a:pt x="365" y="69"/>
                    <a:pt x="297" y="1"/>
                    <a:pt x="228" y="1"/>
                  </a:cubicBezTo>
                  <a:close/>
                </a:path>
              </a:pathLst>
            </a:custGeom>
            <a:solidFill>
              <a:srgbClr val="6063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74" name="Google Shape;3174;p22"/>
            <p:cNvSpPr/>
            <p:nvPr/>
          </p:nvSpPr>
          <p:spPr>
            <a:xfrm>
              <a:off x="8688300" y="4354963"/>
              <a:ext cx="43950" cy="218025"/>
            </a:xfrm>
            <a:custGeom>
              <a:avLst/>
              <a:gdLst/>
              <a:ahLst/>
              <a:cxnLst/>
              <a:rect l="l" t="t" r="r" b="b"/>
              <a:pathLst>
                <a:path w="1758" h="8721" extrusionOk="0">
                  <a:moveTo>
                    <a:pt x="411" y="1"/>
                  </a:moveTo>
                  <a:cubicBezTo>
                    <a:pt x="183" y="1"/>
                    <a:pt x="0" y="183"/>
                    <a:pt x="0" y="412"/>
                  </a:cubicBezTo>
                  <a:lnTo>
                    <a:pt x="0" y="8309"/>
                  </a:lnTo>
                  <a:cubicBezTo>
                    <a:pt x="0" y="8537"/>
                    <a:pt x="183" y="8720"/>
                    <a:pt x="411" y="8720"/>
                  </a:cubicBezTo>
                  <a:lnTo>
                    <a:pt x="1347" y="8720"/>
                  </a:lnTo>
                  <a:cubicBezTo>
                    <a:pt x="1575" y="8720"/>
                    <a:pt x="1758" y="8537"/>
                    <a:pt x="1758" y="8309"/>
                  </a:cubicBezTo>
                  <a:lnTo>
                    <a:pt x="1758" y="412"/>
                  </a:lnTo>
                  <a:cubicBezTo>
                    <a:pt x="1758" y="183"/>
                    <a:pt x="1575" y="1"/>
                    <a:pt x="1347" y="1"/>
                  </a:cubicBezTo>
                  <a:close/>
                </a:path>
              </a:pathLst>
            </a:custGeom>
            <a:solidFill>
              <a:srgbClr val="74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75" name="Google Shape;3175;p22"/>
            <p:cNvSpPr/>
            <p:nvPr/>
          </p:nvSpPr>
          <p:spPr>
            <a:xfrm>
              <a:off x="8689450" y="4376088"/>
              <a:ext cx="42800" cy="42250"/>
            </a:xfrm>
            <a:custGeom>
              <a:avLst/>
              <a:gdLst/>
              <a:ahLst/>
              <a:cxnLst/>
              <a:rect l="l" t="t" r="r" b="b"/>
              <a:pathLst>
                <a:path w="1712" h="1690" extrusionOk="0">
                  <a:moveTo>
                    <a:pt x="867" y="0"/>
                  </a:moveTo>
                  <a:cubicBezTo>
                    <a:pt x="411" y="0"/>
                    <a:pt x="0" y="388"/>
                    <a:pt x="23" y="845"/>
                  </a:cubicBezTo>
                  <a:cubicBezTo>
                    <a:pt x="46" y="1301"/>
                    <a:pt x="388" y="1689"/>
                    <a:pt x="867" y="1689"/>
                  </a:cubicBezTo>
                  <a:cubicBezTo>
                    <a:pt x="1301" y="1689"/>
                    <a:pt x="1712" y="1301"/>
                    <a:pt x="1689" y="845"/>
                  </a:cubicBezTo>
                  <a:cubicBezTo>
                    <a:pt x="1689" y="388"/>
                    <a:pt x="1324" y="0"/>
                    <a:pt x="8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76" name="Google Shape;3176;p22"/>
            <p:cNvSpPr/>
            <p:nvPr/>
          </p:nvSpPr>
          <p:spPr>
            <a:xfrm>
              <a:off x="6800075" y="3823713"/>
              <a:ext cx="80475" cy="161525"/>
            </a:xfrm>
            <a:custGeom>
              <a:avLst/>
              <a:gdLst/>
              <a:ahLst/>
              <a:cxnLst/>
              <a:rect l="l" t="t" r="r" b="b"/>
              <a:pathLst>
                <a:path w="3219" h="6461" extrusionOk="0">
                  <a:moveTo>
                    <a:pt x="3219" y="0"/>
                  </a:moveTo>
                  <a:lnTo>
                    <a:pt x="3219" y="0"/>
                  </a:lnTo>
                  <a:cubicBezTo>
                    <a:pt x="2740" y="1073"/>
                    <a:pt x="2351" y="2260"/>
                    <a:pt x="1507" y="3105"/>
                  </a:cubicBezTo>
                  <a:cubicBezTo>
                    <a:pt x="1186" y="3426"/>
                    <a:pt x="824" y="3604"/>
                    <a:pt x="483" y="3604"/>
                  </a:cubicBezTo>
                  <a:cubicBezTo>
                    <a:pt x="314" y="3604"/>
                    <a:pt x="151" y="3560"/>
                    <a:pt x="0" y="3470"/>
                  </a:cubicBezTo>
                  <a:lnTo>
                    <a:pt x="0" y="3470"/>
                  </a:lnTo>
                  <a:lnTo>
                    <a:pt x="46" y="6140"/>
                  </a:lnTo>
                  <a:cubicBezTo>
                    <a:pt x="46" y="6323"/>
                    <a:pt x="206" y="6460"/>
                    <a:pt x="389" y="6460"/>
                  </a:cubicBezTo>
                  <a:lnTo>
                    <a:pt x="2785" y="6460"/>
                  </a:lnTo>
                  <a:cubicBezTo>
                    <a:pt x="2968" y="6460"/>
                    <a:pt x="3128" y="6323"/>
                    <a:pt x="3128" y="6140"/>
                  </a:cubicBezTo>
                  <a:lnTo>
                    <a:pt x="3219" y="0"/>
                  </a:lnTo>
                  <a:close/>
                </a:path>
              </a:pathLst>
            </a:custGeom>
            <a:solidFill>
              <a:srgbClr val="748181">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77" name="Google Shape;3177;p22"/>
            <p:cNvSpPr/>
            <p:nvPr/>
          </p:nvSpPr>
          <p:spPr>
            <a:xfrm>
              <a:off x="7844325" y="3823713"/>
              <a:ext cx="80500" cy="161525"/>
            </a:xfrm>
            <a:custGeom>
              <a:avLst/>
              <a:gdLst/>
              <a:ahLst/>
              <a:cxnLst/>
              <a:rect l="l" t="t" r="r" b="b"/>
              <a:pathLst>
                <a:path w="3220" h="6461" extrusionOk="0">
                  <a:moveTo>
                    <a:pt x="3219" y="0"/>
                  </a:moveTo>
                  <a:lnTo>
                    <a:pt x="3219" y="0"/>
                  </a:lnTo>
                  <a:cubicBezTo>
                    <a:pt x="2717" y="1073"/>
                    <a:pt x="2329" y="2260"/>
                    <a:pt x="1507" y="3105"/>
                  </a:cubicBezTo>
                  <a:cubicBezTo>
                    <a:pt x="1186" y="3426"/>
                    <a:pt x="824" y="3604"/>
                    <a:pt x="483" y="3604"/>
                  </a:cubicBezTo>
                  <a:cubicBezTo>
                    <a:pt x="315" y="3604"/>
                    <a:pt x="151" y="3560"/>
                    <a:pt x="1" y="3470"/>
                  </a:cubicBezTo>
                  <a:lnTo>
                    <a:pt x="1" y="3470"/>
                  </a:lnTo>
                  <a:lnTo>
                    <a:pt x="46" y="6140"/>
                  </a:lnTo>
                  <a:cubicBezTo>
                    <a:pt x="46" y="6323"/>
                    <a:pt x="183" y="6460"/>
                    <a:pt x="389" y="6460"/>
                  </a:cubicBezTo>
                  <a:lnTo>
                    <a:pt x="2785" y="6460"/>
                  </a:lnTo>
                  <a:cubicBezTo>
                    <a:pt x="2968" y="6460"/>
                    <a:pt x="3105" y="6323"/>
                    <a:pt x="3105" y="6140"/>
                  </a:cubicBezTo>
                  <a:lnTo>
                    <a:pt x="3219" y="0"/>
                  </a:lnTo>
                  <a:close/>
                </a:path>
              </a:pathLst>
            </a:custGeom>
            <a:solidFill>
              <a:srgbClr val="748181">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78" name="Google Shape;3178;p22"/>
            <p:cNvSpPr/>
            <p:nvPr/>
          </p:nvSpPr>
          <p:spPr>
            <a:xfrm>
              <a:off x="6796650" y="3773313"/>
              <a:ext cx="59750" cy="106750"/>
            </a:xfrm>
            <a:custGeom>
              <a:avLst/>
              <a:gdLst/>
              <a:ahLst/>
              <a:cxnLst/>
              <a:rect l="l" t="t" r="r" b="b"/>
              <a:pathLst>
                <a:path w="2390" h="4270" extrusionOk="0">
                  <a:moveTo>
                    <a:pt x="1178" y="1"/>
                  </a:moveTo>
                  <a:cubicBezTo>
                    <a:pt x="707" y="1"/>
                    <a:pt x="248" y="252"/>
                    <a:pt x="137" y="807"/>
                  </a:cubicBezTo>
                  <a:cubicBezTo>
                    <a:pt x="1" y="1446"/>
                    <a:pt x="115" y="2085"/>
                    <a:pt x="183" y="2724"/>
                  </a:cubicBezTo>
                  <a:cubicBezTo>
                    <a:pt x="229" y="3272"/>
                    <a:pt x="206" y="3774"/>
                    <a:pt x="640" y="4162"/>
                  </a:cubicBezTo>
                  <a:cubicBezTo>
                    <a:pt x="711" y="4233"/>
                    <a:pt x="800" y="4269"/>
                    <a:pt x="890" y="4269"/>
                  </a:cubicBezTo>
                  <a:cubicBezTo>
                    <a:pt x="945" y="4269"/>
                    <a:pt x="999" y="4256"/>
                    <a:pt x="1050" y="4231"/>
                  </a:cubicBezTo>
                  <a:cubicBezTo>
                    <a:pt x="1553" y="3934"/>
                    <a:pt x="1644" y="3477"/>
                    <a:pt x="1827" y="2952"/>
                  </a:cubicBezTo>
                  <a:cubicBezTo>
                    <a:pt x="2055" y="2336"/>
                    <a:pt x="2329" y="1743"/>
                    <a:pt x="2352" y="1103"/>
                  </a:cubicBezTo>
                  <a:cubicBezTo>
                    <a:pt x="2390" y="403"/>
                    <a:pt x="1773" y="1"/>
                    <a:pt x="11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79" name="Google Shape;3179;p22"/>
            <p:cNvSpPr/>
            <p:nvPr/>
          </p:nvSpPr>
          <p:spPr>
            <a:xfrm>
              <a:off x="7840900" y="3773313"/>
              <a:ext cx="59450" cy="106750"/>
            </a:xfrm>
            <a:custGeom>
              <a:avLst/>
              <a:gdLst/>
              <a:ahLst/>
              <a:cxnLst/>
              <a:rect l="l" t="t" r="r" b="b"/>
              <a:pathLst>
                <a:path w="2378" h="4270" extrusionOk="0">
                  <a:moveTo>
                    <a:pt x="1171" y="1"/>
                  </a:moveTo>
                  <a:cubicBezTo>
                    <a:pt x="703" y="1"/>
                    <a:pt x="249" y="252"/>
                    <a:pt x="138" y="807"/>
                  </a:cubicBezTo>
                  <a:cubicBezTo>
                    <a:pt x="1" y="1446"/>
                    <a:pt x="115" y="2085"/>
                    <a:pt x="183" y="2724"/>
                  </a:cubicBezTo>
                  <a:cubicBezTo>
                    <a:pt x="229" y="3272"/>
                    <a:pt x="206" y="3774"/>
                    <a:pt x="617" y="4162"/>
                  </a:cubicBezTo>
                  <a:cubicBezTo>
                    <a:pt x="688" y="4233"/>
                    <a:pt x="787" y="4269"/>
                    <a:pt x="883" y="4269"/>
                  </a:cubicBezTo>
                  <a:cubicBezTo>
                    <a:pt x="942" y="4269"/>
                    <a:pt x="999" y="4256"/>
                    <a:pt x="1051" y="4231"/>
                  </a:cubicBezTo>
                  <a:cubicBezTo>
                    <a:pt x="1553" y="3934"/>
                    <a:pt x="1644" y="3477"/>
                    <a:pt x="1827" y="2952"/>
                  </a:cubicBezTo>
                  <a:cubicBezTo>
                    <a:pt x="2032" y="2336"/>
                    <a:pt x="2329" y="1743"/>
                    <a:pt x="2352" y="1103"/>
                  </a:cubicBezTo>
                  <a:cubicBezTo>
                    <a:pt x="2377" y="403"/>
                    <a:pt x="1763" y="1"/>
                    <a:pt x="11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80" name="Google Shape;3180;p22"/>
            <p:cNvSpPr/>
            <p:nvPr/>
          </p:nvSpPr>
          <p:spPr>
            <a:xfrm>
              <a:off x="7644600" y="4407463"/>
              <a:ext cx="43400" cy="165525"/>
            </a:xfrm>
            <a:custGeom>
              <a:avLst/>
              <a:gdLst/>
              <a:ahLst/>
              <a:cxnLst/>
              <a:rect l="l" t="t" r="r" b="b"/>
              <a:pathLst>
                <a:path w="1736" h="6621" extrusionOk="0">
                  <a:moveTo>
                    <a:pt x="1736" y="1"/>
                  </a:moveTo>
                  <a:cubicBezTo>
                    <a:pt x="1211" y="731"/>
                    <a:pt x="640" y="1416"/>
                    <a:pt x="1" y="2078"/>
                  </a:cubicBezTo>
                  <a:lnTo>
                    <a:pt x="1" y="6209"/>
                  </a:lnTo>
                  <a:cubicBezTo>
                    <a:pt x="1" y="6437"/>
                    <a:pt x="184" y="6620"/>
                    <a:pt x="389" y="6620"/>
                  </a:cubicBezTo>
                  <a:lnTo>
                    <a:pt x="1348" y="6620"/>
                  </a:lnTo>
                  <a:cubicBezTo>
                    <a:pt x="1553" y="6620"/>
                    <a:pt x="1736" y="6437"/>
                    <a:pt x="1736" y="6209"/>
                  </a:cubicBezTo>
                  <a:lnTo>
                    <a:pt x="1736" y="1"/>
                  </a:lnTo>
                  <a:close/>
                </a:path>
              </a:pathLst>
            </a:custGeom>
            <a:solidFill>
              <a:srgbClr val="6063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81" name="Google Shape;3181;p22"/>
            <p:cNvSpPr/>
            <p:nvPr/>
          </p:nvSpPr>
          <p:spPr>
            <a:xfrm>
              <a:off x="6665400" y="396488"/>
              <a:ext cx="1044275" cy="2175275"/>
            </a:xfrm>
            <a:custGeom>
              <a:avLst/>
              <a:gdLst/>
              <a:ahLst/>
              <a:cxnLst/>
              <a:rect l="l" t="t" r="r" b="b"/>
              <a:pathLst>
                <a:path w="41771" h="87011" extrusionOk="0">
                  <a:moveTo>
                    <a:pt x="1" y="1"/>
                  </a:moveTo>
                  <a:lnTo>
                    <a:pt x="1" y="87011"/>
                  </a:lnTo>
                  <a:lnTo>
                    <a:pt x="41771" y="87011"/>
                  </a:lnTo>
                  <a:lnTo>
                    <a:pt x="41771" y="1"/>
                  </a:lnTo>
                  <a:close/>
                </a:path>
              </a:pathLst>
            </a:custGeom>
            <a:solidFill>
              <a:srgbClr val="A4B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82" name="Google Shape;3182;p22"/>
            <p:cNvSpPr/>
            <p:nvPr/>
          </p:nvSpPr>
          <p:spPr>
            <a:xfrm>
              <a:off x="6665400" y="499788"/>
              <a:ext cx="1044275" cy="2071975"/>
            </a:xfrm>
            <a:custGeom>
              <a:avLst/>
              <a:gdLst/>
              <a:ahLst/>
              <a:cxnLst/>
              <a:rect l="l" t="t" r="r" b="b"/>
              <a:pathLst>
                <a:path w="41771" h="82879" extrusionOk="0">
                  <a:moveTo>
                    <a:pt x="41771" y="0"/>
                  </a:moveTo>
                  <a:cubicBezTo>
                    <a:pt x="41406" y="959"/>
                    <a:pt x="40972" y="1918"/>
                    <a:pt x="40561" y="2831"/>
                  </a:cubicBezTo>
                  <a:cubicBezTo>
                    <a:pt x="39146" y="5912"/>
                    <a:pt x="37731" y="9016"/>
                    <a:pt x="36179" y="12029"/>
                  </a:cubicBezTo>
                  <a:cubicBezTo>
                    <a:pt x="33280" y="17576"/>
                    <a:pt x="29925" y="22917"/>
                    <a:pt x="25885" y="27687"/>
                  </a:cubicBezTo>
                  <a:cubicBezTo>
                    <a:pt x="23853" y="30084"/>
                    <a:pt x="21639" y="32298"/>
                    <a:pt x="19288" y="34352"/>
                  </a:cubicBezTo>
                  <a:cubicBezTo>
                    <a:pt x="17143" y="36201"/>
                    <a:pt x="14791" y="37799"/>
                    <a:pt x="12189" y="38940"/>
                  </a:cubicBezTo>
                  <a:cubicBezTo>
                    <a:pt x="10934" y="39488"/>
                    <a:pt x="9633" y="39945"/>
                    <a:pt x="8309" y="40287"/>
                  </a:cubicBezTo>
                  <a:cubicBezTo>
                    <a:pt x="7830" y="40424"/>
                    <a:pt x="7282" y="40401"/>
                    <a:pt x="6825" y="40538"/>
                  </a:cubicBezTo>
                  <a:cubicBezTo>
                    <a:pt x="6323" y="40698"/>
                    <a:pt x="5890" y="41383"/>
                    <a:pt x="5639" y="41793"/>
                  </a:cubicBezTo>
                  <a:cubicBezTo>
                    <a:pt x="4566" y="43597"/>
                    <a:pt x="4383" y="45811"/>
                    <a:pt x="3151" y="47523"/>
                  </a:cubicBezTo>
                  <a:cubicBezTo>
                    <a:pt x="2306" y="48687"/>
                    <a:pt x="1256" y="49942"/>
                    <a:pt x="1" y="50695"/>
                  </a:cubicBezTo>
                  <a:lnTo>
                    <a:pt x="1" y="82879"/>
                  </a:lnTo>
                  <a:lnTo>
                    <a:pt x="41771" y="82879"/>
                  </a:lnTo>
                  <a:lnTo>
                    <a:pt x="41771" y="0"/>
                  </a:lnTo>
                  <a:close/>
                </a:path>
              </a:pathLst>
            </a:custGeom>
            <a:solidFill>
              <a:srgbClr val="BACD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83" name="Google Shape;3183;p22"/>
            <p:cNvSpPr/>
            <p:nvPr/>
          </p:nvSpPr>
          <p:spPr>
            <a:xfrm>
              <a:off x="6709350" y="439863"/>
              <a:ext cx="956975" cy="2087975"/>
            </a:xfrm>
            <a:custGeom>
              <a:avLst/>
              <a:gdLst/>
              <a:ahLst/>
              <a:cxnLst/>
              <a:rect l="l" t="t" r="r" b="b"/>
              <a:pathLst>
                <a:path w="38279" h="83519" extrusionOk="0">
                  <a:moveTo>
                    <a:pt x="274" y="1"/>
                  </a:moveTo>
                  <a:cubicBezTo>
                    <a:pt x="114" y="1"/>
                    <a:pt x="0" y="115"/>
                    <a:pt x="0" y="275"/>
                  </a:cubicBezTo>
                  <a:lnTo>
                    <a:pt x="0" y="83244"/>
                  </a:lnTo>
                  <a:cubicBezTo>
                    <a:pt x="0" y="83404"/>
                    <a:pt x="114" y="83518"/>
                    <a:pt x="274" y="83518"/>
                  </a:cubicBezTo>
                  <a:lnTo>
                    <a:pt x="38004" y="83518"/>
                  </a:lnTo>
                  <a:cubicBezTo>
                    <a:pt x="38141" y="83518"/>
                    <a:pt x="38278" y="83404"/>
                    <a:pt x="38278" y="83244"/>
                  </a:cubicBezTo>
                  <a:lnTo>
                    <a:pt x="38278" y="275"/>
                  </a:lnTo>
                  <a:cubicBezTo>
                    <a:pt x="38278" y="115"/>
                    <a:pt x="38141" y="1"/>
                    <a:pt x="38004" y="1"/>
                  </a:cubicBezTo>
                  <a:close/>
                </a:path>
              </a:pathLst>
            </a:custGeom>
            <a:solidFill>
              <a:srgbClr val="D5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84" name="Google Shape;3184;p22"/>
            <p:cNvSpPr/>
            <p:nvPr/>
          </p:nvSpPr>
          <p:spPr>
            <a:xfrm>
              <a:off x="6926750" y="831313"/>
              <a:ext cx="522150" cy="87350"/>
            </a:xfrm>
            <a:custGeom>
              <a:avLst/>
              <a:gdLst/>
              <a:ahLst/>
              <a:cxnLst/>
              <a:rect l="l" t="t" r="r" b="b"/>
              <a:pathLst>
                <a:path w="20886" h="3494" fill="none" extrusionOk="0">
                  <a:moveTo>
                    <a:pt x="17462" y="1"/>
                  </a:moveTo>
                  <a:cubicBezTo>
                    <a:pt x="19357" y="1"/>
                    <a:pt x="20886" y="1530"/>
                    <a:pt x="20886" y="3425"/>
                  </a:cubicBezTo>
                  <a:lnTo>
                    <a:pt x="20886" y="3493"/>
                  </a:lnTo>
                  <a:lnTo>
                    <a:pt x="1" y="3493"/>
                  </a:lnTo>
                  <a:lnTo>
                    <a:pt x="1" y="3425"/>
                  </a:lnTo>
                  <a:cubicBezTo>
                    <a:pt x="1" y="1530"/>
                    <a:pt x="1530" y="1"/>
                    <a:pt x="3424" y="1"/>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85" name="Google Shape;3185;p22"/>
            <p:cNvSpPr/>
            <p:nvPr/>
          </p:nvSpPr>
          <p:spPr>
            <a:xfrm>
              <a:off x="6926750" y="940313"/>
              <a:ext cx="522150" cy="86750"/>
            </a:xfrm>
            <a:custGeom>
              <a:avLst/>
              <a:gdLst/>
              <a:ahLst/>
              <a:cxnLst/>
              <a:rect l="l" t="t" r="r" b="b"/>
              <a:pathLst>
                <a:path w="20886" h="3470" fill="none" extrusionOk="0">
                  <a:moveTo>
                    <a:pt x="17462" y="0"/>
                  </a:moveTo>
                  <a:cubicBezTo>
                    <a:pt x="19357" y="0"/>
                    <a:pt x="20886" y="1530"/>
                    <a:pt x="20886" y="3424"/>
                  </a:cubicBezTo>
                  <a:lnTo>
                    <a:pt x="20886" y="3470"/>
                  </a:lnTo>
                  <a:lnTo>
                    <a:pt x="1" y="3470"/>
                  </a:lnTo>
                  <a:lnTo>
                    <a:pt x="1" y="3424"/>
                  </a:lnTo>
                  <a:cubicBezTo>
                    <a:pt x="1" y="1530"/>
                    <a:pt x="1530" y="0"/>
                    <a:pt x="3424" y="0"/>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86" name="Google Shape;3186;p22"/>
            <p:cNvSpPr/>
            <p:nvPr/>
          </p:nvSpPr>
          <p:spPr>
            <a:xfrm>
              <a:off x="6926750" y="1048738"/>
              <a:ext cx="522150" cy="87325"/>
            </a:xfrm>
            <a:custGeom>
              <a:avLst/>
              <a:gdLst/>
              <a:ahLst/>
              <a:cxnLst/>
              <a:rect l="l" t="t" r="r" b="b"/>
              <a:pathLst>
                <a:path w="20886" h="3493" fill="none" extrusionOk="0">
                  <a:moveTo>
                    <a:pt x="17462" y="0"/>
                  </a:moveTo>
                  <a:cubicBezTo>
                    <a:pt x="19357" y="0"/>
                    <a:pt x="20886" y="1530"/>
                    <a:pt x="20886" y="3424"/>
                  </a:cubicBezTo>
                  <a:lnTo>
                    <a:pt x="20886" y="3493"/>
                  </a:lnTo>
                  <a:lnTo>
                    <a:pt x="1" y="3493"/>
                  </a:lnTo>
                  <a:lnTo>
                    <a:pt x="1" y="3424"/>
                  </a:lnTo>
                  <a:cubicBezTo>
                    <a:pt x="1" y="1530"/>
                    <a:pt x="1530" y="0"/>
                    <a:pt x="3424" y="0"/>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87" name="Google Shape;3187;p22"/>
            <p:cNvSpPr/>
            <p:nvPr/>
          </p:nvSpPr>
          <p:spPr>
            <a:xfrm>
              <a:off x="6926750" y="2092988"/>
              <a:ext cx="522150" cy="87325"/>
            </a:xfrm>
            <a:custGeom>
              <a:avLst/>
              <a:gdLst/>
              <a:ahLst/>
              <a:cxnLst/>
              <a:rect l="l" t="t" r="r" b="b"/>
              <a:pathLst>
                <a:path w="20886" h="3493" fill="none" extrusionOk="0">
                  <a:moveTo>
                    <a:pt x="17462" y="0"/>
                  </a:moveTo>
                  <a:cubicBezTo>
                    <a:pt x="19357" y="0"/>
                    <a:pt x="20886" y="1530"/>
                    <a:pt x="20886" y="3424"/>
                  </a:cubicBezTo>
                  <a:lnTo>
                    <a:pt x="20886" y="3493"/>
                  </a:lnTo>
                  <a:lnTo>
                    <a:pt x="1" y="3493"/>
                  </a:lnTo>
                  <a:lnTo>
                    <a:pt x="1" y="3424"/>
                  </a:lnTo>
                  <a:cubicBezTo>
                    <a:pt x="1" y="1530"/>
                    <a:pt x="1530" y="0"/>
                    <a:pt x="3424" y="0"/>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88" name="Google Shape;3188;p22"/>
            <p:cNvSpPr/>
            <p:nvPr/>
          </p:nvSpPr>
          <p:spPr>
            <a:xfrm>
              <a:off x="6926750" y="2201988"/>
              <a:ext cx="522150" cy="86750"/>
            </a:xfrm>
            <a:custGeom>
              <a:avLst/>
              <a:gdLst/>
              <a:ahLst/>
              <a:cxnLst/>
              <a:rect l="l" t="t" r="r" b="b"/>
              <a:pathLst>
                <a:path w="20886" h="3470" fill="none" extrusionOk="0">
                  <a:moveTo>
                    <a:pt x="17462" y="0"/>
                  </a:moveTo>
                  <a:cubicBezTo>
                    <a:pt x="19357" y="0"/>
                    <a:pt x="20886" y="1529"/>
                    <a:pt x="20886" y="3401"/>
                  </a:cubicBezTo>
                  <a:lnTo>
                    <a:pt x="20886" y="3470"/>
                  </a:lnTo>
                  <a:lnTo>
                    <a:pt x="1" y="3470"/>
                  </a:lnTo>
                  <a:lnTo>
                    <a:pt x="1" y="3401"/>
                  </a:lnTo>
                  <a:cubicBezTo>
                    <a:pt x="1" y="1529"/>
                    <a:pt x="1530" y="0"/>
                    <a:pt x="3424" y="0"/>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89" name="Google Shape;3189;p22"/>
            <p:cNvSpPr/>
            <p:nvPr/>
          </p:nvSpPr>
          <p:spPr>
            <a:xfrm>
              <a:off x="6926750" y="2310388"/>
              <a:ext cx="522150" cy="87350"/>
            </a:xfrm>
            <a:custGeom>
              <a:avLst/>
              <a:gdLst/>
              <a:ahLst/>
              <a:cxnLst/>
              <a:rect l="l" t="t" r="r" b="b"/>
              <a:pathLst>
                <a:path w="20886" h="3494" fill="none" extrusionOk="0">
                  <a:moveTo>
                    <a:pt x="17462" y="1"/>
                  </a:moveTo>
                  <a:cubicBezTo>
                    <a:pt x="19357" y="1"/>
                    <a:pt x="20886" y="1530"/>
                    <a:pt x="20886" y="3425"/>
                  </a:cubicBezTo>
                  <a:lnTo>
                    <a:pt x="20886" y="3493"/>
                  </a:lnTo>
                  <a:lnTo>
                    <a:pt x="1" y="3493"/>
                  </a:lnTo>
                  <a:lnTo>
                    <a:pt x="1" y="3425"/>
                  </a:lnTo>
                  <a:cubicBezTo>
                    <a:pt x="1" y="1530"/>
                    <a:pt x="1530" y="1"/>
                    <a:pt x="3424" y="1"/>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90" name="Google Shape;3190;p22"/>
            <p:cNvSpPr/>
            <p:nvPr/>
          </p:nvSpPr>
          <p:spPr>
            <a:xfrm>
              <a:off x="6709350" y="599063"/>
              <a:ext cx="956975" cy="1928775"/>
            </a:xfrm>
            <a:custGeom>
              <a:avLst/>
              <a:gdLst/>
              <a:ahLst/>
              <a:cxnLst/>
              <a:rect l="l" t="t" r="r" b="b"/>
              <a:pathLst>
                <a:path w="38279" h="77151" extrusionOk="0">
                  <a:moveTo>
                    <a:pt x="38278" y="1"/>
                  </a:moveTo>
                  <a:cubicBezTo>
                    <a:pt x="37046" y="2717"/>
                    <a:pt x="35790" y="5411"/>
                    <a:pt x="34421" y="8058"/>
                  </a:cubicBezTo>
                  <a:cubicBezTo>
                    <a:pt x="31522" y="13605"/>
                    <a:pt x="28167" y="18946"/>
                    <a:pt x="24127" y="23716"/>
                  </a:cubicBezTo>
                  <a:cubicBezTo>
                    <a:pt x="22095" y="26113"/>
                    <a:pt x="19881" y="28327"/>
                    <a:pt x="17530" y="30381"/>
                  </a:cubicBezTo>
                  <a:cubicBezTo>
                    <a:pt x="15385" y="32230"/>
                    <a:pt x="13033" y="33828"/>
                    <a:pt x="10431" y="34969"/>
                  </a:cubicBezTo>
                  <a:cubicBezTo>
                    <a:pt x="9176" y="35517"/>
                    <a:pt x="7875" y="35974"/>
                    <a:pt x="6551" y="36316"/>
                  </a:cubicBezTo>
                  <a:cubicBezTo>
                    <a:pt x="6072" y="36453"/>
                    <a:pt x="5524" y="36430"/>
                    <a:pt x="5067" y="36567"/>
                  </a:cubicBezTo>
                  <a:cubicBezTo>
                    <a:pt x="4565" y="36727"/>
                    <a:pt x="4132" y="37412"/>
                    <a:pt x="3881" y="37822"/>
                  </a:cubicBezTo>
                  <a:cubicBezTo>
                    <a:pt x="2808" y="39626"/>
                    <a:pt x="2625" y="41840"/>
                    <a:pt x="1393" y="43552"/>
                  </a:cubicBezTo>
                  <a:cubicBezTo>
                    <a:pt x="982" y="44122"/>
                    <a:pt x="502" y="44716"/>
                    <a:pt x="0" y="45286"/>
                  </a:cubicBezTo>
                  <a:lnTo>
                    <a:pt x="0" y="76876"/>
                  </a:lnTo>
                  <a:cubicBezTo>
                    <a:pt x="0" y="77036"/>
                    <a:pt x="114" y="77150"/>
                    <a:pt x="274" y="77150"/>
                  </a:cubicBezTo>
                  <a:lnTo>
                    <a:pt x="38004" y="77150"/>
                  </a:lnTo>
                  <a:cubicBezTo>
                    <a:pt x="38141" y="77150"/>
                    <a:pt x="38278" y="77036"/>
                    <a:pt x="38278" y="76876"/>
                  </a:cubicBezTo>
                  <a:lnTo>
                    <a:pt x="38278" y="1"/>
                  </a:lnTo>
                  <a:close/>
                </a:path>
              </a:pathLst>
            </a:custGeom>
            <a:solidFill>
              <a:srgbClr val="BAC8C8">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91" name="Google Shape;3191;p22"/>
            <p:cNvSpPr/>
            <p:nvPr/>
          </p:nvSpPr>
          <p:spPr>
            <a:xfrm>
              <a:off x="7013500" y="548863"/>
              <a:ext cx="348100" cy="86750"/>
            </a:xfrm>
            <a:custGeom>
              <a:avLst/>
              <a:gdLst/>
              <a:ahLst/>
              <a:cxnLst/>
              <a:rect l="l" t="t" r="r" b="b"/>
              <a:pathLst>
                <a:path w="13924" h="3470" extrusionOk="0">
                  <a:moveTo>
                    <a:pt x="297" y="0"/>
                  </a:moveTo>
                  <a:cubicBezTo>
                    <a:pt x="137" y="0"/>
                    <a:pt x="0" y="114"/>
                    <a:pt x="0" y="274"/>
                  </a:cubicBezTo>
                  <a:lnTo>
                    <a:pt x="0" y="3196"/>
                  </a:lnTo>
                  <a:cubicBezTo>
                    <a:pt x="0" y="3356"/>
                    <a:pt x="137" y="3470"/>
                    <a:pt x="297" y="3470"/>
                  </a:cubicBezTo>
                  <a:lnTo>
                    <a:pt x="13650" y="3470"/>
                  </a:lnTo>
                  <a:cubicBezTo>
                    <a:pt x="13809" y="3470"/>
                    <a:pt x="13924" y="3356"/>
                    <a:pt x="13924" y="3196"/>
                  </a:cubicBezTo>
                  <a:lnTo>
                    <a:pt x="13924" y="274"/>
                  </a:lnTo>
                  <a:cubicBezTo>
                    <a:pt x="13924" y="114"/>
                    <a:pt x="13809" y="0"/>
                    <a:pt x="136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92" name="Google Shape;3192;p22"/>
            <p:cNvSpPr/>
            <p:nvPr/>
          </p:nvSpPr>
          <p:spPr>
            <a:xfrm>
              <a:off x="6796075" y="1484113"/>
              <a:ext cx="87325" cy="326425"/>
            </a:xfrm>
            <a:custGeom>
              <a:avLst/>
              <a:gdLst/>
              <a:ahLst/>
              <a:cxnLst/>
              <a:rect l="l" t="t" r="r" b="b"/>
              <a:pathLst>
                <a:path w="3493" h="13057" extrusionOk="0">
                  <a:moveTo>
                    <a:pt x="343" y="1"/>
                  </a:moveTo>
                  <a:cubicBezTo>
                    <a:pt x="160" y="1"/>
                    <a:pt x="1" y="138"/>
                    <a:pt x="1" y="343"/>
                  </a:cubicBezTo>
                  <a:lnTo>
                    <a:pt x="206" y="12715"/>
                  </a:lnTo>
                  <a:cubicBezTo>
                    <a:pt x="206" y="12897"/>
                    <a:pt x="366" y="13057"/>
                    <a:pt x="549" y="13057"/>
                  </a:cubicBezTo>
                  <a:lnTo>
                    <a:pt x="2945" y="13057"/>
                  </a:lnTo>
                  <a:cubicBezTo>
                    <a:pt x="3128" y="13057"/>
                    <a:pt x="3288" y="12897"/>
                    <a:pt x="3288" y="12715"/>
                  </a:cubicBezTo>
                  <a:lnTo>
                    <a:pt x="3470" y="343"/>
                  </a:lnTo>
                  <a:cubicBezTo>
                    <a:pt x="3493" y="138"/>
                    <a:pt x="3333" y="1"/>
                    <a:pt x="3151" y="1"/>
                  </a:cubicBezTo>
                  <a:close/>
                </a:path>
              </a:pathLst>
            </a:custGeom>
            <a:solidFill>
              <a:srgbClr val="A8B9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93" name="Google Shape;3193;p22"/>
            <p:cNvSpPr/>
            <p:nvPr/>
          </p:nvSpPr>
          <p:spPr>
            <a:xfrm>
              <a:off x="6812625" y="1500113"/>
              <a:ext cx="54250" cy="54800"/>
            </a:xfrm>
            <a:custGeom>
              <a:avLst/>
              <a:gdLst/>
              <a:ahLst/>
              <a:cxnLst/>
              <a:rect l="l" t="t" r="r" b="b"/>
              <a:pathLst>
                <a:path w="2170" h="2192" extrusionOk="0">
                  <a:moveTo>
                    <a:pt x="1073" y="0"/>
                  </a:moveTo>
                  <a:cubicBezTo>
                    <a:pt x="480" y="0"/>
                    <a:pt x="1" y="502"/>
                    <a:pt x="1" y="1096"/>
                  </a:cubicBezTo>
                  <a:cubicBezTo>
                    <a:pt x="1" y="1689"/>
                    <a:pt x="480" y="2191"/>
                    <a:pt x="1073" y="2191"/>
                  </a:cubicBezTo>
                  <a:cubicBezTo>
                    <a:pt x="1690" y="2191"/>
                    <a:pt x="2169" y="1689"/>
                    <a:pt x="2169" y="1096"/>
                  </a:cubicBezTo>
                  <a:cubicBezTo>
                    <a:pt x="2169" y="502"/>
                    <a:pt x="1690" y="0"/>
                    <a:pt x="1073" y="0"/>
                  </a:cubicBezTo>
                  <a:close/>
                </a:path>
              </a:pathLst>
            </a:custGeom>
            <a:solidFill>
              <a:srgbClr val="868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94" name="Google Shape;3194;p22"/>
            <p:cNvSpPr/>
            <p:nvPr/>
          </p:nvSpPr>
          <p:spPr>
            <a:xfrm>
              <a:off x="6835450" y="1508088"/>
              <a:ext cx="8600" cy="38825"/>
            </a:xfrm>
            <a:custGeom>
              <a:avLst/>
              <a:gdLst/>
              <a:ahLst/>
              <a:cxnLst/>
              <a:rect l="l" t="t" r="r" b="b"/>
              <a:pathLst>
                <a:path w="344" h="1553" extrusionOk="0">
                  <a:moveTo>
                    <a:pt x="138" y="1"/>
                  </a:moveTo>
                  <a:cubicBezTo>
                    <a:pt x="46" y="1"/>
                    <a:pt x="1" y="46"/>
                    <a:pt x="1" y="138"/>
                  </a:cubicBezTo>
                  <a:lnTo>
                    <a:pt x="1" y="1416"/>
                  </a:lnTo>
                  <a:cubicBezTo>
                    <a:pt x="1" y="1484"/>
                    <a:pt x="46" y="1553"/>
                    <a:pt x="138" y="1553"/>
                  </a:cubicBezTo>
                  <a:lnTo>
                    <a:pt x="206" y="1553"/>
                  </a:lnTo>
                  <a:cubicBezTo>
                    <a:pt x="275" y="1553"/>
                    <a:pt x="343" y="1484"/>
                    <a:pt x="343" y="1416"/>
                  </a:cubicBezTo>
                  <a:lnTo>
                    <a:pt x="343" y="138"/>
                  </a:lnTo>
                  <a:cubicBezTo>
                    <a:pt x="343" y="46"/>
                    <a:pt x="275" y="1"/>
                    <a:pt x="206" y="1"/>
                  </a:cubicBezTo>
                  <a:close/>
                </a:path>
              </a:pathLst>
            </a:custGeom>
            <a:solidFill>
              <a:srgbClr val="6063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95" name="Google Shape;3195;p22"/>
            <p:cNvSpPr/>
            <p:nvPr/>
          </p:nvSpPr>
          <p:spPr>
            <a:xfrm>
              <a:off x="7644600" y="570538"/>
              <a:ext cx="43400" cy="217450"/>
            </a:xfrm>
            <a:custGeom>
              <a:avLst/>
              <a:gdLst/>
              <a:ahLst/>
              <a:cxnLst/>
              <a:rect l="l" t="t" r="r" b="b"/>
              <a:pathLst>
                <a:path w="1736" h="8698" extrusionOk="0">
                  <a:moveTo>
                    <a:pt x="389" y="1"/>
                  </a:moveTo>
                  <a:cubicBezTo>
                    <a:pt x="184" y="1"/>
                    <a:pt x="1" y="160"/>
                    <a:pt x="1" y="389"/>
                  </a:cubicBezTo>
                  <a:lnTo>
                    <a:pt x="1" y="8309"/>
                  </a:lnTo>
                  <a:cubicBezTo>
                    <a:pt x="1" y="8514"/>
                    <a:pt x="184" y="8697"/>
                    <a:pt x="389" y="8697"/>
                  </a:cubicBezTo>
                  <a:lnTo>
                    <a:pt x="1348" y="8697"/>
                  </a:lnTo>
                  <a:cubicBezTo>
                    <a:pt x="1553" y="8697"/>
                    <a:pt x="1736" y="8514"/>
                    <a:pt x="1736" y="8309"/>
                  </a:cubicBezTo>
                  <a:lnTo>
                    <a:pt x="1736" y="389"/>
                  </a:lnTo>
                  <a:cubicBezTo>
                    <a:pt x="1736" y="160"/>
                    <a:pt x="1553" y="1"/>
                    <a:pt x="1348" y="1"/>
                  </a:cubicBezTo>
                  <a:close/>
                </a:path>
              </a:pathLst>
            </a:custGeom>
            <a:solidFill>
              <a:srgbClr val="74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96" name="Google Shape;3196;p22"/>
            <p:cNvSpPr/>
            <p:nvPr/>
          </p:nvSpPr>
          <p:spPr>
            <a:xfrm>
              <a:off x="7644600" y="2180288"/>
              <a:ext cx="43400" cy="217450"/>
            </a:xfrm>
            <a:custGeom>
              <a:avLst/>
              <a:gdLst/>
              <a:ahLst/>
              <a:cxnLst/>
              <a:rect l="l" t="t" r="r" b="b"/>
              <a:pathLst>
                <a:path w="1736" h="8698" extrusionOk="0">
                  <a:moveTo>
                    <a:pt x="389" y="1"/>
                  </a:moveTo>
                  <a:cubicBezTo>
                    <a:pt x="184" y="1"/>
                    <a:pt x="1" y="161"/>
                    <a:pt x="1" y="389"/>
                  </a:cubicBezTo>
                  <a:lnTo>
                    <a:pt x="1" y="8286"/>
                  </a:lnTo>
                  <a:cubicBezTo>
                    <a:pt x="1" y="8515"/>
                    <a:pt x="184" y="8697"/>
                    <a:pt x="389" y="8697"/>
                  </a:cubicBezTo>
                  <a:lnTo>
                    <a:pt x="1348" y="8697"/>
                  </a:lnTo>
                  <a:cubicBezTo>
                    <a:pt x="1553" y="8697"/>
                    <a:pt x="1736" y="8515"/>
                    <a:pt x="1736" y="8286"/>
                  </a:cubicBezTo>
                  <a:lnTo>
                    <a:pt x="1736" y="389"/>
                  </a:lnTo>
                  <a:cubicBezTo>
                    <a:pt x="1736" y="161"/>
                    <a:pt x="1553" y="1"/>
                    <a:pt x="1348" y="1"/>
                  </a:cubicBezTo>
                  <a:close/>
                </a:path>
              </a:pathLst>
            </a:custGeom>
            <a:solidFill>
              <a:srgbClr val="74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97" name="Google Shape;3197;p22"/>
            <p:cNvSpPr/>
            <p:nvPr/>
          </p:nvSpPr>
          <p:spPr>
            <a:xfrm>
              <a:off x="7645175" y="2200838"/>
              <a:ext cx="43400" cy="42250"/>
            </a:xfrm>
            <a:custGeom>
              <a:avLst/>
              <a:gdLst/>
              <a:ahLst/>
              <a:cxnLst/>
              <a:rect l="l" t="t" r="r" b="b"/>
              <a:pathLst>
                <a:path w="1736" h="1690" extrusionOk="0">
                  <a:moveTo>
                    <a:pt x="868" y="0"/>
                  </a:moveTo>
                  <a:cubicBezTo>
                    <a:pt x="434" y="0"/>
                    <a:pt x="1" y="388"/>
                    <a:pt x="24" y="845"/>
                  </a:cubicBezTo>
                  <a:cubicBezTo>
                    <a:pt x="46" y="1301"/>
                    <a:pt x="389" y="1690"/>
                    <a:pt x="868" y="1690"/>
                  </a:cubicBezTo>
                  <a:cubicBezTo>
                    <a:pt x="1302" y="1690"/>
                    <a:pt x="1735" y="1301"/>
                    <a:pt x="1713" y="845"/>
                  </a:cubicBezTo>
                  <a:cubicBezTo>
                    <a:pt x="1690" y="388"/>
                    <a:pt x="1347"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98" name="Google Shape;3198;p22"/>
            <p:cNvSpPr/>
            <p:nvPr/>
          </p:nvSpPr>
          <p:spPr>
            <a:xfrm>
              <a:off x="7642900" y="591663"/>
              <a:ext cx="47950" cy="46800"/>
            </a:xfrm>
            <a:custGeom>
              <a:avLst/>
              <a:gdLst/>
              <a:ahLst/>
              <a:cxnLst/>
              <a:rect l="l" t="t" r="r" b="b"/>
              <a:pathLst>
                <a:path w="1918" h="1872" extrusionOk="0">
                  <a:moveTo>
                    <a:pt x="959" y="0"/>
                  </a:moveTo>
                  <a:cubicBezTo>
                    <a:pt x="480" y="0"/>
                    <a:pt x="0" y="434"/>
                    <a:pt x="23" y="936"/>
                  </a:cubicBezTo>
                  <a:cubicBezTo>
                    <a:pt x="46" y="1438"/>
                    <a:pt x="434" y="1872"/>
                    <a:pt x="959" y="1872"/>
                  </a:cubicBezTo>
                  <a:cubicBezTo>
                    <a:pt x="1438" y="1872"/>
                    <a:pt x="1918" y="1438"/>
                    <a:pt x="1895" y="936"/>
                  </a:cubicBezTo>
                  <a:cubicBezTo>
                    <a:pt x="1872" y="434"/>
                    <a:pt x="1484" y="0"/>
                    <a:pt x="9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99" name="Google Shape;3199;p22"/>
            <p:cNvSpPr/>
            <p:nvPr/>
          </p:nvSpPr>
          <p:spPr>
            <a:xfrm>
              <a:off x="6665400" y="2571738"/>
              <a:ext cx="1044275" cy="2175275"/>
            </a:xfrm>
            <a:custGeom>
              <a:avLst/>
              <a:gdLst/>
              <a:ahLst/>
              <a:cxnLst/>
              <a:rect l="l" t="t" r="r" b="b"/>
              <a:pathLst>
                <a:path w="41771" h="87011" extrusionOk="0">
                  <a:moveTo>
                    <a:pt x="1" y="1"/>
                  </a:moveTo>
                  <a:lnTo>
                    <a:pt x="1" y="87011"/>
                  </a:lnTo>
                  <a:lnTo>
                    <a:pt x="41771" y="87011"/>
                  </a:lnTo>
                  <a:lnTo>
                    <a:pt x="41771" y="1"/>
                  </a:lnTo>
                  <a:close/>
                </a:path>
              </a:pathLst>
            </a:custGeom>
            <a:solidFill>
              <a:srgbClr val="A4B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00" name="Google Shape;3200;p22"/>
            <p:cNvSpPr/>
            <p:nvPr/>
          </p:nvSpPr>
          <p:spPr>
            <a:xfrm>
              <a:off x="6665400" y="2675038"/>
              <a:ext cx="1044275" cy="2071975"/>
            </a:xfrm>
            <a:custGeom>
              <a:avLst/>
              <a:gdLst/>
              <a:ahLst/>
              <a:cxnLst/>
              <a:rect l="l" t="t" r="r" b="b"/>
              <a:pathLst>
                <a:path w="41771" h="82879" extrusionOk="0">
                  <a:moveTo>
                    <a:pt x="41771" y="0"/>
                  </a:moveTo>
                  <a:cubicBezTo>
                    <a:pt x="41406" y="959"/>
                    <a:pt x="40972" y="1895"/>
                    <a:pt x="40561" y="2808"/>
                  </a:cubicBezTo>
                  <a:cubicBezTo>
                    <a:pt x="39146" y="5912"/>
                    <a:pt x="37731" y="8993"/>
                    <a:pt x="36179" y="12029"/>
                  </a:cubicBezTo>
                  <a:cubicBezTo>
                    <a:pt x="33280" y="17576"/>
                    <a:pt x="29925" y="22917"/>
                    <a:pt x="25885" y="27687"/>
                  </a:cubicBezTo>
                  <a:cubicBezTo>
                    <a:pt x="23853" y="30084"/>
                    <a:pt x="21639" y="32298"/>
                    <a:pt x="19288" y="34329"/>
                  </a:cubicBezTo>
                  <a:cubicBezTo>
                    <a:pt x="17143" y="36178"/>
                    <a:pt x="14791" y="37799"/>
                    <a:pt x="12189" y="38940"/>
                  </a:cubicBezTo>
                  <a:cubicBezTo>
                    <a:pt x="10934" y="39488"/>
                    <a:pt x="9633" y="39944"/>
                    <a:pt x="8309" y="40287"/>
                  </a:cubicBezTo>
                  <a:cubicBezTo>
                    <a:pt x="7830" y="40424"/>
                    <a:pt x="7282" y="40401"/>
                    <a:pt x="6825" y="40538"/>
                  </a:cubicBezTo>
                  <a:cubicBezTo>
                    <a:pt x="6323" y="40698"/>
                    <a:pt x="5890" y="41382"/>
                    <a:pt x="5639" y="41793"/>
                  </a:cubicBezTo>
                  <a:cubicBezTo>
                    <a:pt x="4566" y="43596"/>
                    <a:pt x="4383" y="45811"/>
                    <a:pt x="3151" y="47522"/>
                  </a:cubicBezTo>
                  <a:cubicBezTo>
                    <a:pt x="2306" y="48687"/>
                    <a:pt x="1256" y="49942"/>
                    <a:pt x="1" y="50695"/>
                  </a:cubicBezTo>
                  <a:lnTo>
                    <a:pt x="1" y="82879"/>
                  </a:lnTo>
                  <a:lnTo>
                    <a:pt x="41771" y="82879"/>
                  </a:lnTo>
                  <a:lnTo>
                    <a:pt x="41771" y="0"/>
                  </a:lnTo>
                  <a:close/>
                </a:path>
              </a:pathLst>
            </a:custGeom>
            <a:solidFill>
              <a:srgbClr val="BAC8C8">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01" name="Google Shape;3201;p22"/>
            <p:cNvSpPr/>
            <p:nvPr/>
          </p:nvSpPr>
          <p:spPr>
            <a:xfrm>
              <a:off x="7709675" y="2571738"/>
              <a:ext cx="1044275" cy="2175275"/>
            </a:xfrm>
            <a:custGeom>
              <a:avLst/>
              <a:gdLst/>
              <a:ahLst/>
              <a:cxnLst/>
              <a:rect l="l" t="t" r="r" b="b"/>
              <a:pathLst>
                <a:path w="41771" h="87011" extrusionOk="0">
                  <a:moveTo>
                    <a:pt x="0" y="1"/>
                  </a:moveTo>
                  <a:lnTo>
                    <a:pt x="0" y="87011"/>
                  </a:lnTo>
                  <a:lnTo>
                    <a:pt x="41770" y="87011"/>
                  </a:lnTo>
                  <a:lnTo>
                    <a:pt x="41770" y="1"/>
                  </a:lnTo>
                  <a:close/>
                </a:path>
              </a:pathLst>
            </a:custGeom>
            <a:solidFill>
              <a:srgbClr val="A4B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02" name="Google Shape;3202;p22"/>
            <p:cNvSpPr/>
            <p:nvPr/>
          </p:nvSpPr>
          <p:spPr>
            <a:xfrm>
              <a:off x="7709675" y="2675038"/>
              <a:ext cx="1044275" cy="2071975"/>
            </a:xfrm>
            <a:custGeom>
              <a:avLst/>
              <a:gdLst/>
              <a:ahLst/>
              <a:cxnLst/>
              <a:rect l="l" t="t" r="r" b="b"/>
              <a:pathLst>
                <a:path w="41771" h="82879" extrusionOk="0">
                  <a:moveTo>
                    <a:pt x="41770" y="0"/>
                  </a:moveTo>
                  <a:cubicBezTo>
                    <a:pt x="41382" y="959"/>
                    <a:pt x="40971" y="1895"/>
                    <a:pt x="40561" y="2808"/>
                  </a:cubicBezTo>
                  <a:cubicBezTo>
                    <a:pt x="39145" y="5912"/>
                    <a:pt x="37730" y="8993"/>
                    <a:pt x="36155" y="12029"/>
                  </a:cubicBezTo>
                  <a:cubicBezTo>
                    <a:pt x="33279" y="17576"/>
                    <a:pt x="29924" y="22917"/>
                    <a:pt x="25861" y="27687"/>
                  </a:cubicBezTo>
                  <a:cubicBezTo>
                    <a:pt x="23852" y="30084"/>
                    <a:pt x="21638" y="32298"/>
                    <a:pt x="19265" y="34329"/>
                  </a:cubicBezTo>
                  <a:cubicBezTo>
                    <a:pt x="17142" y="36178"/>
                    <a:pt x="14768" y="37799"/>
                    <a:pt x="12189" y="38940"/>
                  </a:cubicBezTo>
                  <a:cubicBezTo>
                    <a:pt x="10933" y="39488"/>
                    <a:pt x="9632" y="39944"/>
                    <a:pt x="8308" y="40287"/>
                  </a:cubicBezTo>
                  <a:cubicBezTo>
                    <a:pt x="7829" y="40424"/>
                    <a:pt x="7281" y="40401"/>
                    <a:pt x="6825" y="40538"/>
                  </a:cubicBezTo>
                  <a:cubicBezTo>
                    <a:pt x="6323" y="40698"/>
                    <a:pt x="5889" y="41382"/>
                    <a:pt x="5638" y="41793"/>
                  </a:cubicBezTo>
                  <a:cubicBezTo>
                    <a:pt x="4542" y="43596"/>
                    <a:pt x="4360" y="45811"/>
                    <a:pt x="3127" y="47522"/>
                  </a:cubicBezTo>
                  <a:cubicBezTo>
                    <a:pt x="2305" y="48687"/>
                    <a:pt x="1255" y="49942"/>
                    <a:pt x="0" y="50695"/>
                  </a:cubicBezTo>
                  <a:lnTo>
                    <a:pt x="0" y="82879"/>
                  </a:lnTo>
                  <a:lnTo>
                    <a:pt x="41770" y="82879"/>
                  </a:lnTo>
                  <a:lnTo>
                    <a:pt x="41770" y="0"/>
                  </a:lnTo>
                  <a:close/>
                </a:path>
              </a:pathLst>
            </a:custGeom>
            <a:solidFill>
              <a:srgbClr val="BAC8C8">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03" name="Google Shape;3203;p22"/>
            <p:cNvSpPr/>
            <p:nvPr/>
          </p:nvSpPr>
          <p:spPr>
            <a:xfrm>
              <a:off x="6733875" y="488288"/>
              <a:ext cx="70225" cy="313175"/>
            </a:xfrm>
            <a:custGeom>
              <a:avLst/>
              <a:gdLst/>
              <a:ahLst/>
              <a:cxnLst/>
              <a:rect l="l" t="t" r="r" b="b"/>
              <a:pathLst>
                <a:path w="2809" h="12527" extrusionOk="0">
                  <a:moveTo>
                    <a:pt x="1546" y="1"/>
                  </a:moveTo>
                  <a:cubicBezTo>
                    <a:pt x="915" y="1"/>
                    <a:pt x="275" y="395"/>
                    <a:pt x="275" y="1191"/>
                  </a:cubicBezTo>
                  <a:cubicBezTo>
                    <a:pt x="252" y="3245"/>
                    <a:pt x="252" y="5276"/>
                    <a:pt x="229" y="7331"/>
                  </a:cubicBezTo>
                  <a:cubicBezTo>
                    <a:pt x="229" y="8997"/>
                    <a:pt x="1" y="10732"/>
                    <a:pt x="731" y="12261"/>
                  </a:cubicBezTo>
                  <a:cubicBezTo>
                    <a:pt x="810" y="12441"/>
                    <a:pt x="988" y="12526"/>
                    <a:pt x="1167" y="12526"/>
                  </a:cubicBezTo>
                  <a:cubicBezTo>
                    <a:pt x="1353" y="12526"/>
                    <a:pt x="1540" y="12435"/>
                    <a:pt x="1621" y="12261"/>
                  </a:cubicBezTo>
                  <a:cubicBezTo>
                    <a:pt x="2443" y="10777"/>
                    <a:pt x="2329" y="8997"/>
                    <a:pt x="2420" y="7331"/>
                  </a:cubicBezTo>
                  <a:cubicBezTo>
                    <a:pt x="2534" y="5276"/>
                    <a:pt x="2648" y="3245"/>
                    <a:pt x="2763" y="1191"/>
                  </a:cubicBezTo>
                  <a:cubicBezTo>
                    <a:pt x="2808" y="400"/>
                    <a:pt x="2182" y="1"/>
                    <a:pt x="1546" y="1"/>
                  </a:cubicBezTo>
                  <a:close/>
                </a:path>
              </a:pathLst>
            </a:custGeom>
            <a:solidFill>
              <a:srgbClr val="FFFFFF">
                <a:alpha val="45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04" name="Google Shape;3204;p22"/>
            <p:cNvSpPr/>
            <p:nvPr/>
          </p:nvSpPr>
          <p:spPr>
            <a:xfrm>
              <a:off x="6709350" y="2615113"/>
              <a:ext cx="956975" cy="2087975"/>
            </a:xfrm>
            <a:custGeom>
              <a:avLst/>
              <a:gdLst/>
              <a:ahLst/>
              <a:cxnLst/>
              <a:rect l="l" t="t" r="r" b="b"/>
              <a:pathLst>
                <a:path w="38279" h="83519" extrusionOk="0">
                  <a:moveTo>
                    <a:pt x="274" y="1"/>
                  </a:moveTo>
                  <a:cubicBezTo>
                    <a:pt x="114" y="1"/>
                    <a:pt x="0" y="115"/>
                    <a:pt x="0" y="274"/>
                  </a:cubicBezTo>
                  <a:lnTo>
                    <a:pt x="0" y="83244"/>
                  </a:lnTo>
                  <a:cubicBezTo>
                    <a:pt x="0" y="83404"/>
                    <a:pt x="114" y="83518"/>
                    <a:pt x="274" y="83518"/>
                  </a:cubicBezTo>
                  <a:lnTo>
                    <a:pt x="38004" y="83518"/>
                  </a:lnTo>
                  <a:cubicBezTo>
                    <a:pt x="38141" y="83518"/>
                    <a:pt x="38278" y="83404"/>
                    <a:pt x="38278" y="83244"/>
                  </a:cubicBezTo>
                  <a:lnTo>
                    <a:pt x="38278" y="274"/>
                  </a:lnTo>
                  <a:cubicBezTo>
                    <a:pt x="38278" y="115"/>
                    <a:pt x="38141" y="1"/>
                    <a:pt x="38004" y="1"/>
                  </a:cubicBezTo>
                  <a:close/>
                </a:path>
              </a:pathLst>
            </a:custGeom>
            <a:solidFill>
              <a:srgbClr val="D5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05" name="Google Shape;3205;p22"/>
            <p:cNvSpPr/>
            <p:nvPr/>
          </p:nvSpPr>
          <p:spPr>
            <a:xfrm>
              <a:off x="6926750" y="3006563"/>
              <a:ext cx="522150" cy="87325"/>
            </a:xfrm>
            <a:custGeom>
              <a:avLst/>
              <a:gdLst/>
              <a:ahLst/>
              <a:cxnLst/>
              <a:rect l="l" t="t" r="r" b="b"/>
              <a:pathLst>
                <a:path w="20886" h="3493" fill="none" extrusionOk="0">
                  <a:moveTo>
                    <a:pt x="17462" y="1"/>
                  </a:moveTo>
                  <a:cubicBezTo>
                    <a:pt x="19357" y="1"/>
                    <a:pt x="20886" y="1530"/>
                    <a:pt x="20886" y="3425"/>
                  </a:cubicBezTo>
                  <a:lnTo>
                    <a:pt x="20886" y="3493"/>
                  </a:lnTo>
                  <a:lnTo>
                    <a:pt x="1" y="3493"/>
                  </a:lnTo>
                  <a:lnTo>
                    <a:pt x="1" y="3425"/>
                  </a:lnTo>
                  <a:cubicBezTo>
                    <a:pt x="1" y="1530"/>
                    <a:pt x="1530" y="1"/>
                    <a:pt x="3424" y="1"/>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06" name="Google Shape;3206;p22"/>
            <p:cNvSpPr/>
            <p:nvPr/>
          </p:nvSpPr>
          <p:spPr>
            <a:xfrm>
              <a:off x="6709350" y="2774313"/>
              <a:ext cx="956975" cy="1928775"/>
            </a:xfrm>
            <a:custGeom>
              <a:avLst/>
              <a:gdLst/>
              <a:ahLst/>
              <a:cxnLst/>
              <a:rect l="l" t="t" r="r" b="b"/>
              <a:pathLst>
                <a:path w="38279" h="77151" extrusionOk="0">
                  <a:moveTo>
                    <a:pt x="38278" y="1"/>
                  </a:moveTo>
                  <a:cubicBezTo>
                    <a:pt x="37046" y="2694"/>
                    <a:pt x="35790" y="5410"/>
                    <a:pt x="34421" y="8058"/>
                  </a:cubicBezTo>
                  <a:cubicBezTo>
                    <a:pt x="31522" y="13605"/>
                    <a:pt x="28167" y="18946"/>
                    <a:pt x="24127" y="23716"/>
                  </a:cubicBezTo>
                  <a:cubicBezTo>
                    <a:pt x="22095" y="26113"/>
                    <a:pt x="19881" y="28327"/>
                    <a:pt x="17530" y="30358"/>
                  </a:cubicBezTo>
                  <a:cubicBezTo>
                    <a:pt x="15385" y="32207"/>
                    <a:pt x="13033" y="33828"/>
                    <a:pt x="10431" y="34969"/>
                  </a:cubicBezTo>
                  <a:cubicBezTo>
                    <a:pt x="9176" y="35517"/>
                    <a:pt x="7875" y="35973"/>
                    <a:pt x="6551" y="36316"/>
                  </a:cubicBezTo>
                  <a:cubicBezTo>
                    <a:pt x="6072" y="36453"/>
                    <a:pt x="5524" y="36430"/>
                    <a:pt x="5067" y="36567"/>
                  </a:cubicBezTo>
                  <a:cubicBezTo>
                    <a:pt x="4565" y="36727"/>
                    <a:pt x="4132" y="37411"/>
                    <a:pt x="3881" y="37822"/>
                  </a:cubicBezTo>
                  <a:cubicBezTo>
                    <a:pt x="2808" y="39625"/>
                    <a:pt x="2625" y="41840"/>
                    <a:pt x="1393" y="43551"/>
                  </a:cubicBezTo>
                  <a:cubicBezTo>
                    <a:pt x="982" y="44122"/>
                    <a:pt x="502" y="44716"/>
                    <a:pt x="0" y="45263"/>
                  </a:cubicBezTo>
                  <a:lnTo>
                    <a:pt x="0" y="76876"/>
                  </a:lnTo>
                  <a:cubicBezTo>
                    <a:pt x="0" y="77036"/>
                    <a:pt x="114" y="77150"/>
                    <a:pt x="274" y="77150"/>
                  </a:cubicBezTo>
                  <a:lnTo>
                    <a:pt x="38004" y="77150"/>
                  </a:lnTo>
                  <a:cubicBezTo>
                    <a:pt x="38141" y="77150"/>
                    <a:pt x="38278" y="77036"/>
                    <a:pt x="38278" y="76876"/>
                  </a:cubicBezTo>
                  <a:lnTo>
                    <a:pt x="38278" y="1"/>
                  </a:lnTo>
                  <a:close/>
                </a:path>
              </a:pathLst>
            </a:custGeom>
            <a:solidFill>
              <a:srgbClr val="BAC8C8">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07" name="Google Shape;3207;p22"/>
            <p:cNvSpPr/>
            <p:nvPr/>
          </p:nvSpPr>
          <p:spPr>
            <a:xfrm>
              <a:off x="7013500" y="2724113"/>
              <a:ext cx="348100" cy="86750"/>
            </a:xfrm>
            <a:custGeom>
              <a:avLst/>
              <a:gdLst/>
              <a:ahLst/>
              <a:cxnLst/>
              <a:rect l="l" t="t" r="r" b="b"/>
              <a:pathLst>
                <a:path w="13924" h="3470" extrusionOk="0">
                  <a:moveTo>
                    <a:pt x="297" y="0"/>
                  </a:moveTo>
                  <a:cubicBezTo>
                    <a:pt x="137" y="0"/>
                    <a:pt x="0" y="114"/>
                    <a:pt x="0" y="274"/>
                  </a:cubicBezTo>
                  <a:lnTo>
                    <a:pt x="0" y="3196"/>
                  </a:lnTo>
                  <a:cubicBezTo>
                    <a:pt x="0" y="3356"/>
                    <a:pt x="137" y="3470"/>
                    <a:pt x="297" y="3470"/>
                  </a:cubicBezTo>
                  <a:lnTo>
                    <a:pt x="13650" y="3470"/>
                  </a:lnTo>
                  <a:cubicBezTo>
                    <a:pt x="13809" y="3470"/>
                    <a:pt x="13924" y="3356"/>
                    <a:pt x="13924" y="3196"/>
                  </a:cubicBezTo>
                  <a:lnTo>
                    <a:pt x="13924" y="274"/>
                  </a:lnTo>
                  <a:cubicBezTo>
                    <a:pt x="13924" y="114"/>
                    <a:pt x="13809" y="0"/>
                    <a:pt x="136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08" name="Google Shape;3208;p22"/>
            <p:cNvSpPr/>
            <p:nvPr/>
          </p:nvSpPr>
          <p:spPr>
            <a:xfrm>
              <a:off x="7644600" y="2745788"/>
              <a:ext cx="43400" cy="217425"/>
            </a:xfrm>
            <a:custGeom>
              <a:avLst/>
              <a:gdLst/>
              <a:ahLst/>
              <a:cxnLst/>
              <a:rect l="l" t="t" r="r" b="b"/>
              <a:pathLst>
                <a:path w="1736" h="8697" extrusionOk="0">
                  <a:moveTo>
                    <a:pt x="389" y="1"/>
                  </a:moveTo>
                  <a:cubicBezTo>
                    <a:pt x="184" y="1"/>
                    <a:pt x="1" y="160"/>
                    <a:pt x="1" y="389"/>
                  </a:cubicBezTo>
                  <a:lnTo>
                    <a:pt x="1" y="8309"/>
                  </a:lnTo>
                  <a:cubicBezTo>
                    <a:pt x="1" y="8514"/>
                    <a:pt x="184" y="8697"/>
                    <a:pt x="389" y="8697"/>
                  </a:cubicBezTo>
                  <a:lnTo>
                    <a:pt x="1348" y="8697"/>
                  </a:lnTo>
                  <a:cubicBezTo>
                    <a:pt x="1553" y="8697"/>
                    <a:pt x="1736" y="8514"/>
                    <a:pt x="1736" y="8309"/>
                  </a:cubicBezTo>
                  <a:lnTo>
                    <a:pt x="1736" y="389"/>
                  </a:lnTo>
                  <a:cubicBezTo>
                    <a:pt x="1736" y="160"/>
                    <a:pt x="1553" y="1"/>
                    <a:pt x="1348" y="1"/>
                  </a:cubicBezTo>
                  <a:close/>
                </a:path>
              </a:pathLst>
            </a:custGeom>
            <a:solidFill>
              <a:srgbClr val="74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09" name="Google Shape;3209;p22"/>
            <p:cNvSpPr/>
            <p:nvPr/>
          </p:nvSpPr>
          <p:spPr>
            <a:xfrm>
              <a:off x="7642900" y="2766913"/>
              <a:ext cx="47950" cy="46800"/>
            </a:xfrm>
            <a:custGeom>
              <a:avLst/>
              <a:gdLst/>
              <a:ahLst/>
              <a:cxnLst/>
              <a:rect l="l" t="t" r="r" b="b"/>
              <a:pathLst>
                <a:path w="1918" h="1872" extrusionOk="0">
                  <a:moveTo>
                    <a:pt x="959" y="0"/>
                  </a:moveTo>
                  <a:cubicBezTo>
                    <a:pt x="480" y="0"/>
                    <a:pt x="0" y="434"/>
                    <a:pt x="23" y="936"/>
                  </a:cubicBezTo>
                  <a:cubicBezTo>
                    <a:pt x="46" y="1438"/>
                    <a:pt x="434" y="1872"/>
                    <a:pt x="959" y="1872"/>
                  </a:cubicBezTo>
                  <a:cubicBezTo>
                    <a:pt x="1438" y="1872"/>
                    <a:pt x="1918" y="1438"/>
                    <a:pt x="1895" y="936"/>
                  </a:cubicBezTo>
                  <a:cubicBezTo>
                    <a:pt x="1872" y="434"/>
                    <a:pt x="1484" y="0"/>
                    <a:pt x="9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10" name="Google Shape;3210;p22"/>
            <p:cNvSpPr/>
            <p:nvPr/>
          </p:nvSpPr>
          <p:spPr>
            <a:xfrm>
              <a:off x="6733875" y="2663538"/>
              <a:ext cx="70225" cy="312950"/>
            </a:xfrm>
            <a:custGeom>
              <a:avLst/>
              <a:gdLst/>
              <a:ahLst/>
              <a:cxnLst/>
              <a:rect l="l" t="t" r="r" b="b"/>
              <a:pathLst>
                <a:path w="2809" h="12518" extrusionOk="0">
                  <a:moveTo>
                    <a:pt x="1546" y="1"/>
                  </a:moveTo>
                  <a:cubicBezTo>
                    <a:pt x="915" y="1"/>
                    <a:pt x="275" y="395"/>
                    <a:pt x="275" y="1191"/>
                  </a:cubicBezTo>
                  <a:cubicBezTo>
                    <a:pt x="252" y="3245"/>
                    <a:pt x="252" y="5276"/>
                    <a:pt x="229" y="7331"/>
                  </a:cubicBezTo>
                  <a:cubicBezTo>
                    <a:pt x="229" y="8997"/>
                    <a:pt x="1" y="10709"/>
                    <a:pt x="731" y="12261"/>
                  </a:cubicBezTo>
                  <a:cubicBezTo>
                    <a:pt x="808" y="12437"/>
                    <a:pt x="982" y="12518"/>
                    <a:pt x="1158" y="12518"/>
                  </a:cubicBezTo>
                  <a:cubicBezTo>
                    <a:pt x="1347" y="12518"/>
                    <a:pt x="1539" y="12426"/>
                    <a:pt x="1621" y="12261"/>
                  </a:cubicBezTo>
                  <a:cubicBezTo>
                    <a:pt x="2443" y="10777"/>
                    <a:pt x="2329" y="8997"/>
                    <a:pt x="2420" y="7331"/>
                  </a:cubicBezTo>
                  <a:lnTo>
                    <a:pt x="2763" y="1191"/>
                  </a:lnTo>
                  <a:cubicBezTo>
                    <a:pt x="2808" y="400"/>
                    <a:pt x="2182" y="1"/>
                    <a:pt x="1546" y="1"/>
                  </a:cubicBezTo>
                  <a:close/>
                </a:path>
              </a:pathLst>
            </a:custGeom>
            <a:solidFill>
              <a:srgbClr val="FFFFFF">
                <a:alpha val="45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11" name="Google Shape;3211;p22"/>
            <p:cNvSpPr/>
            <p:nvPr/>
          </p:nvSpPr>
          <p:spPr>
            <a:xfrm>
              <a:off x="7709675" y="396488"/>
              <a:ext cx="1044275" cy="2175275"/>
            </a:xfrm>
            <a:custGeom>
              <a:avLst/>
              <a:gdLst/>
              <a:ahLst/>
              <a:cxnLst/>
              <a:rect l="l" t="t" r="r" b="b"/>
              <a:pathLst>
                <a:path w="41771" h="87011" extrusionOk="0">
                  <a:moveTo>
                    <a:pt x="0" y="1"/>
                  </a:moveTo>
                  <a:lnTo>
                    <a:pt x="0" y="87011"/>
                  </a:lnTo>
                  <a:lnTo>
                    <a:pt x="41770" y="87011"/>
                  </a:lnTo>
                  <a:lnTo>
                    <a:pt x="41770" y="1"/>
                  </a:lnTo>
                  <a:close/>
                </a:path>
              </a:pathLst>
            </a:custGeom>
            <a:solidFill>
              <a:srgbClr val="A4B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12" name="Google Shape;3212;p22"/>
            <p:cNvSpPr/>
            <p:nvPr/>
          </p:nvSpPr>
          <p:spPr>
            <a:xfrm>
              <a:off x="7709675" y="499788"/>
              <a:ext cx="1044275" cy="2071975"/>
            </a:xfrm>
            <a:custGeom>
              <a:avLst/>
              <a:gdLst/>
              <a:ahLst/>
              <a:cxnLst/>
              <a:rect l="l" t="t" r="r" b="b"/>
              <a:pathLst>
                <a:path w="41771" h="82879" extrusionOk="0">
                  <a:moveTo>
                    <a:pt x="41770" y="0"/>
                  </a:moveTo>
                  <a:cubicBezTo>
                    <a:pt x="41382" y="959"/>
                    <a:pt x="40971" y="1918"/>
                    <a:pt x="40561" y="2831"/>
                  </a:cubicBezTo>
                  <a:cubicBezTo>
                    <a:pt x="39145" y="5912"/>
                    <a:pt x="37730" y="9016"/>
                    <a:pt x="36155" y="12029"/>
                  </a:cubicBezTo>
                  <a:cubicBezTo>
                    <a:pt x="33279" y="17576"/>
                    <a:pt x="29924" y="22917"/>
                    <a:pt x="25861" y="27687"/>
                  </a:cubicBezTo>
                  <a:cubicBezTo>
                    <a:pt x="23852" y="30084"/>
                    <a:pt x="21638" y="32298"/>
                    <a:pt x="19265" y="34352"/>
                  </a:cubicBezTo>
                  <a:cubicBezTo>
                    <a:pt x="17142" y="36201"/>
                    <a:pt x="14768" y="37799"/>
                    <a:pt x="12189" y="38940"/>
                  </a:cubicBezTo>
                  <a:cubicBezTo>
                    <a:pt x="10933" y="39488"/>
                    <a:pt x="9632" y="39945"/>
                    <a:pt x="8308" y="40287"/>
                  </a:cubicBezTo>
                  <a:cubicBezTo>
                    <a:pt x="7829" y="40424"/>
                    <a:pt x="7281" y="40401"/>
                    <a:pt x="6825" y="40538"/>
                  </a:cubicBezTo>
                  <a:cubicBezTo>
                    <a:pt x="6323" y="40698"/>
                    <a:pt x="5889" y="41383"/>
                    <a:pt x="5638" y="41793"/>
                  </a:cubicBezTo>
                  <a:cubicBezTo>
                    <a:pt x="4542" y="43597"/>
                    <a:pt x="4360" y="45811"/>
                    <a:pt x="3127" y="47523"/>
                  </a:cubicBezTo>
                  <a:cubicBezTo>
                    <a:pt x="2305" y="48687"/>
                    <a:pt x="1255" y="49942"/>
                    <a:pt x="0" y="50695"/>
                  </a:cubicBezTo>
                  <a:lnTo>
                    <a:pt x="0" y="82879"/>
                  </a:lnTo>
                  <a:lnTo>
                    <a:pt x="41770" y="82879"/>
                  </a:lnTo>
                  <a:lnTo>
                    <a:pt x="41770" y="0"/>
                  </a:lnTo>
                  <a:close/>
                </a:path>
              </a:pathLst>
            </a:custGeom>
            <a:solidFill>
              <a:srgbClr val="BACD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13" name="Google Shape;3213;p22"/>
            <p:cNvSpPr/>
            <p:nvPr/>
          </p:nvSpPr>
          <p:spPr>
            <a:xfrm>
              <a:off x="7753025" y="439863"/>
              <a:ext cx="957550" cy="2087975"/>
            </a:xfrm>
            <a:custGeom>
              <a:avLst/>
              <a:gdLst/>
              <a:ahLst/>
              <a:cxnLst/>
              <a:rect l="l" t="t" r="r" b="b"/>
              <a:pathLst>
                <a:path w="38302" h="83519" extrusionOk="0">
                  <a:moveTo>
                    <a:pt x="297" y="1"/>
                  </a:moveTo>
                  <a:cubicBezTo>
                    <a:pt x="138" y="1"/>
                    <a:pt x="1" y="115"/>
                    <a:pt x="1" y="275"/>
                  </a:cubicBezTo>
                  <a:lnTo>
                    <a:pt x="1" y="83244"/>
                  </a:lnTo>
                  <a:cubicBezTo>
                    <a:pt x="1" y="83404"/>
                    <a:pt x="138" y="83518"/>
                    <a:pt x="297" y="83518"/>
                  </a:cubicBezTo>
                  <a:lnTo>
                    <a:pt x="38005" y="83518"/>
                  </a:lnTo>
                  <a:cubicBezTo>
                    <a:pt x="38165" y="83518"/>
                    <a:pt x="38302" y="83404"/>
                    <a:pt x="38302" y="83244"/>
                  </a:cubicBezTo>
                  <a:lnTo>
                    <a:pt x="38302" y="275"/>
                  </a:lnTo>
                  <a:cubicBezTo>
                    <a:pt x="38302" y="115"/>
                    <a:pt x="38165" y="1"/>
                    <a:pt x="38005" y="1"/>
                  </a:cubicBezTo>
                  <a:close/>
                </a:path>
              </a:pathLst>
            </a:custGeom>
            <a:solidFill>
              <a:srgbClr val="D5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14" name="Google Shape;3214;p22"/>
            <p:cNvSpPr/>
            <p:nvPr/>
          </p:nvSpPr>
          <p:spPr>
            <a:xfrm>
              <a:off x="7971025" y="831313"/>
              <a:ext cx="521575" cy="87350"/>
            </a:xfrm>
            <a:custGeom>
              <a:avLst/>
              <a:gdLst/>
              <a:ahLst/>
              <a:cxnLst/>
              <a:rect l="l" t="t" r="r" b="b"/>
              <a:pathLst>
                <a:path w="20863" h="3494" fill="none" extrusionOk="0">
                  <a:moveTo>
                    <a:pt x="17461" y="1"/>
                  </a:moveTo>
                  <a:cubicBezTo>
                    <a:pt x="19333" y="1"/>
                    <a:pt x="20862" y="1530"/>
                    <a:pt x="20862" y="3425"/>
                  </a:cubicBezTo>
                  <a:lnTo>
                    <a:pt x="20862" y="3493"/>
                  </a:lnTo>
                  <a:lnTo>
                    <a:pt x="0" y="3493"/>
                  </a:lnTo>
                  <a:lnTo>
                    <a:pt x="0" y="3425"/>
                  </a:lnTo>
                  <a:cubicBezTo>
                    <a:pt x="0" y="1530"/>
                    <a:pt x="1529" y="1"/>
                    <a:pt x="3401" y="1"/>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15" name="Google Shape;3215;p22"/>
            <p:cNvSpPr/>
            <p:nvPr/>
          </p:nvSpPr>
          <p:spPr>
            <a:xfrm>
              <a:off x="7971025" y="940313"/>
              <a:ext cx="521575" cy="86750"/>
            </a:xfrm>
            <a:custGeom>
              <a:avLst/>
              <a:gdLst/>
              <a:ahLst/>
              <a:cxnLst/>
              <a:rect l="l" t="t" r="r" b="b"/>
              <a:pathLst>
                <a:path w="20863" h="3470" fill="none" extrusionOk="0">
                  <a:moveTo>
                    <a:pt x="17461" y="0"/>
                  </a:moveTo>
                  <a:cubicBezTo>
                    <a:pt x="19333" y="0"/>
                    <a:pt x="20862" y="1530"/>
                    <a:pt x="20862" y="3424"/>
                  </a:cubicBezTo>
                  <a:lnTo>
                    <a:pt x="20862" y="3470"/>
                  </a:lnTo>
                  <a:lnTo>
                    <a:pt x="0" y="3470"/>
                  </a:lnTo>
                  <a:lnTo>
                    <a:pt x="0" y="3424"/>
                  </a:lnTo>
                  <a:cubicBezTo>
                    <a:pt x="0" y="1530"/>
                    <a:pt x="1529" y="0"/>
                    <a:pt x="3401" y="0"/>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16" name="Google Shape;3216;p22"/>
            <p:cNvSpPr/>
            <p:nvPr/>
          </p:nvSpPr>
          <p:spPr>
            <a:xfrm>
              <a:off x="7971025" y="1048738"/>
              <a:ext cx="521575" cy="87325"/>
            </a:xfrm>
            <a:custGeom>
              <a:avLst/>
              <a:gdLst/>
              <a:ahLst/>
              <a:cxnLst/>
              <a:rect l="l" t="t" r="r" b="b"/>
              <a:pathLst>
                <a:path w="20863" h="3493" fill="none" extrusionOk="0">
                  <a:moveTo>
                    <a:pt x="17461" y="0"/>
                  </a:moveTo>
                  <a:cubicBezTo>
                    <a:pt x="19333" y="0"/>
                    <a:pt x="20862" y="1530"/>
                    <a:pt x="20862" y="3424"/>
                  </a:cubicBezTo>
                  <a:lnTo>
                    <a:pt x="20862" y="3493"/>
                  </a:lnTo>
                  <a:lnTo>
                    <a:pt x="0" y="3493"/>
                  </a:lnTo>
                  <a:lnTo>
                    <a:pt x="0" y="3424"/>
                  </a:lnTo>
                  <a:cubicBezTo>
                    <a:pt x="0" y="1530"/>
                    <a:pt x="1529" y="0"/>
                    <a:pt x="3401" y="0"/>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17" name="Google Shape;3217;p22"/>
            <p:cNvSpPr/>
            <p:nvPr/>
          </p:nvSpPr>
          <p:spPr>
            <a:xfrm>
              <a:off x="7971025" y="2092988"/>
              <a:ext cx="521575" cy="87325"/>
            </a:xfrm>
            <a:custGeom>
              <a:avLst/>
              <a:gdLst/>
              <a:ahLst/>
              <a:cxnLst/>
              <a:rect l="l" t="t" r="r" b="b"/>
              <a:pathLst>
                <a:path w="20863" h="3493" fill="none" extrusionOk="0">
                  <a:moveTo>
                    <a:pt x="17461" y="0"/>
                  </a:moveTo>
                  <a:cubicBezTo>
                    <a:pt x="19333" y="0"/>
                    <a:pt x="20862" y="1530"/>
                    <a:pt x="20862" y="3424"/>
                  </a:cubicBezTo>
                  <a:lnTo>
                    <a:pt x="20862" y="3493"/>
                  </a:lnTo>
                  <a:lnTo>
                    <a:pt x="0" y="3493"/>
                  </a:lnTo>
                  <a:lnTo>
                    <a:pt x="0" y="3424"/>
                  </a:lnTo>
                  <a:cubicBezTo>
                    <a:pt x="0" y="1530"/>
                    <a:pt x="1529" y="0"/>
                    <a:pt x="3401" y="0"/>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18" name="Google Shape;3218;p22"/>
            <p:cNvSpPr/>
            <p:nvPr/>
          </p:nvSpPr>
          <p:spPr>
            <a:xfrm>
              <a:off x="7971025" y="2201988"/>
              <a:ext cx="521575" cy="86750"/>
            </a:xfrm>
            <a:custGeom>
              <a:avLst/>
              <a:gdLst/>
              <a:ahLst/>
              <a:cxnLst/>
              <a:rect l="l" t="t" r="r" b="b"/>
              <a:pathLst>
                <a:path w="20863" h="3470" fill="none" extrusionOk="0">
                  <a:moveTo>
                    <a:pt x="17461" y="0"/>
                  </a:moveTo>
                  <a:cubicBezTo>
                    <a:pt x="19333" y="0"/>
                    <a:pt x="20862" y="1529"/>
                    <a:pt x="20862" y="3401"/>
                  </a:cubicBezTo>
                  <a:lnTo>
                    <a:pt x="20862" y="3470"/>
                  </a:lnTo>
                  <a:lnTo>
                    <a:pt x="0" y="3470"/>
                  </a:lnTo>
                  <a:lnTo>
                    <a:pt x="0" y="3401"/>
                  </a:lnTo>
                  <a:cubicBezTo>
                    <a:pt x="0" y="1529"/>
                    <a:pt x="1529" y="0"/>
                    <a:pt x="3401" y="0"/>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19" name="Google Shape;3219;p22"/>
            <p:cNvSpPr/>
            <p:nvPr/>
          </p:nvSpPr>
          <p:spPr>
            <a:xfrm>
              <a:off x="7971025" y="2310388"/>
              <a:ext cx="521575" cy="87350"/>
            </a:xfrm>
            <a:custGeom>
              <a:avLst/>
              <a:gdLst/>
              <a:ahLst/>
              <a:cxnLst/>
              <a:rect l="l" t="t" r="r" b="b"/>
              <a:pathLst>
                <a:path w="20863" h="3494" fill="none" extrusionOk="0">
                  <a:moveTo>
                    <a:pt x="17461" y="1"/>
                  </a:moveTo>
                  <a:cubicBezTo>
                    <a:pt x="19333" y="1"/>
                    <a:pt x="20862" y="1530"/>
                    <a:pt x="20862" y="3425"/>
                  </a:cubicBezTo>
                  <a:lnTo>
                    <a:pt x="20862" y="3493"/>
                  </a:lnTo>
                  <a:lnTo>
                    <a:pt x="0" y="3493"/>
                  </a:lnTo>
                  <a:lnTo>
                    <a:pt x="0" y="3425"/>
                  </a:lnTo>
                  <a:cubicBezTo>
                    <a:pt x="0" y="1530"/>
                    <a:pt x="1529" y="1"/>
                    <a:pt x="3401" y="1"/>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20" name="Google Shape;3220;p22"/>
            <p:cNvSpPr/>
            <p:nvPr/>
          </p:nvSpPr>
          <p:spPr>
            <a:xfrm>
              <a:off x="7753025" y="599063"/>
              <a:ext cx="957550" cy="1928775"/>
            </a:xfrm>
            <a:custGeom>
              <a:avLst/>
              <a:gdLst/>
              <a:ahLst/>
              <a:cxnLst/>
              <a:rect l="l" t="t" r="r" b="b"/>
              <a:pathLst>
                <a:path w="38302" h="77151" extrusionOk="0">
                  <a:moveTo>
                    <a:pt x="38302" y="1"/>
                  </a:moveTo>
                  <a:cubicBezTo>
                    <a:pt x="37046" y="2717"/>
                    <a:pt x="35814" y="5411"/>
                    <a:pt x="34421" y="8058"/>
                  </a:cubicBezTo>
                  <a:cubicBezTo>
                    <a:pt x="31545" y="13605"/>
                    <a:pt x="28190" y="18946"/>
                    <a:pt x="24127" y="23716"/>
                  </a:cubicBezTo>
                  <a:cubicBezTo>
                    <a:pt x="22118" y="26113"/>
                    <a:pt x="19904" y="28327"/>
                    <a:pt x="17531" y="30381"/>
                  </a:cubicBezTo>
                  <a:cubicBezTo>
                    <a:pt x="15408" y="32230"/>
                    <a:pt x="13034" y="33828"/>
                    <a:pt x="10455" y="34969"/>
                  </a:cubicBezTo>
                  <a:cubicBezTo>
                    <a:pt x="9199" y="35517"/>
                    <a:pt x="7898" y="35974"/>
                    <a:pt x="6574" y="36316"/>
                  </a:cubicBezTo>
                  <a:cubicBezTo>
                    <a:pt x="6095" y="36453"/>
                    <a:pt x="5547" y="36430"/>
                    <a:pt x="5091" y="36567"/>
                  </a:cubicBezTo>
                  <a:cubicBezTo>
                    <a:pt x="4589" y="36727"/>
                    <a:pt x="4155" y="37412"/>
                    <a:pt x="3904" y="37822"/>
                  </a:cubicBezTo>
                  <a:cubicBezTo>
                    <a:pt x="2808" y="39626"/>
                    <a:pt x="2626" y="41840"/>
                    <a:pt x="1393" y="43552"/>
                  </a:cubicBezTo>
                  <a:cubicBezTo>
                    <a:pt x="982" y="44122"/>
                    <a:pt x="526" y="44716"/>
                    <a:pt x="1" y="45286"/>
                  </a:cubicBezTo>
                  <a:lnTo>
                    <a:pt x="1" y="76876"/>
                  </a:lnTo>
                  <a:cubicBezTo>
                    <a:pt x="1" y="77036"/>
                    <a:pt x="138" y="77150"/>
                    <a:pt x="297" y="77150"/>
                  </a:cubicBezTo>
                  <a:lnTo>
                    <a:pt x="38005" y="77150"/>
                  </a:lnTo>
                  <a:cubicBezTo>
                    <a:pt x="38165" y="77150"/>
                    <a:pt x="38302" y="77036"/>
                    <a:pt x="38302" y="76876"/>
                  </a:cubicBezTo>
                  <a:lnTo>
                    <a:pt x="38302" y="1"/>
                  </a:lnTo>
                  <a:close/>
                </a:path>
              </a:pathLst>
            </a:custGeom>
            <a:solidFill>
              <a:srgbClr val="BAC8C8">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21" name="Google Shape;3221;p22"/>
            <p:cNvSpPr/>
            <p:nvPr/>
          </p:nvSpPr>
          <p:spPr>
            <a:xfrm>
              <a:off x="8057750" y="548863"/>
              <a:ext cx="348100" cy="86750"/>
            </a:xfrm>
            <a:custGeom>
              <a:avLst/>
              <a:gdLst/>
              <a:ahLst/>
              <a:cxnLst/>
              <a:rect l="l" t="t" r="r" b="b"/>
              <a:pathLst>
                <a:path w="13924" h="3470" extrusionOk="0">
                  <a:moveTo>
                    <a:pt x="274" y="0"/>
                  </a:moveTo>
                  <a:cubicBezTo>
                    <a:pt x="137" y="0"/>
                    <a:pt x="0" y="114"/>
                    <a:pt x="0" y="274"/>
                  </a:cubicBezTo>
                  <a:lnTo>
                    <a:pt x="0" y="3196"/>
                  </a:lnTo>
                  <a:cubicBezTo>
                    <a:pt x="0" y="3356"/>
                    <a:pt x="137" y="3470"/>
                    <a:pt x="274" y="3470"/>
                  </a:cubicBezTo>
                  <a:lnTo>
                    <a:pt x="13650" y="3470"/>
                  </a:lnTo>
                  <a:cubicBezTo>
                    <a:pt x="13787" y="3470"/>
                    <a:pt x="13924" y="3356"/>
                    <a:pt x="13924" y="3196"/>
                  </a:cubicBezTo>
                  <a:lnTo>
                    <a:pt x="13924" y="274"/>
                  </a:lnTo>
                  <a:cubicBezTo>
                    <a:pt x="13924" y="114"/>
                    <a:pt x="13787" y="0"/>
                    <a:pt x="136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22" name="Google Shape;3222;p22"/>
            <p:cNvSpPr/>
            <p:nvPr/>
          </p:nvSpPr>
          <p:spPr>
            <a:xfrm>
              <a:off x="7840350" y="1484113"/>
              <a:ext cx="86750" cy="326425"/>
            </a:xfrm>
            <a:custGeom>
              <a:avLst/>
              <a:gdLst/>
              <a:ahLst/>
              <a:cxnLst/>
              <a:rect l="l" t="t" r="r" b="b"/>
              <a:pathLst>
                <a:path w="3470" h="13057" extrusionOk="0">
                  <a:moveTo>
                    <a:pt x="342" y="1"/>
                  </a:moveTo>
                  <a:cubicBezTo>
                    <a:pt x="160" y="1"/>
                    <a:pt x="0" y="138"/>
                    <a:pt x="0" y="343"/>
                  </a:cubicBezTo>
                  <a:lnTo>
                    <a:pt x="205" y="12715"/>
                  </a:lnTo>
                  <a:cubicBezTo>
                    <a:pt x="205" y="12897"/>
                    <a:pt x="342" y="13057"/>
                    <a:pt x="548" y="13057"/>
                  </a:cubicBezTo>
                  <a:lnTo>
                    <a:pt x="2944" y="13057"/>
                  </a:lnTo>
                  <a:cubicBezTo>
                    <a:pt x="3127" y="13057"/>
                    <a:pt x="3264" y="12897"/>
                    <a:pt x="3264" y="12715"/>
                  </a:cubicBezTo>
                  <a:lnTo>
                    <a:pt x="3469" y="343"/>
                  </a:lnTo>
                  <a:cubicBezTo>
                    <a:pt x="3469" y="138"/>
                    <a:pt x="3333" y="1"/>
                    <a:pt x="3127" y="1"/>
                  </a:cubicBezTo>
                  <a:close/>
                </a:path>
              </a:pathLst>
            </a:custGeom>
            <a:solidFill>
              <a:srgbClr val="A8B9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23" name="Google Shape;3223;p22"/>
            <p:cNvSpPr/>
            <p:nvPr/>
          </p:nvSpPr>
          <p:spPr>
            <a:xfrm>
              <a:off x="7856325" y="1500113"/>
              <a:ext cx="54800" cy="54800"/>
            </a:xfrm>
            <a:custGeom>
              <a:avLst/>
              <a:gdLst/>
              <a:ahLst/>
              <a:cxnLst/>
              <a:rect l="l" t="t" r="r" b="b"/>
              <a:pathLst>
                <a:path w="2192" h="2192" extrusionOk="0">
                  <a:moveTo>
                    <a:pt x="1096" y="0"/>
                  </a:moveTo>
                  <a:cubicBezTo>
                    <a:pt x="502" y="0"/>
                    <a:pt x="0" y="502"/>
                    <a:pt x="0" y="1096"/>
                  </a:cubicBezTo>
                  <a:cubicBezTo>
                    <a:pt x="0" y="1689"/>
                    <a:pt x="502" y="2191"/>
                    <a:pt x="1096" y="2191"/>
                  </a:cubicBezTo>
                  <a:cubicBezTo>
                    <a:pt x="1689" y="2191"/>
                    <a:pt x="2191" y="1689"/>
                    <a:pt x="2191" y="1096"/>
                  </a:cubicBezTo>
                  <a:cubicBezTo>
                    <a:pt x="2191" y="502"/>
                    <a:pt x="1689" y="0"/>
                    <a:pt x="1096" y="0"/>
                  </a:cubicBezTo>
                  <a:close/>
                </a:path>
              </a:pathLst>
            </a:custGeom>
            <a:solidFill>
              <a:srgbClr val="868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24" name="Google Shape;3224;p22"/>
            <p:cNvSpPr/>
            <p:nvPr/>
          </p:nvSpPr>
          <p:spPr>
            <a:xfrm>
              <a:off x="7879150" y="1508088"/>
              <a:ext cx="9150" cy="38825"/>
            </a:xfrm>
            <a:custGeom>
              <a:avLst/>
              <a:gdLst/>
              <a:ahLst/>
              <a:cxnLst/>
              <a:rect l="l" t="t" r="r" b="b"/>
              <a:pathLst>
                <a:path w="366" h="1553" extrusionOk="0">
                  <a:moveTo>
                    <a:pt x="160" y="1"/>
                  </a:moveTo>
                  <a:cubicBezTo>
                    <a:pt x="69" y="1"/>
                    <a:pt x="0" y="46"/>
                    <a:pt x="0" y="138"/>
                  </a:cubicBezTo>
                  <a:lnTo>
                    <a:pt x="0" y="1416"/>
                  </a:lnTo>
                  <a:cubicBezTo>
                    <a:pt x="0" y="1484"/>
                    <a:pt x="69" y="1553"/>
                    <a:pt x="160" y="1553"/>
                  </a:cubicBezTo>
                  <a:lnTo>
                    <a:pt x="228" y="1553"/>
                  </a:lnTo>
                  <a:cubicBezTo>
                    <a:pt x="297" y="1553"/>
                    <a:pt x="365" y="1484"/>
                    <a:pt x="365" y="1416"/>
                  </a:cubicBezTo>
                  <a:lnTo>
                    <a:pt x="365" y="138"/>
                  </a:lnTo>
                  <a:cubicBezTo>
                    <a:pt x="365" y="46"/>
                    <a:pt x="297" y="1"/>
                    <a:pt x="228" y="1"/>
                  </a:cubicBezTo>
                  <a:close/>
                </a:path>
              </a:pathLst>
            </a:custGeom>
            <a:solidFill>
              <a:srgbClr val="6063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25" name="Google Shape;3225;p22"/>
            <p:cNvSpPr/>
            <p:nvPr/>
          </p:nvSpPr>
          <p:spPr>
            <a:xfrm>
              <a:off x="8688300" y="570538"/>
              <a:ext cx="43950" cy="217450"/>
            </a:xfrm>
            <a:custGeom>
              <a:avLst/>
              <a:gdLst/>
              <a:ahLst/>
              <a:cxnLst/>
              <a:rect l="l" t="t" r="r" b="b"/>
              <a:pathLst>
                <a:path w="1758" h="8698" extrusionOk="0">
                  <a:moveTo>
                    <a:pt x="411" y="1"/>
                  </a:moveTo>
                  <a:cubicBezTo>
                    <a:pt x="183" y="1"/>
                    <a:pt x="0" y="160"/>
                    <a:pt x="0" y="389"/>
                  </a:cubicBezTo>
                  <a:lnTo>
                    <a:pt x="0" y="8309"/>
                  </a:lnTo>
                  <a:cubicBezTo>
                    <a:pt x="0" y="8514"/>
                    <a:pt x="183" y="8697"/>
                    <a:pt x="411" y="8697"/>
                  </a:cubicBezTo>
                  <a:lnTo>
                    <a:pt x="1347" y="8697"/>
                  </a:lnTo>
                  <a:cubicBezTo>
                    <a:pt x="1575" y="8697"/>
                    <a:pt x="1758" y="8514"/>
                    <a:pt x="1758" y="8309"/>
                  </a:cubicBezTo>
                  <a:lnTo>
                    <a:pt x="1758" y="389"/>
                  </a:lnTo>
                  <a:cubicBezTo>
                    <a:pt x="1758" y="160"/>
                    <a:pt x="1575" y="1"/>
                    <a:pt x="1347" y="1"/>
                  </a:cubicBezTo>
                  <a:close/>
                </a:path>
              </a:pathLst>
            </a:custGeom>
            <a:solidFill>
              <a:srgbClr val="74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26" name="Google Shape;3226;p22"/>
            <p:cNvSpPr/>
            <p:nvPr/>
          </p:nvSpPr>
          <p:spPr>
            <a:xfrm>
              <a:off x="8688300" y="2180288"/>
              <a:ext cx="43950" cy="217450"/>
            </a:xfrm>
            <a:custGeom>
              <a:avLst/>
              <a:gdLst/>
              <a:ahLst/>
              <a:cxnLst/>
              <a:rect l="l" t="t" r="r" b="b"/>
              <a:pathLst>
                <a:path w="1758" h="8698" extrusionOk="0">
                  <a:moveTo>
                    <a:pt x="411" y="1"/>
                  </a:moveTo>
                  <a:cubicBezTo>
                    <a:pt x="183" y="1"/>
                    <a:pt x="0" y="161"/>
                    <a:pt x="0" y="389"/>
                  </a:cubicBezTo>
                  <a:lnTo>
                    <a:pt x="0" y="8286"/>
                  </a:lnTo>
                  <a:cubicBezTo>
                    <a:pt x="0" y="8515"/>
                    <a:pt x="183" y="8697"/>
                    <a:pt x="411" y="8697"/>
                  </a:cubicBezTo>
                  <a:lnTo>
                    <a:pt x="1347" y="8697"/>
                  </a:lnTo>
                  <a:cubicBezTo>
                    <a:pt x="1575" y="8697"/>
                    <a:pt x="1758" y="8515"/>
                    <a:pt x="1758" y="8286"/>
                  </a:cubicBezTo>
                  <a:lnTo>
                    <a:pt x="1758" y="389"/>
                  </a:lnTo>
                  <a:cubicBezTo>
                    <a:pt x="1758" y="161"/>
                    <a:pt x="1575" y="1"/>
                    <a:pt x="1347" y="1"/>
                  </a:cubicBezTo>
                  <a:close/>
                </a:path>
              </a:pathLst>
            </a:custGeom>
            <a:solidFill>
              <a:srgbClr val="74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27" name="Google Shape;3227;p22"/>
            <p:cNvSpPr/>
            <p:nvPr/>
          </p:nvSpPr>
          <p:spPr>
            <a:xfrm>
              <a:off x="8689450" y="2200838"/>
              <a:ext cx="42800" cy="42250"/>
            </a:xfrm>
            <a:custGeom>
              <a:avLst/>
              <a:gdLst/>
              <a:ahLst/>
              <a:cxnLst/>
              <a:rect l="l" t="t" r="r" b="b"/>
              <a:pathLst>
                <a:path w="1712" h="1690" extrusionOk="0">
                  <a:moveTo>
                    <a:pt x="867" y="0"/>
                  </a:moveTo>
                  <a:cubicBezTo>
                    <a:pt x="411" y="0"/>
                    <a:pt x="0" y="388"/>
                    <a:pt x="23" y="845"/>
                  </a:cubicBezTo>
                  <a:cubicBezTo>
                    <a:pt x="46" y="1301"/>
                    <a:pt x="388" y="1690"/>
                    <a:pt x="867" y="1690"/>
                  </a:cubicBezTo>
                  <a:cubicBezTo>
                    <a:pt x="1301" y="1690"/>
                    <a:pt x="1712" y="1301"/>
                    <a:pt x="1689" y="845"/>
                  </a:cubicBezTo>
                  <a:cubicBezTo>
                    <a:pt x="1689" y="388"/>
                    <a:pt x="1324" y="0"/>
                    <a:pt x="8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28" name="Google Shape;3228;p22"/>
            <p:cNvSpPr/>
            <p:nvPr/>
          </p:nvSpPr>
          <p:spPr>
            <a:xfrm>
              <a:off x="8687150" y="591663"/>
              <a:ext cx="47400" cy="46800"/>
            </a:xfrm>
            <a:custGeom>
              <a:avLst/>
              <a:gdLst/>
              <a:ahLst/>
              <a:cxnLst/>
              <a:rect l="l" t="t" r="r" b="b"/>
              <a:pathLst>
                <a:path w="1896" h="1872" extrusionOk="0">
                  <a:moveTo>
                    <a:pt x="959" y="0"/>
                  </a:moveTo>
                  <a:cubicBezTo>
                    <a:pt x="457" y="0"/>
                    <a:pt x="1" y="434"/>
                    <a:pt x="24" y="936"/>
                  </a:cubicBezTo>
                  <a:cubicBezTo>
                    <a:pt x="46" y="1438"/>
                    <a:pt x="434" y="1872"/>
                    <a:pt x="959" y="1872"/>
                  </a:cubicBezTo>
                  <a:cubicBezTo>
                    <a:pt x="1439" y="1872"/>
                    <a:pt x="1895" y="1438"/>
                    <a:pt x="1872" y="936"/>
                  </a:cubicBezTo>
                  <a:cubicBezTo>
                    <a:pt x="1850" y="434"/>
                    <a:pt x="1462" y="0"/>
                    <a:pt x="9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29" name="Google Shape;3229;p22"/>
            <p:cNvSpPr/>
            <p:nvPr/>
          </p:nvSpPr>
          <p:spPr>
            <a:xfrm>
              <a:off x="7778150" y="488288"/>
              <a:ext cx="70200" cy="313175"/>
            </a:xfrm>
            <a:custGeom>
              <a:avLst/>
              <a:gdLst/>
              <a:ahLst/>
              <a:cxnLst/>
              <a:rect l="l" t="t" r="r" b="b"/>
              <a:pathLst>
                <a:path w="2808" h="12527" extrusionOk="0">
                  <a:moveTo>
                    <a:pt x="1545" y="1"/>
                  </a:moveTo>
                  <a:cubicBezTo>
                    <a:pt x="914" y="1"/>
                    <a:pt x="274" y="395"/>
                    <a:pt x="274" y="1191"/>
                  </a:cubicBezTo>
                  <a:cubicBezTo>
                    <a:pt x="251" y="3245"/>
                    <a:pt x="251" y="5276"/>
                    <a:pt x="228" y="7331"/>
                  </a:cubicBezTo>
                  <a:cubicBezTo>
                    <a:pt x="228" y="8997"/>
                    <a:pt x="0" y="10732"/>
                    <a:pt x="730" y="12261"/>
                  </a:cubicBezTo>
                  <a:cubicBezTo>
                    <a:pt x="809" y="12441"/>
                    <a:pt x="982" y="12526"/>
                    <a:pt x="1158" y="12526"/>
                  </a:cubicBezTo>
                  <a:cubicBezTo>
                    <a:pt x="1341" y="12526"/>
                    <a:pt x="1528" y="12435"/>
                    <a:pt x="1621" y="12261"/>
                  </a:cubicBezTo>
                  <a:cubicBezTo>
                    <a:pt x="2442" y="10777"/>
                    <a:pt x="2305" y="8997"/>
                    <a:pt x="2420" y="7331"/>
                  </a:cubicBezTo>
                  <a:cubicBezTo>
                    <a:pt x="2534" y="5276"/>
                    <a:pt x="2648" y="3245"/>
                    <a:pt x="2762" y="1191"/>
                  </a:cubicBezTo>
                  <a:cubicBezTo>
                    <a:pt x="2808" y="400"/>
                    <a:pt x="2181" y="1"/>
                    <a:pt x="1545" y="1"/>
                  </a:cubicBezTo>
                  <a:close/>
                </a:path>
              </a:pathLst>
            </a:custGeom>
            <a:solidFill>
              <a:srgbClr val="FFFFFF">
                <a:alpha val="45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30" name="Google Shape;3230;p22"/>
            <p:cNvSpPr/>
            <p:nvPr/>
          </p:nvSpPr>
          <p:spPr>
            <a:xfrm>
              <a:off x="7753025" y="2615113"/>
              <a:ext cx="957550" cy="2087975"/>
            </a:xfrm>
            <a:custGeom>
              <a:avLst/>
              <a:gdLst/>
              <a:ahLst/>
              <a:cxnLst/>
              <a:rect l="l" t="t" r="r" b="b"/>
              <a:pathLst>
                <a:path w="38302" h="83519" extrusionOk="0">
                  <a:moveTo>
                    <a:pt x="297" y="1"/>
                  </a:moveTo>
                  <a:cubicBezTo>
                    <a:pt x="138" y="1"/>
                    <a:pt x="1" y="115"/>
                    <a:pt x="1" y="274"/>
                  </a:cubicBezTo>
                  <a:lnTo>
                    <a:pt x="1" y="83244"/>
                  </a:lnTo>
                  <a:cubicBezTo>
                    <a:pt x="1" y="83404"/>
                    <a:pt x="138" y="83518"/>
                    <a:pt x="297" y="83518"/>
                  </a:cubicBezTo>
                  <a:lnTo>
                    <a:pt x="38005" y="83518"/>
                  </a:lnTo>
                  <a:cubicBezTo>
                    <a:pt x="38165" y="83518"/>
                    <a:pt x="38302" y="83404"/>
                    <a:pt x="38302" y="83244"/>
                  </a:cubicBezTo>
                  <a:lnTo>
                    <a:pt x="38302" y="274"/>
                  </a:lnTo>
                  <a:cubicBezTo>
                    <a:pt x="38302" y="115"/>
                    <a:pt x="38165" y="1"/>
                    <a:pt x="38005" y="1"/>
                  </a:cubicBezTo>
                  <a:close/>
                </a:path>
              </a:pathLst>
            </a:custGeom>
            <a:solidFill>
              <a:srgbClr val="D5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31" name="Google Shape;3231;p22"/>
            <p:cNvSpPr/>
            <p:nvPr/>
          </p:nvSpPr>
          <p:spPr>
            <a:xfrm>
              <a:off x="7971025" y="3006563"/>
              <a:ext cx="521575" cy="87325"/>
            </a:xfrm>
            <a:custGeom>
              <a:avLst/>
              <a:gdLst/>
              <a:ahLst/>
              <a:cxnLst/>
              <a:rect l="l" t="t" r="r" b="b"/>
              <a:pathLst>
                <a:path w="20863" h="3493" fill="none" extrusionOk="0">
                  <a:moveTo>
                    <a:pt x="17461" y="1"/>
                  </a:moveTo>
                  <a:cubicBezTo>
                    <a:pt x="19333" y="1"/>
                    <a:pt x="20862" y="1530"/>
                    <a:pt x="20862" y="3425"/>
                  </a:cubicBezTo>
                  <a:lnTo>
                    <a:pt x="20862" y="3493"/>
                  </a:lnTo>
                  <a:lnTo>
                    <a:pt x="0" y="3493"/>
                  </a:lnTo>
                  <a:lnTo>
                    <a:pt x="0" y="3425"/>
                  </a:lnTo>
                  <a:cubicBezTo>
                    <a:pt x="0" y="1530"/>
                    <a:pt x="1529" y="1"/>
                    <a:pt x="3401" y="1"/>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32" name="Google Shape;3232;p22"/>
            <p:cNvSpPr/>
            <p:nvPr/>
          </p:nvSpPr>
          <p:spPr>
            <a:xfrm>
              <a:off x="7753025" y="2774313"/>
              <a:ext cx="957550" cy="1928775"/>
            </a:xfrm>
            <a:custGeom>
              <a:avLst/>
              <a:gdLst/>
              <a:ahLst/>
              <a:cxnLst/>
              <a:rect l="l" t="t" r="r" b="b"/>
              <a:pathLst>
                <a:path w="38302" h="77151" extrusionOk="0">
                  <a:moveTo>
                    <a:pt x="38302" y="1"/>
                  </a:moveTo>
                  <a:cubicBezTo>
                    <a:pt x="37046" y="2694"/>
                    <a:pt x="35814" y="5410"/>
                    <a:pt x="34421" y="8058"/>
                  </a:cubicBezTo>
                  <a:cubicBezTo>
                    <a:pt x="31545" y="13605"/>
                    <a:pt x="28190" y="18946"/>
                    <a:pt x="24127" y="23716"/>
                  </a:cubicBezTo>
                  <a:cubicBezTo>
                    <a:pt x="22118" y="26113"/>
                    <a:pt x="19904" y="28327"/>
                    <a:pt x="17531" y="30358"/>
                  </a:cubicBezTo>
                  <a:cubicBezTo>
                    <a:pt x="15408" y="32207"/>
                    <a:pt x="13034" y="33828"/>
                    <a:pt x="10455" y="34969"/>
                  </a:cubicBezTo>
                  <a:cubicBezTo>
                    <a:pt x="9199" y="35517"/>
                    <a:pt x="7898" y="35973"/>
                    <a:pt x="6574" y="36316"/>
                  </a:cubicBezTo>
                  <a:cubicBezTo>
                    <a:pt x="6095" y="36453"/>
                    <a:pt x="5547" y="36430"/>
                    <a:pt x="5091" y="36567"/>
                  </a:cubicBezTo>
                  <a:cubicBezTo>
                    <a:pt x="4589" y="36727"/>
                    <a:pt x="4155" y="37411"/>
                    <a:pt x="3904" y="37822"/>
                  </a:cubicBezTo>
                  <a:cubicBezTo>
                    <a:pt x="2808" y="39625"/>
                    <a:pt x="2626" y="41840"/>
                    <a:pt x="1393" y="43551"/>
                  </a:cubicBezTo>
                  <a:cubicBezTo>
                    <a:pt x="982" y="44122"/>
                    <a:pt x="526" y="44716"/>
                    <a:pt x="1" y="45263"/>
                  </a:cubicBezTo>
                  <a:lnTo>
                    <a:pt x="1" y="76876"/>
                  </a:lnTo>
                  <a:cubicBezTo>
                    <a:pt x="1" y="77036"/>
                    <a:pt x="138" y="77150"/>
                    <a:pt x="297" y="77150"/>
                  </a:cubicBezTo>
                  <a:lnTo>
                    <a:pt x="38005" y="77150"/>
                  </a:lnTo>
                  <a:cubicBezTo>
                    <a:pt x="38165" y="77150"/>
                    <a:pt x="38302" y="77036"/>
                    <a:pt x="38302" y="76876"/>
                  </a:cubicBezTo>
                  <a:lnTo>
                    <a:pt x="38302" y="1"/>
                  </a:lnTo>
                  <a:close/>
                </a:path>
              </a:pathLst>
            </a:custGeom>
            <a:solidFill>
              <a:srgbClr val="BAC8C8">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33" name="Google Shape;3233;p22"/>
            <p:cNvSpPr/>
            <p:nvPr/>
          </p:nvSpPr>
          <p:spPr>
            <a:xfrm>
              <a:off x="8057750" y="2724113"/>
              <a:ext cx="348100" cy="86750"/>
            </a:xfrm>
            <a:custGeom>
              <a:avLst/>
              <a:gdLst/>
              <a:ahLst/>
              <a:cxnLst/>
              <a:rect l="l" t="t" r="r" b="b"/>
              <a:pathLst>
                <a:path w="13924" h="3470" extrusionOk="0">
                  <a:moveTo>
                    <a:pt x="274" y="0"/>
                  </a:moveTo>
                  <a:cubicBezTo>
                    <a:pt x="137" y="0"/>
                    <a:pt x="0" y="114"/>
                    <a:pt x="0" y="274"/>
                  </a:cubicBezTo>
                  <a:lnTo>
                    <a:pt x="0" y="3196"/>
                  </a:lnTo>
                  <a:cubicBezTo>
                    <a:pt x="0" y="3356"/>
                    <a:pt x="137" y="3470"/>
                    <a:pt x="274" y="3470"/>
                  </a:cubicBezTo>
                  <a:lnTo>
                    <a:pt x="13650" y="3470"/>
                  </a:lnTo>
                  <a:cubicBezTo>
                    <a:pt x="13787" y="3470"/>
                    <a:pt x="13924" y="3356"/>
                    <a:pt x="13924" y="3196"/>
                  </a:cubicBezTo>
                  <a:lnTo>
                    <a:pt x="13924" y="274"/>
                  </a:lnTo>
                  <a:cubicBezTo>
                    <a:pt x="13924" y="114"/>
                    <a:pt x="13787" y="0"/>
                    <a:pt x="136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34" name="Google Shape;3234;p22"/>
            <p:cNvSpPr/>
            <p:nvPr/>
          </p:nvSpPr>
          <p:spPr>
            <a:xfrm>
              <a:off x="8688300" y="2745788"/>
              <a:ext cx="43950" cy="217425"/>
            </a:xfrm>
            <a:custGeom>
              <a:avLst/>
              <a:gdLst/>
              <a:ahLst/>
              <a:cxnLst/>
              <a:rect l="l" t="t" r="r" b="b"/>
              <a:pathLst>
                <a:path w="1758" h="8697" extrusionOk="0">
                  <a:moveTo>
                    <a:pt x="411" y="1"/>
                  </a:moveTo>
                  <a:cubicBezTo>
                    <a:pt x="183" y="1"/>
                    <a:pt x="0" y="160"/>
                    <a:pt x="0" y="389"/>
                  </a:cubicBezTo>
                  <a:lnTo>
                    <a:pt x="0" y="8309"/>
                  </a:lnTo>
                  <a:cubicBezTo>
                    <a:pt x="0" y="8514"/>
                    <a:pt x="183" y="8697"/>
                    <a:pt x="411" y="8697"/>
                  </a:cubicBezTo>
                  <a:lnTo>
                    <a:pt x="1347" y="8697"/>
                  </a:lnTo>
                  <a:cubicBezTo>
                    <a:pt x="1575" y="8697"/>
                    <a:pt x="1758" y="8514"/>
                    <a:pt x="1758" y="8309"/>
                  </a:cubicBezTo>
                  <a:lnTo>
                    <a:pt x="1758" y="389"/>
                  </a:lnTo>
                  <a:cubicBezTo>
                    <a:pt x="1758" y="160"/>
                    <a:pt x="1575" y="1"/>
                    <a:pt x="1347" y="1"/>
                  </a:cubicBezTo>
                  <a:close/>
                </a:path>
              </a:pathLst>
            </a:custGeom>
            <a:solidFill>
              <a:srgbClr val="74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35" name="Google Shape;3235;p22"/>
            <p:cNvSpPr/>
            <p:nvPr/>
          </p:nvSpPr>
          <p:spPr>
            <a:xfrm>
              <a:off x="8687150" y="2766913"/>
              <a:ext cx="47400" cy="46800"/>
            </a:xfrm>
            <a:custGeom>
              <a:avLst/>
              <a:gdLst/>
              <a:ahLst/>
              <a:cxnLst/>
              <a:rect l="l" t="t" r="r" b="b"/>
              <a:pathLst>
                <a:path w="1896" h="1872" extrusionOk="0">
                  <a:moveTo>
                    <a:pt x="959" y="0"/>
                  </a:moveTo>
                  <a:cubicBezTo>
                    <a:pt x="457" y="0"/>
                    <a:pt x="1" y="434"/>
                    <a:pt x="24" y="936"/>
                  </a:cubicBezTo>
                  <a:cubicBezTo>
                    <a:pt x="46" y="1438"/>
                    <a:pt x="434" y="1872"/>
                    <a:pt x="959" y="1872"/>
                  </a:cubicBezTo>
                  <a:cubicBezTo>
                    <a:pt x="1439" y="1872"/>
                    <a:pt x="1895" y="1438"/>
                    <a:pt x="1872" y="936"/>
                  </a:cubicBezTo>
                  <a:cubicBezTo>
                    <a:pt x="1850" y="434"/>
                    <a:pt x="1462" y="0"/>
                    <a:pt x="9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36" name="Google Shape;3236;p22"/>
            <p:cNvSpPr/>
            <p:nvPr/>
          </p:nvSpPr>
          <p:spPr>
            <a:xfrm>
              <a:off x="7778150" y="2663538"/>
              <a:ext cx="70200" cy="312950"/>
            </a:xfrm>
            <a:custGeom>
              <a:avLst/>
              <a:gdLst/>
              <a:ahLst/>
              <a:cxnLst/>
              <a:rect l="l" t="t" r="r" b="b"/>
              <a:pathLst>
                <a:path w="2808" h="12518" extrusionOk="0">
                  <a:moveTo>
                    <a:pt x="1545" y="1"/>
                  </a:moveTo>
                  <a:cubicBezTo>
                    <a:pt x="914" y="1"/>
                    <a:pt x="274" y="395"/>
                    <a:pt x="274" y="1191"/>
                  </a:cubicBezTo>
                  <a:cubicBezTo>
                    <a:pt x="251" y="3245"/>
                    <a:pt x="251" y="5276"/>
                    <a:pt x="228" y="7331"/>
                  </a:cubicBezTo>
                  <a:cubicBezTo>
                    <a:pt x="228" y="8997"/>
                    <a:pt x="0" y="10709"/>
                    <a:pt x="730" y="12261"/>
                  </a:cubicBezTo>
                  <a:cubicBezTo>
                    <a:pt x="808" y="12437"/>
                    <a:pt x="976" y="12518"/>
                    <a:pt x="1149" y="12518"/>
                  </a:cubicBezTo>
                  <a:cubicBezTo>
                    <a:pt x="1335" y="12518"/>
                    <a:pt x="1526" y="12426"/>
                    <a:pt x="1621" y="12261"/>
                  </a:cubicBezTo>
                  <a:cubicBezTo>
                    <a:pt x="2442" y="10777"/>
                    <a:pt x="2305" y="8997"/>
                    <a:pt x="2420" y="7331"/>
                  </a:cubicBezTo>
                  <a:cubicBezTo>
                    <a:pt x="2534" y="5276"/>
                    <a:pt x="2648" y="3245"/>
                    <a:pt x="2762" y="1191"/>
                  </a:cubicBezTo>
                  <a:cubicBezTo>
                    <a:pt x="2808" y="400"/>
                    <a:pt x="2181" y="1"/>
                    <a:pt x="1545" y="1"/>
                  </a:cubicBezTo>
                  <a:close/>
                </a:path>
              </a:pathLst>
            </a:custGeom>
            <a:solidFill>
              <a:srgbClr val="FFFFFF">
                <a:alpha val="45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37" name="Google Shape;3237;p22"/>
            <p:cNvSpPr/>
            <p:nvPr/>
          </p:nvSpPr>
          <p:spPr>
            <a:xfrm>
              <a:off x="6800075" y="1648463"/>
              <a:ext cx="80475" cy="162075"/>
            </a:xfrm>
            <a:custGeom>
              <a:avLst/>
              <a:gdLst/>
              <a:ahLst/>
              <a:cxnLst/>
              <a:rect l="l" t="t" r="r" b="b"/>
              <a:pathLst>
                <a:path w="3219" h="6483" extrusionOk="0">
                  <a:moveTo>
                    <a:pt x="3219" y="1"/>
                  </a:moveTo>
                  <a:lnTo>
                    <a:pt x="3219" y="1"/>
                  </a:lnTo>
                  <a:cubicBezTo>
                    <a:pt x="2740" y="1073"/>
                    <a:pt x="2351" y="2260"/>
                    <a:pt x="1507" y="3128"/>
                  </a:cubicBezTo>
                  <a:cubicBezTo>
                    <a:pt x="1187" y="3432"/>
                    <a:pt x="827" y="3604"/>
                    <a:pt x="487" y="3604"/>
                  </a:cubicBezTo>
                  <a:cubicBezTo>
                    <a:pt x="317" y="3604"/>
                    <a:pt x="153" y="3561"/>
                    <a:pt x="0" y="3470"/>
                  </a:cubicBezTo>
                  <a:lnTo>
                    <a:pt x="0" y="3470"/>
                  </a:lnTo>
                  <a:lnTo>
                    <a:pt x="46" y="6141"/>
                  </a:lnTo>
                  <a:cubicBezTo>
                    <a:pt x="46" y="6323"/>
                    <a:pt x="206" y="6483"/>
                    <a:pt x="389" y="6483"/>
                  </a:cubicBezTo>
                  <a:lnTo>
                    <a:pt x="2785" y="6483"/>
                  </a:lnTo>
                  <a:cubicBezTo>
                    <a:pt x="2968" y="6483"/>
                    <a:pt x="3128" y="6323"/>
                    <a:pt x="3128" y="6141"/>
                  </a:cubicBezTo>
                  <a:lnTo>
                    <a:pt x="3219" y="1"/>
                  </a:lnTo>
                  <a:close/>
                </a:path>
              </a:pathLst>
            </a:custGeom>
            <a:solidFill>
              <a:srgbClr val="748181">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38" name="Google Shape;3238;p22"/>
            <p:cNvSpPr/>
            <p:nvPr/>
          </p:nvSpPr>
          <p:spPr>
            <a:xfrm>
              <a:off x="7844325" y="1648463"/>
              <a:ext cx="80500" cy="162075"/>
            </a:xfrm>
            <a:custGeom>
              <a:avLst/>
              <a:gdLst/>
              <a:ahLst/>
              <a:cxnLst/>
              <a:rect l="l" t="t" r="r" b="b"/>
              <a:pathLst>
                <a:path w="3220" h="6483" extrusionOk="0">
                  <a:moveTo>
                    <a:pt x="3219" y="1"/>
                  </a:moveTo>
                  <a:lnTo>
                    <a:pt x="3219" y="1"/>
                  </a:lnTo>
                  <a:cubicBezTo>
                    <a:pt x="2717" y="1073"/>
                    <a:pt x="2329" y="2260"/>
                    <a:pt x="1507" y="3128"/>
                  </a:cubicBezTo>
                  <a:cubicBezTo>
                    <a:pt x="1188" y="3432"/>
                    <a:pt x="828" y="3604"/>
                    <a:pt x="488" y="3604"/>
                  </a:cubicBezTo>
                  <a:cubicBezTo>
                    <a:pt x="318" y="3604"/>
                    <a:pt x="153" y="3561"/>
                    <a:pt x="1" y="3470"/>
                  </a:cubicBezTo>
                  <a:lnTo>
                    <a:pt x="1" y="3470"/>
                  </a:lnTo>
                  <a:lnTo>
                    <a:pt x="46" y="6141"/>
                  </a:lnTo>
                  <a:cubicBezTo>
                    <a:pt x="46" y="6323"/>
                    <a:pt x="183" y="6483"/>
                    <a:pt x="389" y="6483"/>
                  </a:cubicBezTo>
                  <a:lnTo>
                    <a:pt x="2785" y="6483"/>
                  </a:lnTo>
                  <a:cubicBezTo>
                    <a:pt x="2968" y="6483"/>
                    <a:pt x="3105" y="6323"/>
                    <a:pt x="3105" y="6141"/>
                  </a:cubicBezTo>
                  <a:lnTo>
                    <a:pt x="3219" y="1"/>
                  </a:lnTo>
                  <a:close/>
                </a:path>
              </a:pathLst>
            </a:custGeom>
            <a:solidFill>
              <a:srgbClr val="748181">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39" name="Google Shape;3239;p22"/>
            <p:cNvSpPr/>
            <p:nvPr/>
          </p:nvSpPr>
          <p:spPr>
            <a:xfrm>
              <a:off x="6796650" y="1598063"/>
              <a:ext cx="59750" cy="106750"/>
            </a:xfrm>
            <a:custGeom>
              <a:avLst/>
              <a:gdLst/>
              <a:ahLst/>
              <a:cxnLst/>
              <a:rect l="l" t="t" r="r" b="b"/>
              <a:pathLst>
                <a:path w="2390" h="4270" extrusionOk="0">
                  <a:moveTo>
                    <a:pt x="1178" y="1"/>
                  </a:moveTo>
                  <a:cubicBezTo>
                    <a:pt x="707" y="1"/>
                    <a:pt x="248" y="252"/>
                    <a:pt x="137" y="807"/>
                  </a:cubicBezTo>
                  <a:cubicBezTo>
                    <a:pt x="1" y="1446"/>
                    <a:pt x="115" y="2085"/>
                    <a:pt x="183" y="2724"/>
                  </a:cubicBezTo>
                  <a:cubicBezTo>
                    <a:pt x="229" y="3272"/>
                    <a:pt x="206" y="3774"/>
                    <a:pt x="640" y="4162"/>
                  </a:cubicBezTo>
                  <a:cubicBezTo>
                    <a:pt x="711" y="4233"/>
                    <a:pt x="800" y="4269"/>
                    <a:pt x="890" y="4269"/>
                  </a:cubicBezTo>
                  <a:cubicBezTo>
                    <a:pt x="945" y="4269"/>
                    <a:pt x="999" y="4256"/>
                    <a:pt x="1050" y="4231"/>
                  </a:cubicBezTo>
                  <a:cubicBezTo>
                    <a:pt x="1553" y="3934"/>
                    <a:pt x="1644" y="3477"/>
                    <a:pt x="1827" y="2952"/>
                  </a:cubicBezTo>
                  <a:cubicBezTo>
                    <a:pt x="2055" y="2359"/>
                    <a:pt x="2329" y="1743"/>
                    <a:pt x="2352" y="1104"/>
                  </a:cubicBezTo>
                  <a:cubicBezTo>
                    <a:pt x="2390" y="403"/>
                    <a:pt x="1773" y="1"/>
                    <a:pt x="11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40" name="Google Shape;3240;p22"/>
            <p:cNvSpPr/>
            <p:nvPr/>
          </p:nvSpPr>
          <p:spPr>
            <a:xfrm>
              <a:off x="7840900" y="1598063"/>
              <a:ext cx="59450" cy="106750"/>
            </a:xfrm>
            <a:custGeom>
              <a:avLst/>
              <a:gdLst/>
              <a:ahLst/>
              <a:cxnLst/>
              <a:rect l="l" t="t" r="r" b="b"/>
              <a:pathLst>
                <a:path w="2378" h="4270" extrusionOk="0">
                  <a:moveTo>
                    <a:pt x="1171" y="1"/>
                  </a:moveTo>
                  <a:cubicBezTo>
                    <a:pt x="703" y="1"/>
                    <a:pt x="249" y="252"/>
                    <a:pt x="138" y="807"/>
                  </a:cubicBezTo>
                  <a:cubicBezTo>
                    <a:pt x="1" y="1446"/>
                    <a:pt x="115" y="2085"/>
                    <a:pt x="183" y="2724"/>
                  </a:cubicBezTo>
                  <a:cubicBezTo>
                    <a:pt x="229" y="3272"/>
                    <a:pt x="206" y="3774"/>
                    <a:pt x="617" y="4162"/>
                  </a:cubicBezTo>
                  <a:cubicBezTo>
                    <a:pt x="688" y="4233"/>
                    <a:pt x="787" y="4269"/>
                    <a:pt x="883" y="4269"/>
                  </a:cubicBezTo>
                  <a:cubicBezTo>
                    <a:pt x="942" y="4269"/>
                    <a:pt x="999" y="4256"/>
                    <a:pt x="1051" y="4231"/>
                  </a:cubicBezTo>
                  <a:cubicBezTo>
                    <a:pt x="1553" y="3934"/>
                    <a:pt x="1644" y="3477"/>
                    <a:pt x="1827" y="2952"/>
                  </a:cubicBezTo>
                  <a:cubicBezTo>
                    <a:pt x="2032" y="2359"/>
                    <a:pt x="2329" y="1743"/>
                    <a:pt x="2352" y="1104"/>
                  </a:cubicBezTo>
                  <a:cubicBezTo>
                    <a:pt x="2377" y="403"/>
                    <a:pt x="1763" y="1"/>
                    <a:pt x="11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41" name="Google Shape;3241;p22"/>
            <p:cNvSpPr/>
            <p:nvPr/>
          </p:nvSpPr>
          <p:spPr>
            <a:xfrm>
              <a:off x="7644600" y="621888"/>
              <a:ext cx="43400" cy="166100"/>
            </a:xfrm>
            <a:custGeom>
              <a:avLst/>
              <a:gdLst/>
              <a:ahLst/>
              <a:cxnLst/>
              <a:rect l="l" t="t" r="r" b="b"/>
              <a:pathLst>
                <a:path w="1736" h="6644" extrusionOk="0">
                  <a:moveTo>
                    <a:pt x="1736" y="1"/>
                  </a:moveTo>
                  <a:cubicBezTo>
                    <a:pt x="1325" y="526"/>
                    <a:pt x="914" y="1028"/>
                    <a:pt x="480" y="1553"/>
                  </a:cubicBezTo>
                  <a:cubicBezTo>
                    <a:pt x="320" y="1736"/>
                    <a:pt x="161" y="1918"/>
                    <a:pt x="1" y="2101"/>
                  </a:cubicBezTo>
                  <a:lnTo>
                    <a:pt x="1" y="6255"/>
                  </a:lnTo>
                  <a:cubicBezTo>
                    <a:pt x="1" y="6460"/>
                    <a:pt x="184" y="6643"/>
                    <a:pt x="389" y="6643"/>
                  </a:cubicBezTo>
                  <a:lnTo>
                    <a:pt x="1348" y="6643"/>
                  </a:lnTo>
                  <a:cubicBezTo>
                    <a:pt x="1553" y="6643"/>
                    <a:pt x="1736" y="6460"/>
                    <a:pt x="1736" y="6255"/>
                  </a:cubicBezTo>
                  <a:lnTo>
                    <a:pt x="1736" y="1"/>
                  </a:lnTo>
                  <a:close/>
                </a:path>
              </a:pathLst>
            </a:custGeom>
            <a:solidFill>
              <a:srgbClr val="6063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42" name="Google Shape;3242;p22"/>
            <p:cNvSpPr/>
            <p:nvPr/>
          </p:nvSpPr>
          <p:spPr>
            <a:xfrm>
              <a:off x="7644600" y="2232213"/>
              <a:ext cx="43400" cy="165525"/>
            </a:xfrm>
            <a:custGeom>
              <a:avLst/>
              <a:gdLst/>
              <a:ahLst/>
              <a:cxnLst/>
              <a:rect l="l" t="t" r="r" b="b"/>
              <a:pathLst>
                <a:path w="1736" h="6621" extrusionOk="0">
                  <a:moveTo>
                    <a:pt x="1736" y="1"/>
                  </a:moveTo>
                  <a:cubicBezTo>
                    <a:pt x="1211" y="731"/>
                    <a:pt x="640" y="1439"/>
                    <a:pt x="1" y="2078"/>
                  </a:cubicBezTo>
                  <a:lnTo>
                    <a:pt x="1" y="6209"/>
                  </a:lnTo>
                  <a:cubicBezTo>
                    <a:pt x="1" y="6438"/>
                    <a:pt x="184" y="6620"/>
                    <a:pt x="389" y="6620"/>
                  </a:cubicBezTo>
                  <a:lnTo>
                    <a:pt x="1348" y="6620"/>
                  </a:lnTo>
                  <a:cubicBezTo>
                    <a:pt x="1553" y="6620"/>
                    <a:pt x="1736" y="6438"/>
                    <a:pt x="1736" y="6209"/>
                  </a:cubicBezTo>
                  <a:lnTo>
                    <a:pt x="1736" y="1"/>
                  </a:lnTo>
                  <a:close/>
                </a:path>
              </a:pathLst>
            </a:custGeom>
            <a:solidFill>
              <a:srgbClr val="6063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43" name="Google Shape;3243;p22"/>
            <p:cNvSpPr/>
            <p:nvPr/>
          </p:nvSpPr>
          <p:spPr>
            <a:xfrm>
              <a:off x="7644600" y="2797138"/>
              <a:ext cx="43400" cy="166075"/>
            </a:xfrm>
            <a:custGeom>
              <a:avLst/>
              <a:gdLst/>
              <a:ahLst/>
              <a:cxnLst/>
              <a:rect l="l" t="t" r="r" b="b"/>
              <a:pathLst>
                <a:path w="1736" h="6643" extrusionOk="0">
                  <a:moveTo>
                    <a:pt x="1736" y="1"/>
                  </a:moveTo>
                  <a:cubicBezTo>
                    <a:pt x="1325" y="526"/>
                    <a:pt x="914" y="1028"/>
                    <a:pt x="480" y="1530"/>
                  </a:cubicBezTo>
                  <a:cubicBezTo>
                    <a:pt x="320" y="1736"/>
                    <a:pt x="161" y="1918"/>
                    <a:pt x="1" y="2101"/>
                  </a:cubicBezTo>
                  <a:lnTo>
                    <a:pt x="1" y="6255"/>
                  </a:lnTo>
                  <a:cubicBezTo>
                    <a:pt x="1" y="6460"/>
                    <a:pt x="184" y="6643"/>
                    <a:pt x="389" y="6643"/>
                  </a:cubicBezTo>
                  <a:lnTo>
                    <a:pt x="1348" y="6643"/>
                  </a:lnTo>
                  <a:cubicBezTo>
                    <a:pt x="1553" y="6643"/>
                    <a:pt x="1736" y="6460"/>
                    <a:pt x="1736" y="6255"/>
                  </a:cubicBezTo>
                  <a:lnTo>
                    <a:pt x="1736" y="1"/>
                  </a:lnTo>
                  <a:close/>
                </a:path>
              </a:pathLst>
            </a:custGeom>
            <a:solidFill>
              <a:srgbClr val="6063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44" name="Google Shape;3244;p22"/>
            <p:cNvSpPr/>
            <p:nvPr/>
          </p:nvSpPr>
          <p:spPr>
            <a:xfrm>
              <a:off x="8688875" y="621888"/>
              <a:ext cx="43375" cy="166100"/>
            </a:xfrm>
            <a:custGeom>
              <a:avLst/>
              <a:gdLst/>
              <a:ahLst/>
              <a:cxnLst/>
              <a:rect l="l" t="t" r="r" b="b"/>
              <a:pathLst>
                <a:path w="1735" h="6644" extrusionOk="0">
                  <a:moveTo>
                    <a:pt x="1735" y="1"/>
                  </a:moveTo>
                  <a:cubicBezTo>
                    <a:pt x="1301" y="526"/>
                    <a:pt x="890" y="1028"/>
                    <a:pt x="480" y="1553"/>
                  </a:cubicBezTo>
                  <a:cubicBezTo>
                    <a:pt x="320" y="1736"/>
                    <a:pt x="160" y="1918"/>
                    <a:pt x="0" y="2101"/>
                  </a:cubicBezTo>
                  <a:lnTo>
                    <a:pt x="0" y="6255"/>
                  </a:lnTo>
                  <a:cubicBezTo>
                    <a:pt x="0" y="6460"/>
                    <a:pt x="160" y="6643"/>
                    <a:pt x="388" y="6643"/>
                  </a:cubicBezTo>
                  <a:lnTo>
                    <a:pt x="1347" y="6643"/>
                  </a:lnTo>
                  <a:cubicBezTo>
                    <a:pt x="1552" y="6643"/>
                    <a:pt x="1735" y="6460"/>
                    <a:pt x="1735" y="6255"/>
                  </a:cubicBezTo>
                  <a:lnTo>
                    <a:pt x="1735" y="1"/>
                  </a:lnTo>
                  <a:close/>
                </a:path>
              </a:pathLst>
            </a:custGeom>
            <a:solidFill>
              <a:srgbClr val="6063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45" name="Google Shape;3245;p22"/>
            <p:cNvSpPr/>
            <p:nvPr/>
          </p:nvSpPr>
          <p:spPr>
            <a:xfrm>
              <a:off x="8688300" y="2232213"/>
              <a:ext cx="43950" cy="165525"/>
            </a:xfrm>
            <a:custGeom>
              <a:avLst/>
              <a:gdLst/>
              <a:ahLst/>
              <a:cxnLst/>
              <a:rect l="l" t="t" r="r" b="b"/>
              <a:pathLst>
                <a:path w="1758" h="6621" extrusionOk="0">
                  <a:moveTo>
                    <a:pt x="1758" y="1"/>
                  </a:moveTo>
                  <a:cubicBezTo>
                    <a:pt x="1210" y="731"/>
                    <a:pt x="640" y="1439"/>
                    <a:pt x="0" y="2078"/>
                  </a:cubicBezTo>
                  <a:lnTo>
                    <a:pt x="0" y="6209"/>
                  </a:lnTo>
                  <a:cubicBezTo>
                    <a:pt x="0" y="6438"/>
                    <a:pt x="183" y="6620"/>
                    <a:pt x="411" y="6620"/>
                  </a:cubicBezTo>
                  <a:lnTo>
                    <a:pt x="1347" y="6620"/>
                  </a:lnTo>
                  <a:cubicBezTo>
                    <a:pt x="1575" y="6620"/>
                    <a:pt x="1758" y="6438"/>
                    <a:pt x="1758" y="6209"/>
                  </a:cubicBezTo>
                  <a:lnTo>
                    <a:pt x="1758" y="1"/>
                  </a:lnTo>
                  <a:close/>
                </a:path>
              </a:pathLst>
            </a:custGeom>
            <a:solidFill>
              <a:srgbClr val="6063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46" name="Google Shape;3246;p22"/>
            <p:cNvSpPr/>
            <p:nvPr/>
          </p:nvSpPr>
          <p:spPr>
            <a:xfrm>
              <a:off x="8688875" y="2797138"/>
              <a:ext cx="43375" cy="166075"/>
            </a:xfrm>
            <a:custGeom>
              <a:avLst/>
              <a:gdLst/>
              <a:ahLst/>
              <a:cxnLst/>
              <a:rect l="l" t="t" r="r" b="b"/>
              <a:pathLst>
                <a:path w="1735" h="6643" extrusionOk="0">
                  <a:moveTo>
                    <a:pt x="1735" y="1"/>
                  </a:moveTo>
                  <a:cubicBezTo>
                    <a:pt x="1301" y="526"/>
                    <a:pt x="890" y="1028"/>
                    <a:pt x="480" y="1530"/>
                  </a:cubicBezTo>
                  <a:cubicBezTo>
                    <a:pt x="320" y="1736"/>
                    <a:pt x="160" y="1918"/>
                    <a:pt x="0" y="2101"/>
                  </a:cubicBezTo>
                  <a:lnTo>
                    <a:pt x="0" y="6255"/>
                  </a:lnTo>
                  <a:cubicBezTo>
                    <a:pt x="0" y="6460"/>
                    <a:pt x="160" y="6643"/>
                    <a:pt x="388" y="6643"/>
                  </a:cubicBezTo>
                  <a:lnTo>
                    <a:pt x="1347" y="6643"/>
                  </a:lnTo>
                  <a:cubicBezTo>
                    <a:pt x="1552" y="6643"/>
                    <a:pt x="1735" y="6460"/>
                    <a:pt x="1735" y="6255"/>
                  </a:cubicBezTo>
                  <a:lnTo>
                    <a:pt x="1735" y="1"/>
                  </a:lnTo>
                  <a:close/>
                </a:path>
              </a:pathLst>
            </a:custGeom>
            <a:solidFill>
              <a:srgbClr val="6063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47" name="Google Shape;3247;p22"/>
            <p:cNvSpPr/>
            <p:nvPr/>
          </p:nvSpPr>
          <p:spPr>
            <a:xfrm>
              <a:off x="8688300" y="4407463"/>
              <a:ext cx="43950" cy="165525"/>
            </a:xfrm>
            <a:custGeom>
              <a:avLst/>
              <a:gdLst/>
              <a:ahLst/>
              <a:cxnLst/>
              <a:rect l="l" t="t" r="r" b="b"/>
              <a:pathLst>
                <a:path w="1758" h="6621" extrusionOk="0">
                  <a:moveTo>
                    <a:pt x="1758" y="1"/>
                  </a:moveTo>
                  <a:cubicBezTo>
                    <a:pt x="1210" y="731"/>
                    <a:pt x="640" y="1416"/>
                    <a:pt x="0" y="2078"/>
                  </a:cubicBezTo>
                  <a:lnTo>
                    <a:pt x="0" y="6209"/>
                  </a:lnTo>
                  <a:cubicBezTo>
                    <a:pt x="0" y="6437"/>
                    <a:pt x="183" y="6620"/>
                    <a:pt x="411" y="6620"/>
                  </a:cubicBezTo>
                  <a:lnTo>
                    <a:pt x="1347" y="6620"/>
                  </a:lnTo>
                  <a:cubicBezTo>
                    <a:pt x="1575" y="6620"/>
                    <a:pt x="1758" y="6437"/>
                    <a:pt x="1758" y="6209"/>
                  </a:cubicBezTo>
                  <a:lnTo>
                    <a:pt x="1758" y="1"/>
                  </a:lnTo>
                  <a:close/>
                </a:path>
              </a:pathLst>
            </a:custGeom>
            <a:solidFill>
              <a:srgbClr val="6063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48" name="Google Shape;3248;p22"/>
            <p:cNvSpPr/>
            <p:nvPr/>
          </p:nvSpPr>
          <p:spPr>
            <a:xfrm>
              <a:off x="6926475" y="3115563"/>
              <a:ext cx="522150" cy="86750"/>
            </a:xfrm>
            <a:custGeom>
              <a:avLst/>
              <a:gdLst/>
              <a:ahLst/>
              <a:cxnLst/>
              <a:rect l="l" t="t" r="r" b="b"/>
              <a:pathLst>
                <a:path w="20886" h="3470" fill="none" extrusionOk="0">
                  <a:moveTo>
                    <a:pt x="17462" y="0"/>
                  </a:moveTo>
                  <a:cubicBezTo>
                    <a:pt x="19356" y="0"/>
                    <a:pt x="20886" y="1530"/>
                    <a:pt x="20886" y="3401"/>
                  </a:cubicBezTo>
                  <a:lnTo>
                    <a:pt x="20886" y="3470"/>
                  </a:lnTo>
                  <a:lnTo>
                    <a:pt x="0" y="3470"/>
                  </a:lnTo>
                  <a:lnTo>
                    <a:pt x="0" y="3401"/>
                  </a:lnTo>
                  <a:cubicBezTo>
                    <a:pt x="0" y="1530"/>
                    <a:pt x="1530" y="0"/>
                    <a:pt x="3424" y="0"/>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49" name="Google Shape;3249;p22"/>
            <p:cNvSpPr/>
            <p:nvPr/>
          </p:nvSpPr>
          <p:spPr>
            <a:xfrm>
              <a:off x="6926475" y="3223988"/>
              <a:ext cx="522150" cy="87325"/>
            </a:xfrm>
            <a:custGeom>
              <a:avLst/>
              <a:gdLst/>
              <a:ahLst/>
              <a:cxnLst/>
              <a:rect l="l" t="t" r="r" b="b"/>
              <a:pathLst>
                <a:path w="20886" h="3493" fill="none" extrusionOk="0">
                  <a:moveTo>
                    <a:pt x="17462" y="0"/>
                  </a:moveTo>
                  <a:cubicBezTo>
                    <a:pt x="19356" y="0"/>
                    <a:pt x="20886" y="1529"/>
                    <a:pt x="20886" y="3424"/>
                  </a:cubicBezTo>
                  <a:lnTo>
                    <a:pt x="20886" y="3492"/>
                  </a:lnTo>
                  <a:lnTo>
                    <a:pt x="0" y="3492"/>
                  </a:lnTo>
                  <a:lnTo>
                    <a:pt x="0" y="3424"/>
                  </a:lnTo>
                  <a:cubicBezTo>
                    <a:pt x="0" y="1529"/>
                    <a:pt x="1530" y="0"/>
                    <a:pt x="3424" y="0"/>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50" name="Google Shape;3250;p22"/>
            <p:cNvSpPr/>
            <p:nvPr/>
          </p:nvSpPr>
          <p:spPr>
            <a:xfrm>
              <a:off x="7970738" y="3115563"/>
              <a:ext cx="522150" cy="86750"/>
            </a:xfrm>
            <a:custGeom>
              <a:avLst/>
              <a:gdLst/>
              <a:ahLst/>
              <a:cxnLst/>
              <a:rect l="l" t="t" r="r" b="b"/>
              <a:pathLst>
                <a:path w="20886" h="3470" fill="none" extrusionOk="0">
                  <a:moveTo>
                    <a:pt x="17462" y="0"/>
                  </a:moveTo>
                  <a:cubicBezTo>
                    <a:pt x="19356" y="0"/>
                    <a:pt x="20886" y="1530"/>
                    <a:pt x="20886" y="3401"/>
                  </a:cubicBezTo>
                  <a:lnTo>
                    <a:pt x="20886" y="3470"/>
                  </a:lnTo>
                  <a:lnTo>
                    <a:pt x="0" y="3470"/>
                  </a:lnTo>
                  <a:lnTo>
                    <a:pt x="0" y="3401"/>
                  </a:lnTo>
                  <a:cubicBezTo>
                    <a:pt x="0" y="1530"/>
                    <a:pt x="1530" y="0"/>
                    <a:pt x="3424" y="0"/>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51" name="Google Shape;3251;p22"/>
            <p:cNvSpPr/>
            <p:nvPr/>
          </p:nvSpPr>
          <p:spPr>
            <a:xfrm>
              <a:off x="7970738" y="3223988"/>
              <a:ext cx="522150" cy="87325"/>
            </a:xfrm>
            <a:custGeom>
              <a:avLst/>
              <a:gdLst/>
              <a:ahLst/>
              <a:cxnLst/>
              <a:rect l="l" t="t" r="r" b="b"/>
              <a:pathLst>
                <a:path w="20886" h="3493" fill="none" extrusionOk="0">
                  <a:moveTo>
                    <a:pt x="17462" y="0"/>
                  </a:moveTo>
                  <a:cubicBezTo>
                    <a:pt x="19356" y="0"/>
                    <a:pt x="20886" y="1529"/>
                    <a:pt x="20886" y="3424"/>
                  </a:cubicBezTo>
                  <a:lnTo>
                    <a:pt x="20886" y="3492"/>
                  </a:lnTo>
                  <a:lnTo>
                    <a:pt x="0" y="3492"/>
                  </a:lnTo>
                  <a:lnTo>
                    <a:pt x="0" y="3424"/>
                  </a:lnTo>
                  <a:cubicBezTo>
                    <a:pt x="0" y="1529"/>
                    <a:pt x="1530" y="0"/>
                    <a:pt x="3424" y="0"/>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52" name="Google Shape;3252;p22"/>
            <p:cNvSpPr/>
            <p:nvPr/>
          </p:nvSpPr>
          <p:spPr>
            <a:xfrm>
              <a:off x="6926475" y="4268238"/>
              <a:ext cx="522150" cy="86750"/>
            </a:xfrm>
            <a:custGeom>
              <a:avLst/>
              <a:gdLst/>
              <a:ahLst/>
              <a:cxnLst/>
              <a:rect l="l" t="t" r="r" b="b"/>
              <a:pathLst>
                <a:path w="20886" h="3470" fill="none" extrusionOk="0">
                  <a:moveTo>
                    <a:pt x="17462" y="0"/>
                  </a:moveTo>
                  <a:cubicBezTo>
                    <a:pt x="19356" y="0"/>
                    <a:pt x="20886" y="1530"/>
                    <a:pt x="20886" y="3424"/>
                  </a:cubicBezTo>
                  <a:lnTo>
                    <a:pt x="20886" y="3470"/>
                  </a:lnTo>
                  <a:lnTo>
                    <a:pt x="0" y="3470"/>
                  </a:lnTo>
                  <a:lnTo>
                    <a:pt x="0" y="3424"/>
                  </a:lnTo>
                  <a:cubicBezTo>
                    <a:pt x="0" y="1530"/>
                    <a:pt x="1530" y="0"/>
                    <a:pt x="3424" y="0"/>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53" name="Google Shape;3253;p22"/>
            <p:cNvSpPr/>
            <p:nvPr/>
          </p:nvSpPr>
          <p:spPr>
            <a:xfrm>
              <a:off x="6926475" y="4377213"/>
              <a:ext cx="522150" cy="86775"/>
            </a:xfrm>
            <a:custGeom>
              <a:avLst/>
              <a:gdLst/>
              <a:ahLst/>
              <a:cxnLst/>
              <a:rect l="l" t="t" r="r" b="b"/>
              <a:pathLst>
                <a:path w="20886" h="3471" fill="none" extrusionOk="0">
                  <a:moveTo>
                    <a:pt x="17462" y="1"/>
                  </a:moveTo>
                  <a:cubicBezTo>
                    <a:pt x="19356" y="1"/>
                    <a:pt x="20886" y="1530"/>
                    <a:pt x="20886" y="3402"/>
                  </a:cubicBezTo>
                  <a:lnTo>
                    <a:pt x="20886" y="3470"/>
                  </a:lnTo>
                  <a:lnTo>
                    <a:pt x="0" y="3470"/>
                  </a:lnTo>
                  <a:lnTo>
                    <a:pt x="0" y="3402"/>
                  </a:lnTo>
                  <a:cubicBezTo>
                    <a:pt x="0" y="1530"/>
                    <a:pt x="1530" y="1"/>
                    <a:pt x="3424" y="1"/>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54" name="Google Shape;3254;p22"/>
            <p:cNvSpPr/>
            <p:nvPr/>
          </p:nvSpPr>
          <p:spPr>
            <a:xfrm>
              <a:off x="6926475" y="4485638"/>
              <a:ext cx="522150" cy="87350"/>
            </a:xfrm>
            <a:custGeom>
              <a:avLst/>
              <a:gdLst/>
              <a:ahLst/>
              <a:cxnLst/>
              <a:rect l="l" t="t" r="r" b="b"/>
              <a:pathLst>
                <a:path w="20886" h="3494" fill="none" extrusionOk="0">
                  <a:moveTo>
                    <a:pt x="17462" y="1"/>
                  </a:moveTo>
                  <a:cubicBezTo>
                    <a:pt x="19356" y="1"/>
                    <a:pt x="20886" y="1530"/>
                    <a:pt x="20886" y="3425"/>
                  </a:cubicBezTo>
                  <a:lnTo>
                    <a:pt x="20886" y="3493"/>
                  </a:lnTo>
                  <a:lnTo>
                    <a:pt x="0" y="3493"/>
                  </a:lnTo>
                  <a:lnTo>
                    <a:pt x="0" y="3425"/>
                  </a:lnTo>
                  <a:cubicBezTo>
                    <a:pt x="0" y="1530"/>
                    <a:pt x="1530" y="1"/>
                    <a:pt x="3424" y="1"/>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255" name="Google Shape;3255;p22"/>
            <p:cNvGrpSpPr/>
            <p:nvPr/>
          </p:nvGrpSpPr>
          <p:grpSpPr>
            <a:xfrm>
              <a:off x="6796375" y="3659363"/>
              <a:ext cx="86750" cy="325875"/>
              <a:chOff x="5752400" y="3659363"/>
              <a:chExt cx="86750" cy="325875"/>
            </a:xfrm>
          </p:grpSpPr>
          <p:sp>
            <p:nvSpPr>
              <p:cNvPr id="3256" name="Google Shape;3256;p22"/>
              <p:cNvSpPr/>
              <p:nvPr/>
            </p:nvSpPr>
            <p:spPr>
              <a:xfrm>
                <a:off x="5752400" y="3659363"/>
                <a:ext cx="86750" cy="325875"/>
              </a:xfrm>
              <a:custGeom>
                <a:avLst/>
                <a:gdLst/>
                <a:ahLst/>
                <a:cxnLst/>
                <a:rect l="l" t="t" r="r" b="b"/>
                <a:pathLst>
                  <a:path w="3470" h="13035" extrusionOk="0">
                    <a:moveTo>
                      <a:pt x="320" y="1"/>
                    </a:moveTo>
                    <a:cubicBezTo>
                      <a:pt x="137" y="1"/>
                      <a:pt x="0" y="138"/>
                      <a:pt x="0" y="343"/>
                    </a:cubicBezTo>
                    <a:lnTo>
                      <a:pt x="183" y="12714"/>
                    </a:lnTo>
                    <a:cubicBezTo>
                      <a:pt x="183" y="12897"/>
                      <a:pt x="343" y="13034"/>
                      <a:pt x="525" y="13034"/>
                    </a:cubicBezTo>
                    <a:lnTo>
                      <a:pt x="2922" y="13034"/>
                    </a:lnTo>
                    <a:cubicBezTo>
                      <a:pt x="3104" y="13034"/>
                      <a:pt x="3264" y="12897"/>
                      <a:pt x="3264" y="12714"/>
                    </a:cubicBezTo>
                    <a:lnTo>
                      <a:pt x="3470" y="343"/>
                    </a:lnTo>
                    <a:cubicBezTo>
                      <a:pt x="3470" y="138"/>
                      <a:pt x="3310" y="1"/>
                      <a:pt x="3127" y="1"/>
                    </a:cubicBezTo>
                    <a:close/>
                  </a:path>
                </a:pathLst>
              </a:custGeom>
              <a:solidFill>
                <a:srgbClr val="A8B9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57" name="Google Shape;3257;p22"/>
              <p:cNvSpPr/>
              <p:nvPr/>
            </p:nvSpPr>
            <p:spPr>
              <a:xfrm>
                <a:off x="5768375" y="3675338"/>
                <a:ext cx="54225" cy="54250"/>
              </a:xfrm>
              <a:custGeom>
                <a:avLst/>
                <a:gdLst/>
                <a:ahLst/>
                <a:cxnLst/>
                <a:rect l="l" t="t" r="r" b="b"/>
                <a:pathLst>
                  <a:path w="2169" h="2170" extrusionOk="0">
                    <a:moveTo>
                      <a:pt x="1096" y="1"/>
                    </a:moveTo>
                    <a:cubicBezTo>
                      <a:pt x="480" y="1"/>
                      <a:pt x="0" y="480"/>
                      <a:pt x="0" y="1097"/>
                    </a:cubicBezTo>
                    <a:cubicBezTo>
                      <a:pt x="0" y="1690"/>
                      <a:pt x="480" y="2169"/>
                      <a:pt x="1096" y="2169"/>
                    </a:cubicBezTo>
                    <a:cubicBezTo>
                      <a:pt x="1689" y="2169"/>
                      <a:pt x="2169" y="1690"/>
                      <a:pt x="2169" y="1097"/>
                    </a:cubicBezTo>
                    <a:cubicBezTo>
                      <a:pt x="2169" y="480"/>
                      <a:pt x="1689" y="1"/>
                      <a:pt x="1096" y="1"/>
                    </a:cubicBezTo>
                    <a:close/>
                  </a:path>
                </a:pathLst>
              </a:custGeom>
              <a:solidFill>
                <a:srgbClr val="868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58" name="Google Shape;3258;p22"/>
              <p:cNvSpPr/>
              <p:nvPr/>
            </p:nvSpPr>
            <p:spPr>
              <a:xfrm>
                <a:off x="5791200" y="3682763"/>
                <a:ext cx="8575" cy="39400"/>
              </a:xfrm>
              <a:custGeom>
                <a:avLst/>
                <a:gdLst/>
                <a:ahLst/>
                <a:cxnLst/>
                <a:rect l="l" t="t" r="r" b="b"/>
                <a:pathLst>
                  <a:path w="343" h="1576" extrusionOk="0">
                    <a:moveTo>
                      <a:pt x="137" y="1"/>
                    </a:moveTo>
                    <a:cubicBezTo>
                      <a:pt x="69" y="1"/>
                      <a:pt x="0" y="69"/>
                      <a:pt x="0" y="160"/>
                    </a:cubicBezTo>
                    <a:lnTo>
                      <a:pt x="0" y="1439"/>
                    </a:lnTo>
                    <a:cubicBezTo>
                      <a:pt x="0" y="1507"/>
                      <a:pt x="69" y="1576"/>
                      <a:pt x="137" y="1576"/>
                    </a:cubicBezTo>
                    <a:lnTo>
                      <a:pt x="206" y="1576"/>
                    </a:lnTo>
                    <a:cubicBezTo>
                      <a:pt x="274" y="1576"/>
                      <a:pt x="343" y="1507"/>
                      <a:pt x="343" y="1439"/>
                    </a:cubicBezTo>
                    <a:lnTo>
                      <a:pt x="343" y="160"/>
                    </a:lnTo>
                    <a:cubicBezTo>
                      <a:pt x="343" y="69"/>
                      <a:pt x="274" y="1"/>
                      <a:pt x="206" y="1"/>
                    </a:cubicBezTo>
                    <a:close/>
                  </a:path>
                </a:pathLst>
              </a:custGeom>
              <a:solidFill>
                <a:srgbClr val="6063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59" name="Google Shape;3259;p22"/>
              <p:cNvSpPr/>
              <p:nvPr/>
            </p:nvSpPr>
            <p:spPr>
              <a:xfrm>
                <a:off x="5755825" y="3823713"/>
                <a:ext cx="80475" cy="161525"/>
              </a:xfrm>
              <a:custGeom>
                <a:avLst/>
                <a:gdLst/>
                <a:ahLst/>
                <a:cxnLst/>
                <a:rect l="l" t="t" r="r" b="b"/>
                <a:pathLst>
                  <a:path w="3219" h="6461" extrusionOk="0">
                    <a:moveTo>
                      <a:pt x="3219" y="0"/>
                    </a:moveTo>
                    <a:lnTo>
                      <a:pt x="3219" y="0"/>
                    </a:lnTo>
                    <a:cubicBezTo>
                      <a:pt x="2739" y="1073"/>
                      <a:pt x="2351" y="2260"/>
                      <a:pt x="1507" y="3105"/>
                    </a:cubicBezTo>
                    <a:cubicBezTo>
                      <a:pt x="1201" y="3426"/>
                      <a:pt x="834" y="3604"/>
                      <a:pt x="487" y="3604"/>
                    </a:cubicBezTo>
                    <a:cubicBezTo>
                      <a:pt x="316" y="3604"/>
                      <a:pt x="151" y="3560"/>
                      <a:pt x="0" y="3470"/>
                    </a:cubicBezTo>
                    <a:lnTo>
                      <a:pt x="0" y="3470"/>
                    </a:lnTo>
                    <a:lnTo>
                      <a:pt x="46" y="6140"/>
                    </a:lnTo>
                    <a:cubicBezTo>
                      <a:pt x="46" y="6323"/>
                      <a:pt x="206" y="6460"/>
                      <a:pt x="388" y="6460"/>
                    </a:cubicBezTo>
                    <a:lnTo>
                      <a:pt x="2785" y="6460"/>
                    </a:lnTo>
                    <a:cubicBezTo>
                      <a:pt x="2967" y="6460"/>
                      <a:pt x="3127" y="6323"/>
                      <a:pt x="3127" y="6140"/>
                    </a:cubicBezTo>
                    <a:lnTo>
                      <a:pt x="3219" y="0"/>
                    </a:lnTo>
                    <a:close/>
                  </a:path>
                </a:pathLst>
              </a:custGeom>
              <a:solidFill>
                <a:srgbClr val="748181">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60" name="Google Shape;3260;p22"/>
              <p:cNvSpPr/>
              <p:nvPr/>
            </p:nvSpPr>
            <p:spPr>
              <a:xfrm>
                <a:off x="5752975" y="3773313"/>
                <a:ext cx="59175" cy="106750"/>
              </a:xfrm>
              <a:custGeom>
                <a:avLst/>
                <a:gdLst/>
                <a:ahLst/>
                <a:cxnLst/>
                <a:rect l="l" t="t" r="r" b="b"/>
                <a:pathLst>
                  <a:path w="2367" h="4270" extrusionOk="0">
                    <a:moveTo>
                      <a:pt x="1164" y="1"/>
                    </a:moveTo>
                    <a:cubicBezTo>
                      <a:pt x="695" y="1"/>
                      <a:pt x="235" y="252"/>
                      <a:pt x="114" y="807"/>
                    </a:cubicBezTo>
                    <a:cubicBezTo>
                      <a:pt x="0" y="1446"/>
                      <a:pt x="114" y="2085"/>
                      <a:pt x="160" y="2724"/>
                    </a:cubicBezTo>
                    <a:cubicBezTo>
                      <a:pt x="228" y="3272"/>
                      <a:pt x="183" y="3774"/>
                      <a:pt x="616" y="4162"/>
                    </a:cubicBezTo>
                    <a:cubicBezTo>
                      <a:pt x="688" y="4233"/>
                      <a:pt x="777" y="4269"/>
                      <a:pt x="867" y="4269"/>
                    </a:cubicBezTo>
                    <a:cubicBezTo>
                      <a:pt x="921" y="4269"/>
                      <a:pt x="976" y="4256"/>
                      <a:pt x="1027" y="4231"/>
                    </a:cubicBezTo>
                    <a:cubicBezTo>
                      <a:pt x="1529" y="3934"/>
                      <a:pt x="1643" y="3477"/>
                      <a:pt x="1826" y="2952"/>
                    </a:cubicBezTo>
                    <a:cubicBezTo>
                      <a:pt x="2031" y="2336"/>
                      <a:pt x="2305" y="1743"/>
                      <a:pt x="2328" y="1103"/>
                    </a:cubicBezTo>
                    <a:cubicBezTo>
                      <a:pt x="2366" y="403"/>
                      <a:pt x="1757" y="1"/>
                      <a:pt x="11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261" name="Google Shape;3261;p22"/>
            <p:cNvSpPr/>
            <p:nvPr/>
          </p:nvSpPr>
          <p:spPr>
            <a:xfrm>
              <a:off x="7981275" y="4268238"/>
              <a:ext cx="522150" cy="86750"/>
            </a:xfrm>
            <a:custGeom>
              <a:avLst/>
              <a:gdLst/>
              <a:ahLst/>
              <a:cxnLst/>
              <a:rect l="l" t="t" r="r" b="b"/>
              <a:pathLst>
                <a:path w="20886" h="3470" fill="none" extrusionOk="0">
                  <a:moveTo>
                    <a:pt x="17462" y="0"/>
                  </a:moveTo>
                  <a:cubicBezTo>
                    <a:pt x="19356" y="0"/>
                    <a:pt x="20886" y="1530"/>
                    <a:pt x="20886" y="3424"/>
                  </a:cubicBezTo>
                  <a:lnTo>
                    <a:pt x="20886" y="3470"/>
                  </a:lnTo>
                  <a:lnTo>
                    <a:pt x="0" y="3470"/>
                  </a:lnTo>
                  <a:lnTo>
                    <a:pt x="0" y="3424"/>
                  </a:lnTo>
                  <a:cubicBezTo>
                    <a:pt x="0" y="1530"/>
                    <a:pt x="1530" y="0"/>
                    <a:pt x="3424" y="0"/>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62" name="Google Shape;3262;p22"/>
            <p:cNvSpPr/>
            <p:nvPr/>
          </p:nvSpPr>
          <p:spPr>
            <a:xfrm>
              <a:off x="7981275" y="4377213"/>
              <a:ext cx="522150" cy="86775"/>
            </a:xfrm>
            <a:custGeom>
              <a:avLst/>
              <a:gdLst/>
              <a:ahLst/>
              <a:cxnLst/>
              <a:rect l="l" t="t" r="r" b="b"/>
              <a:pathLst>
                <a:path w="20886" h="3471" fill="none" extrusionOk="0">
                  <a:moveTo>
                    <a:pt x="17462" y="1"/>
                  </a:moveTo>
                  <a:cubicBezTo>
                    <a:pt x="19356" y="1"/>
                    <a:pt x="20886" y="1530"/>
                    <a:pt x="20886" y="3402"/>
                  </a:cubicBezTo>
                  <a:lnTo>
                    <a:pt x="20886" y="3470"/>
                  </a:lnTo>
                  <a:lnTo>
                    <a:pt x="0" y="3470"/>
                  </a:lnTo>
                  <a:lnTo>
                    <a:pt x="0" y="3402"/>
                  </a:lnTo>
                  <a:cubicBezTo>
                    <a:pt x="0" y="1530"/>
                    <a:pt x="1530" y="1"/>
                    <a:pt x="3424" y="1"/>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63" name="Google Shape;3263;p22"/>
            <p:cNvSpPr/>
            <p:nvPr/>
          </p:nvSpPr>
          <p:spPr>
            <a:xfrm>
              <a:off x="7981275" y="4485638"/>
              <a:ext cx="522150" cy="87350"/>
            </a:xfrm>
            <a:custGeom>
              <a:avLst/>
              <a:gdLst/>
              <a:ahLst/>
              <a:cxnLst/>
              <a:rect l="l" t="t" r="r" b="b"/>
              <a:pathLst>
                <a:path w="20886" h="3494" fill="none" extrusionOk="0">
                  <a:moveTo>
                    <a:pt x="17462" y="1"/>
                  </a:moveTo>
                  <a:cubicBezTo>
                    <a:pt x="19356" y="1"/>
                    <a:pt x="20886" y="1530"/>
                    <a:pt x="20886" y="3425"/>
                  </a:cubicBezTo>
                  <a:lnTo>
                    <a:pt x="20886" y="3493"/>
                  </a:lnTo>
                  <a:lnTo>
                    <a:pt x="0" y="3493"/>
                  </a:lnTo>
                  <a:lnTo>
                    <a:pt x="0" y="3425"/>
                  </a:lnTo>
                  <a:cubicBezTo>
                    <a:pt x="0" y="1530"/>
                    <a:pt x="1530" y="1"/>
                    <a:pt x="3424" y="1"/>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264" name="Google Shape;3264;p22"/>
            <p:cNvGrpSpPr/>
            <p:nvPr/>
          </p:nvGrpSpPr>
          <p:grpSpPr>
            <a:xfrm>
              <a:off x="7851175" y="3659363"/>
              <a:ext cx="86750" cy="325875"/>
              <a:chOff x="5752400" y="3659363"/>
              <a:chExt cx="86750" cy="325875"/>
            </a:xfrm>
          </p:grpSpPr>
          <p:sp>
            <p:nvSpPr>
              <p:cNvPr id="3265" name="Google Shape;3265;p22"/>
              <p:cNvSpPr/>
              <p:nvPr/>
            </p:nvSpPr>
            <p:spPr>
              <a:xfrm>
                <a:off x="5752400" y="3659363"/>
                <a:ext cx="86750" cy="325875"/>
              </a:xfrm>
              <a:custGeom>
                <a:avLst/>
                <a:gdLst/>
                <a:ahLst/>
                <a:cxnLst/>
                <a:rect l="l" t="t" r="r" b="b"/>
                <a:pathLst>
                  <a:path w="3470" h="13035" extrusionOk="0">
                    <a:moveTo>
                      <a:pt x="320" y="1"/>
                    </a:moveTo>
                    <a:cubicBezTo>
                      <a:pt x="137" y="1"/>
                      <a:pt x="0" y="138"/>
                      <a:pt x="0" y="343"/>
                    </a:cubicBezTo>
                    <a:lnTo>
                      <a:pt x="183" y="12714"/>
                    </a:lnTo>
                    <a:cubicBezTo>
                      <a:pt x="183" y="12897"/>
                      <a:pt x="343" y="13034"/>
                      <a:pt x="525" y="13034"/>
                    </a:cubicBezTo>
                    <a:lnTo>
                      <a:pt x="2922" y="13034"/>
                    </a:lnTo>
                    <a:cubicBezTo>
                      <a:pt x="3104" y="13034"/>
                      <a:pt x="3264" y="12897"/>
                      <a:pt x="3264" y="12714"/>
                    </a:cubicBezTo>
                    <a:lnTo>
                      <a:pt x="3470" y="343"/>
                    </a:lnTo>
                    <a:cubicBezTo>
                      <a:pt x="3470" y="138"/>
                      <a:pt x="3310" y="1"/>
                      <a:pt x="3127" y="1"/>
                    </a:cubicBezTo>
                    <a:close/>
                  </a:path>
                </a:pathLst>
              </a:custGeom>
              <a:solidFill>
                <a:srgbClr val="A8B9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66" name="Google Shape;3266;p22"/>
              <p:cNvSpPr/>
              <p:nvPr/>
            </p:nvSpPr>
            <p:spPr>
              <a:xfrm>
                <a:off x="5768375" y="3675338"/>
                <a:ext cx="54225" cy="54250"/>
              </a:xfrm>
              <a:custGeom>
                <a:avLst/>
                <a:gdLst/>
                <a:ahLst/>
                <a:cxnLst/>
                <a:rect l="l" t="t" r="r" b="b"/>
                <a:pathLst>
                  <a:path w="2169" h="2170" extrusionOk="0">
                    <a:moveTo>
                      <a:pt x="1096" y="1"/>
                    </a:moveTo>
                    <a:cubicBezTo>
                      <a:pt x="480" y="1"/>
                      <a:pt x="0" y="480"/>
                      <a:pt x="0" y="1097"/>
                    </a:cubicBezTo>
                    <a:cubicBezTo>
                      <a:pt x="0" y="1690"/>
                      <a:pt x="480" y="2169"/>
                      <a:pt x="1096" y="2169"/>
                    </a:cubicBezTo>
                    <a:cubicBezTo>
                      <a:pt x="1689" y="2169"/>
                      <a:pt x="2169" y="1690"/>
                      <a:pt x="2169" y="1097"/>
                    </a:cubicBezTo>
                    <a:cubicBezTo>
                      <a:pt x="2169" y="480"/>
                      <a:pt x="1689" y="1"/>
                      <a:pt x="1096" y="1"/>
                    </a:cubicBezTo>
                    <a:close/>
                  </a:path>
                </a:pathLst>
              </a:custGeom>
              <a:solidFill>
                <a:srgbClr val="868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67" name="Google Shape;3267;p22"/>
              <p:cNvSpPr/>
              <p:nvPr/>
            </p:nvSpPr>
            <p:spPr>
              <a:xfrm>
                <a:off x="5791200" y="3682763"/>
                <a:ext cx="8575" cy="39400"/>
              </a:xfrm>
              <a:custGeom>
                <a:avLst/>
                <a:gdLst/>
                <a:ahLst/>
                <a:cxnLst/>
                <a:rect l="l" t="t" r="r" b="b"/>
                <a:pathLst>
                  <a:path w="343" h="1576" extrusionOk="0">
                    <a:moveTo>
                      <a:pt x="137" y="1"/>
                    </a:moveTo>
                    <a:cubicBezTo>
                      <a:pt x="69" y="1"/>
                      <a:pt x="0" y="69"/>
                      <a:pt x="0" y="160"/>
                    </a:cubicBezTo>
                    <a:lnTo>
                      <a:pt x="0" y="1439"/>
                    </a:lnTo>
                    <a:cubicBezTo>
                      <a:pt x="0" y="1507"/>
                      <a:pt x="69" y="1576"/>
                      <a:pt x="137" y="1576"/>
                    </a:cubicBezTo>
                    <a:lnTo>
                      <a:pt x="206" y="1576"/>
                    </a:lnTo>
                    <a:cubicBezTo>
                      <a:pt x="274" y="1576"/>
                      <a:pt x="343" y="1507"/>
                      <a:pt x="343" y="1439"/>
                    </a:cubicBezTo>
                    <a:lnTo>
                      <a:pt x="343" y="160"/>
                    </a:lnTo>
                    <a:cubicBezTo>
                      <a:pt x="343" y="69"/>
                      <a:pt x="274" y="1"/>
                      <a:pt x="206" y="1"/>
                    </a:cubicBezTo>
                    <a:close/>
                  </a:path>
                </a:pathLst>
              </a:custGeom>
              <a:solidFill>
                <a:srgbClr val="6063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68" name="Google Shape;3268;p22"/>
              <p:cNvSpPr/>
              <p:nvPr/>
            </p:nvSpPr>
            <p:spPr>
              <a:xfrm>
                <a:off x="5755825" y="3823713"/>
                <a:ext cx="80475" cy="161525"/>
              </a:xfrm>
              <a:custGeom>
                <a:avLst/>
                <a:gdLst/>
                <a:ahLst/>
                <a:cxnLst/>
                <a:rect l="l" t="t" r="r" b="b"/>
                <a:pathLst>
                  <a:path w="3219" h="6461" extrusionOk="0">
                    <a:moveTo>
                      <a:pt x="3219" y="0"/>
                    </a:moveTo>
                    <a:lnTo>
                      <a:pt x="3219" y="0"/>
                    </a:lnTo>
                    <a:cubicBezTo>
                      <a:pt x="2739" y="1073"/>
                      <a:pt x="2351" y="2260"/>
                      <a:pt x="1507" y="3105"/>
                    </a:cubicBezTo>
                    <a:cubicBezTo>
                      <a:pt x="1201" y="3426"/>
                      <a:pt x="834" y="3604"/>
                      <a:pt x="487" y="3604"/>
                    </a:cubicBezTo>
                    <a:cubicBezTo>
                      <a:pt x="316" y="3604"/>
                      <a:pt x="151" y="3560"/>
                      <a:pt x="0" y="3470"/>
                    </a:cubicBezTo>
                    <a:lnTo>
                      <a:pt x="0" y="3470"/>
                    </a:lnTo>
                    <a:lnTo>
                      <a:pt x="46" y="6140"/>
                    </a:lnTo>
                    <a:cubicBezTo>
                      <a:pt x="46" y="6323"/>
                      <a:pt x="206" y="6460"/>
                      <a:pt x="388" y="6460"/>
                    </a:cubicBezTo>
                    <a:lnTo>
                      <a:pt x="2785" y="6460"/>
                    </a:lnTo>
                    <a:cubicBezTo>
                      <a:pt x="2967" y="6460"/>
                      <a:pt x="3127" y="6323"/>
                      <a:pt x="3127" y="6140"/>
                    </a:cubicBezTo>
                    <a:lnTo>
                      <a:pt x="3219" y="0"/>
                    </a:lnTo>
                    <a:close/>
                  </a:path>
                </a:pathLst>
              </a:custGeom>
              <a:solidFill>
                <a:srgbClr val="748181">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69" name="Google Shape;3269;p22"/>
              <p:cNvSpPr/>
              <p:nvPr/>
            </p:nvSpPr>
            <p:spPr>
              <a:xfrm>
                <a:off x="5752975" y="3773313"/>
                <a:ext cx="59175" cy="106750"/>
              </a:xfrm>
              <a:custGeom>
                <a:avLst/>
                <a:gdLst/>
                <a:ahLst/>
                <a:cxnLst/>
                <a:rect l="l" t="t" r="r" b="b"/>
                <a:pathLst>
                  <a:path w="2367" h="4270" extrusionOk="0">
                    <a:moveTo>
                      <a:pt x="1164" y="1"/>
                    </a:moveTo>
                    <a:cubicBezTo>
                      <a:pt x="695" y="1"/>
                      <a:pt x="235" y="252"/>
                      <a:pt x="114" y="807"/>
                    </a:cubicBezTo>
                    <a:cubicBezTo>
                      <a:pt x="0" y="1446"/>
                      <a:pt x="114" y="2085"/>
                      <a:pt x="160" y="2724"/>
                    </a:cubicBezTo>
                    <a:cubicBezTo>
                      <a:pt x="228" y="3272"/>
                      <a:pt x="183" y="3774"/>
                      <a:pt x="616" y="4162"/>
                    </a:cubicBezTo>
                    <a:cubicBezTo>
                      <a:pt x="688" y="4233"/>
                      <a:pt x="777" y="4269"/>
                      <a:pt x="867" y="4269"/>
                    </a:cubicBezTo>
                    <a:cubicBezTo>
                      <a:pt x="921" y="4269"/>
                      <a:pt x="976" y="4256"/>
                      <a:pt x="1027" y="4231"/>
                    </a:cubicBezTo>
                    <a:cubicBezTo>
                      <a:pt x="1529" y="3934"/>
                      <a:pt x="1643" y="3477"/>
                      <a:pt x="1826" y="2952"/>
                    </a:cubicBezTo>
                    <a:cubicBezTo>
                      <a:pt x="2031" y="2336"/>
                      <a:pt x="2305" y="1743"/>
                      <a:pt x="2328" y="1103"/>
                    </a:cubicBezTo>
                    <a:cubicBezTo>
                      <a:pt x="2366" y="403"/>
                      <a:pt x="1757" y="1"/>
                      <a:pt x="11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270" name="Google Shape;3270;p22"/>
            <p:cNvSpPr/>
            <p:nvPr/>
          </p:nvSpPr>
          <p:spPr>
            <a:xfrm>
              <a:off x="7644325" y="4354963"/>
              <a:ext cx="43400" cy="218025"/>
            </a:xfrm>
            <a:custGeom>
              <a:avLst/>
              <a:gdLst/>
              <a:ahLst/>
              <a:cxnLst/>
              <a:rect l="l" t="t" r="r" b="b"/>
              <a:pathLst>
                <a:path w="1736" h="8721" extrusionOk="0">
                  <a:moveTo>
                    <a:pt x="389" y="1"/>
                  </a:moveTo>
                  <a:cubicBezTo>
                    <a:pt x="183" y="1"/>
                    <a:pt x="1" y="183"/>
                    <a:pt x="1" y="412"/>
                  </a:cubicBezTo>
                  <a:lnTo>
                    <a:pt x="1" y="8309"/>
                  </a:lnTo>
                  <a:cubicBezTo>
                    <a:pt x="1" y="8537"/>
                    <a:pt x="183" y="8720"/>
                    <a:pt x="389" y="8720"/>
                  </a:cubicBezTo>
                  <a:lnTo>
                    <a:pt x="1347" y="8720"/>
                  </a:lnTo>
                  <a:cubicBezTo>
                    <a:pt x="1576" y="8720"/>
                    <a:pt x="1735" y="8537"/>
                    <a:pt x="1735" y="8309"/>
                  </a:cubicBezTo>
                  <a:lnTo>
                    <a:pt x="1735" y="412"/>
                  </a:lnTo>
                  <a:cubicBezTo>
                    <a:pt x="1735" y="183"/>
                    <a:pt x="1576" y="1"/>
                    <a:pt x="1347" y="1"/>
                  </a:cubicBezTo>
                  <a:close/>
                </a:path>
              </a:pathLst>
            </a:custGeom>
            <a:solidFill>
              <a:srgbClr val="74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71" name="Google Shape;3271;p22"/>
            <p:cNvSpPr/>
            <p:nvPr/>
          </p:nvSpPr>
          <p:spPr>
            <a:xfrm>
              <a:off x="7645475" y="4376088"/>
              <a:ext cx="42825" cy="42250"/>
            </a:xfrm>
            <a:custGeom>
              <a:avLst/>
              <a:gdLst/>
              <a:ahLst/>
              <a:cxnLst/>
              <a:rect l="l" t="t" r="r" b="b"/>
              <a:pathLst>
                <a:path w="1713" h="1690" extrusionOk="0">
                  <a:moveTo>
                    <a:pt x="845" y="0"/>
                  </a:moveTo>
                  <a:cubicBezTo>
                    <a:pt x="411" y="0"/>
                    <a:pt x="0" y="388"/>
                    <a:pt x="0" y="845"/>
                  </a:cubicBezTo>
                  <a:cubicBezTo>
                    <a:pt x="23" y="1301"/>
                    <a:pt x="388" y="1689"/>
                    <a:pt x="845" y="1689"/>
                  </a:cubicBezTo>
                  <a:cubicBezTo>
                    <a:pt x="1278" y="1689"/>
                    <a:pt x="1712" y="1301"/>
                    <a:pt x="1689" y="845"/>
                  </a:cubicBezTo>
                  <a:cubicBezTo>
                    <a:pt x="1667" y="388"/>
                    <a:pt x="1324" y="0"/>
                    <a:pt x="8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72" name="Google Shape;3272;p22"/>
            <p:cNvSpPr/>
            <p:nvPr/>
          </p:nvSpPr>
          <p:spPr>
            <a:xfrm>
              <a:off x="7644325" y="4407463"/>
              <a:ext cx="43400" cy="165525"/>
            </a:xfrm>
            <a:custGeom>
              <a:avLst/>
              <a:gdLst/>
              <a:ahLst/>
              <a:cxnLst/>
              <a:rect l="l" t="t" r="r" b="b"/>
              <a:pathLst>
                <a:path w="1736" h="6621" extrusionOk="0">
                  <a:moveTo>
                    <a:pt x="1735" y="1"/>
                  </a:moveTo>
                  <a:cubicBezTo>
                    <a:pt x="1210" y="731"/>
                    <a:pt x="640" y="1416"/>
                    <a:pt x="1" y="2078"/>
                  </a:cubicBezTo>
                  <a:lnTo>
                    <a:pt x="1" y="6209"/>
                  </a:lnTo>
                  <a:cubicBezTo>
                    <a:pt x="1" y="6437"/>
                    <a:pt x="183" y="6620"/>
                    <a:pt x="389" y="6620"/>
                  </a:cubicBezTo>
                  <a:lnTo>
                    <a:pt x="1347" y="6620"/>
                  </a:lnTo>
                  <a:cubicBezTo>
                    <a:pt x="1576" y="6620"/>
                    <a:pt x="1735" y="6437"/>
                    <a:pt x="1735" y="6209"/>
                  </a:cubicBezTo>
                  <a:lnTo>
                    <a:pt x="1735" y="1"/>
                  </a:lnTo>
                  <a:close/>
                </a:path>
              </a:pathLst>
            </a:custGeom>
            <a:solidFill>
              <a:srgbClr val="6063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73" name="Google Shape;3273;p22"/>
            <p:cNvSpPr/>
            <p:nvPr/>
          </p:nvSpPr>
          <p:spPr>
            <a:xfrm>
              <a:off x="8689425" y="4354963"/>
              <a:ext cx="43400" cy="218025"/>
            </a:xfrm>
            <a:custGeom>
              <a:avLst/>
              <a:gdLst/>
              <a:ahLst/>
              <a:cxnLst/>
              <a:rect l="l" t="t" r="r" b="b"/>
              <a:pathLst>
                <a:path w="1736" h="8721" extrusionOk="0">
                  <a:moveTo>
                    <a:pt x="389" y="1"/>
                  </a:moveTo>
                  <a:cubicBezTo>
                    <a:pt x="183" y="1"/>
                    <a:pt x="1" y="183"/>
                    <a:pt x="1" y="412"/>
                  </a:cubicBezTo>
                  <a:lnTo>
                    <a:pt x="1" y="8309"/>
                  </a:lnTo>
                  <a:cubicBezTo>
                    <a:pt x="1" y="8537"/>
                    <a:pt x="183" y="8720"/>
                    <a:pt x="389" y="8720"/>
                  </a:cubicBezTo>
                  <a:lnTo>
                    <a:pt x="1347" y="8720"/>
                  </a:lnTo>
                  <a:cubicBezTo>
                    <a:pt x="1576" y="8720"/>
                    <a:pt x="1735" y="8537"/>
                    <a:pt x="1735" y="8309"/>
                  </a:cubicBezTo>
                  <a:lnTo>
                    <a:pt x="1735" y="412"/>
                  </a:lnTo>
                  <a:cubicBezTo>
                    <a:pt x="1735" y="183"/>
                    <a:pt x="1576" y="1"/>
                    <a:pt x="1347" y="1"/>
                  </a:cubicBezTo>
                  <a:close/>
                </a:path>
              </a:pathLst>
            </a:custGeom>
            <a:solidFill>
              <a:srgbClr val="74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74" name="Google Shape;3274;p22"/>
            <p:cNvSpPr/>
            <p:nvPr/>
          </p:nvSpPr>
          <p:spPr>
            <a:xfrm>
              <a:off x="8690575" y="4376088"/>
              <a:ext cx="42825" cy="42250"/>
            </a:xfrm>
            <a:custGeom>
              <a:avLst/>
              <a:gdLst/>
              <a:ahLst/>
              <a:cxnLst/>
              <a:rect l="l" t="t" r="r" b="b"/>
              <a:pathLst>
                <a:path w="1713" h="1690" extrusionOk="0">
                  <a:moveTo>
                    <a:pt x="845" y="0"/>
                  </a:moveTo>
                  <a:cubicBezTo>
                    <a:pt x="411" y="0"/>
                    <a:pt x="0" y="388"/>
                    <a:pt x="0" y="845"/>
                  </a:cubicBezTo>
                  <a:cubicBezTo>
                    <a:pt x="23" y="1301"/>
                    <a:pt x="388" y="1689"/>
                    <a:pt x="845" y="1689"/>
                  </a:cubicBezTo>
                  <a:cubicBezTo>
                    <a:pt x="1278" y="1689"/>
                    <a:pt x="1712" y="1301"/>
                    <a:pt x="1689" y="845"/>
                  </a:cubicBezTo>
                  <a:cubicBezTo>
                    <a:pt x="1667" y="388"/>
                    <a:pt x="1324" y="0"/>
                    <a:pt x="8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75" name="Google Shape;3275;p22"/>
            <p:cNvSpPr/>
            <p:nvPr/>
          </p:nvSpPr>
          <p:spPr>
            <a:xfrm>
              <a:off x="8689425" y="4407463"/>
              <a:ext cx="43400" cy="165525"/>
            </a:xfrm>
            <a:custGeom>
              <a:avLst/>
              <a:gdLst/>
              <a:ahLst/>
              <a:cxnLst/>
              <a:rect l="l" t="t" r="r" b="b"/>
              <a:pathLst>
                <a:path w="1736" h="6621" extrusionOk="0">
                  <a:moveTo>
                    <a:pt x="1735" y="1"/>
                  </a:moveTo>
                  <a:cubicBezTo>
                    <a:pt x="1210" y="731"/>
                    <a:pt x="640" y="1416"/>
                    <a:pt x="1" y="2078"/>
                  </a:cubicBezTo>
                  <a:lnTo>
                    <a:pt x="1" y="6209"/>
                  </a:lnTo>
                  <a:cubicBezTo>
                    <a:pt x="1" y="6437"/>
                    <a:pt x="183" y="6620"/>
                    <a:pt x="389" y="6620"/>
                  </a:cubicBezTo>
                  <a:lnTo>
                    <a:pt x="1347" y="6620"/>
                  </a:lnTo>
                  <a:cubicBezTo>
                    <a:pt x="1576" y="6620"/>
                    <a:pt x="1735" y="6437"/>
                    <a:pt x="1735" y="6209"/>
                  </a:cubicBezTo>
                  <a:lnTo>
                    <a:pt x="1735" y="1"/>
                  </a:lnTo>
                  <a:close/>
                </a:path>
              </a:pathLst>
            </a:custGeom>
            <a:solidFill>
              <a:srgbClr val="6063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276" name="Google Shape;3276;p22"/>
          <p:cNvGrpSpPr/>
          <p:nvPr/>
        </p:nvGrpSpPr>
        <p:grpSpPr>
          <a:xfrm>
            <a:off x="5992450" y="411175"/>
            <a:ext cx="3225900" cy="4759850"/>
            <a:chOff x="5992450" y="411175"/>
            <a:chExt cx="3225900" cy="4759850"/>
          </a:xfrm>
        </p:grpSpPr>
        <p:sp>
          <p:nvSpPr>
            <p:cNvPr id="3277" name="Google Shape;3277;p22"/>
            <p:cNvSpPr/>
            <p:nvPr/>
          </p:nvSpPr>
          <p:spPr>
            <a:xfrm>
              <a:off x="8052550" y="411175"/>
              <a:ext cx="1165800" cy="4332600"/>
            </a:xfrm>
            <a:prstGeom prst="rtTriangle">
              <a:avLst/>
            </a:pr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78" name="Google Shape;3278;p22"/>
            <p:cNvSpPr/>
            <p:nvPr/>
          </p:nvSpPr>
          <p:spPr>
            <a:xfrm rot="-5400000" flipH="1">
              <a:off x="7365400" y="3370875"/>
              <a:ext cx="427200" cy="3173100"/>
            </a:xfrm>
            <a:prstGeom prst="rtTriangle">
              <a:avLst/>
            </a:pr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279" name="Google Shape;3279;p22"/>
          <p:cNvGrpSpPr/>
          <p:nvPr/>
        </p:nvGrpSpPr>
        <p:grpSpPr>
          <a:xfrm>
            <a:off x="25" y="108400"/>
            <a:ext cx="9039315" cy="4926696"/>
            <a:chOff x="25" y="108400"/>
            <a:chExt cx="9039315" cy="4926696"/>
          </a:xfrm>
        </p:grpSpPr>
        <p:sp>
          <p:nvSpPr>
            <p:cNvPr id="3280" name="Google Shape;3280;p22"/>
            <p:cNvSpPr/>
            <p:nvPr/>
          </p:nvSpPr>
          <p:spPr>
            <a:xfrm>
              <a:off x="406786" y="260748"/>
              <a:ext cx="8330135" cy="4492798"/>
            </a:xfrm>
            <a:custGeom>
              <a:avLst/>
              <a:gdLst/>
              <a:ahLst/>
              <a:cxnLst/>
              <a:rect l="l" t="t" r="r" b="b"/>
              <a:pathLst>
                <a:path w="178672" h="136352" extrusionOk="0">
                  <a:moveTo>
                    <a:pt x="846" y="1"/>
                  </a:moveTo>
                  <a:cubicBezTo>
                    <a:pt x="376" y="1"/>
                    <a:pt x="0" y="377"/>
                    <a:pt x="0" y="832"/>
                  </a:cubicBezTo>
                  <a:lnTo>
                    <a:pt x="0" y="135521"/>
                  </a:lnTo>
                  <a:cubicBezTo>
                    <a:pt x="0" y="135991"/>
                    <a:pt x="376" y="136352"/>
                    <a:pt x="846" y="136352"/>
                  </a:cubicBezTo>
                  <a:lnTo>
                    <a:pt x="177841" y="136352"/>
                  </a:lnTo>
                  <a:cubicBezTo>
                    <a:pt x="178295" y="136352"/>
                    <a:pt x="178672" y="135991"/>
                    <a:pt x="178672" y="135521"/>
                  </a:cubicBezTo>
                  <a:lnTo>
                    <a:pt x="178672" y="832"/>
                  </a:lnTo>
                  <a:cubicBezTo>
                    <a:pt x="178672" y="377"/>
                    <a:pt x="178295" y="1"/>
                    <a:pt x="177841" y="1"/>
                  </a:cubicBezTo>
                  <a:close/>
                </a:path>
              </a:pathLst>
            </a:custGeom>
            <a:solidFill>
              <a:srgbClr val="CEC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81" name="Google Shape;3281;p22"/>
            <p:cNvSpPr/>
            <p:nvPr/>
          </p:nvSpPr>
          <p:spPr>
            <a:xfrm>
              <a:off x="4572359" y="108400"/>
              <a:ext cx="4397154" cy="4765493"/>
            </a:xfrm>
            <a:custGeom>
              <a:avLst/>
              <a:gdLst/>
              <a:ahLst/>
              <a:cxnLst/>
              <a:rect l="l" t="t" r="r" b="b"/>
              <a:pathLst>
                <a:path w="94314" h="144628" extrusionOk="0">
                  <a:moveTo>
                    <a:pt x="1" y="1"/>
                  </a:moveTo>
                  <a:lnTo>
                    <a:pt x="1" y="144628"/>
                  </a:lnTo>
                  <a:lnTo>
                    <a:pt x="91695" y="144628"/>
                  </a:lnTo>
                  <a:cubicBezTo>
                    <a:pt x="93153" y="144628"/>
                    <a:pt x="94313" y="143452"/>
                    <a:pt x="94313" y="142010"/>
                  </a:cubicBezTo>
                  <a:lnTo>
                    <a:pt x="94313" y="2603"/>
                  </a:lnTo>
                  <a:cubicBezTo>
                    <a:pt x="94313" y="1161"/>
                    <a:pt x="93153" y="1"/>
                    <a:pt x="916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82" name="Google Shape;3282;p22"/>
            <p:cNvSpPr/>
            <p:nvPr/>
          </p:nvSpPr>
          <p:spPr>
            <a:xfrm>
              <a:off x="174375" y="108400"/>
              <a:ext cx="4439123" cy="4765493"/>
            </a:xfrm>
            <a:custGeom>
              <a:avLst/>
              <a:gdLst/>
              <a:ahLst/>
              <a:cxnLst/>
              <a:rect l="l" t="t" r="r" b="b"/>
              <a:pathLst>
                <a:path w="94329" h="144628" extrusionOk="0">
                  <a:moveTo>
                    <a:pt x="2618" y="1"/>
                  </a:moveTo>
                  <a:cubicBezTo>
                    <a:pt x="1176" y="1"/>
                    <a:pt x="1" y="1161"/>
                    <a:pt x="1" y="2603"/>
                  </a:cubicBezTo>
                  <a:lnTo>
                    <a:pt x="1" y="142010"/>
                  </a:lnTo>
                  <a:cubicBezTo>
                    <a:pt x="1" y="143452"/>
                    <a:pt x="1176" y="144628"/>
                    <a:pt x="2618" y="144628"/>
                  </a:cubicBezTo>
                  <a:lnTo>
                    <a:pt x="94329" y="144628"/>
                  </a:lnTo>
                  <a:lnTo>
                    <a:pt x="943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83" name="Google Shape;3283;p22"/>
            <p:cNvSpPr/>
            <p:nvPr/>
          </p:nvSpPr>
          <p:spPr>
            <a:xfrm>
              <a:off x="720000" y="4210391"/>
              <a:ext cx="297050" cy="824706"/>
            </a:xfrm>
            <a:custGeom>
              <a:avLst/>
              <a:gdLst/>
              <a:ahLst/>
              <a:cxnLst/>
              <a:rect l="l" t="t" r="r" b="b"/>
              <a:pathLst>
                <a:path w="11882" h="32071" extrusionOk="0">
                  <a:moveTo>
                    <a:pt x="1" y="1"/>
                  </a:moveTo>
                  <a:lnTo>
                    <a:pt x="1" y="32070"/>
                  </a:lnTo>
                  <a:lnTo>
                    <a:pt x="5941" y="26240"/>
                  </a:lnTo>
                  <a:lnTo>
                    <a:pt x="11882" y="32070"/>
                  </a:lnTo>
                  <a:lnTo>
                    <a:pt x="1188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84" name="Google Shape;3284;p22"/>
            <p:cNvSpPr/>
            <p:nvPr/>
          </p:nvSpPr>
          <p:spPr>
            <a:xfrm flipH="1">
              <a:off x="25" y="1930375"/>
              <a:ext cx="1040534" cy="540081"/>
            </a:xfrm>
            <a:custGeom>
              <a:avLst/>
              <a:gdLst/>
              <a:ahLst/>
              <a:cxnLst/>
              <a:rect l="l" t="t" r="r" b="b"/>
              <a:pathLst>
                <a:path w="25942" h="13465" extrusionOk="0">
                  <a:moveTo>
                    <a:pt x="1866" y="1"/>
                  </a:moveTo>
                  <a:lnTo>
                    <a:pt x="0" y="7211"/>
                  </a:lnTo>
                  <a:lnTo>
                    <a:pt x="24076" y="13465"/>
                  </a:lnTo>
                  <a:lnTo>
                    <a:pt x="25941" y="6255"/>
                  </a:lnTo>
                  <a:lnTo>
                    <a:pt x="186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85" name="Google Shape;3285;p22"/>
            <p:cNvSpPr/>
            <p:nvPr/>
          </p:nvSpPr>
          <p:spPr>
            <a:xfrm>
              <a:off x="293478" y="233896"/>
              <a:ext cx="4320006" cy="4492798"/>
            </a:xfrm>
            <a:custGeom>
              <a:avLst/>
              <a:gdLst/>
              <a:ahLst/>
              <a:cxnLst/>
              <a:rect l="l" t="t" r="r" b="b"/>
              <a:pathLst>
                <a:path w="89344" h="136352" extrusionOk="0">
                  <a:moveTo>
                    <a:pt x="846" y="1"/>
                  </a:moveTo>
                  <a:cubicBezTo>
                    <a:pt x="376" y="1"/>
                    <a:pt x="0" y="377"/>
                    <a:pt x="0" y="831"/>
                  </a:cubicBezTo>
                  <a:lnTo>
                    <a:pt x="0" y="135521"/>
                  </a:lnTo>
                  <a:cubicBezTo>
                    <a:pt x="0" y="135975"/>
                    <a:pt x="376" y="136352"/>
                    <a:pt x="846" y="136352"/>
                  </a:cubicBezTo>
                  <a:lnTo>
                    <a:pt x="89344" y="136352"/>
                  </a:lnTo>
                  <a:lnTo>
                    <a:pt x="89344" y="1"/>
                  </a:lnTo>
                  <a:close/>
                </a:path>
              </a:pathLst>
            </a:custGeom>
            <a:solidFill>
              <a:srgbClr val="FFFB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86" name="Google Shape;3286;p22"/>
            <p:cNvSpPr/>
            <p:nvPr/>
          </p:nvSpPr>
          <p:spPr>
            <a:xfrm>
              <a:off x="4613294" y="233896"/>
              <a:ext cx="4237321" cy="4492798"/>
            </a:xfrm>
            <a:custGeom>
              <a:avLst/>
              <a:gdLst/>
              <a:ahLst/>
              <a:cxnLst/>
              <a:rect l="l" t="t" r="r" b="b"/>
              <a:pathLst>
                <a:path w="89329" h="136352" extrusionOk="0">
                  <a:moveTo>
                    <a:pt x="1" y="1"/>
                  </a:moveTo>
                  <a:lnTo>
                    <a:pt x="1" y="136352"/>
                  </a:lnTo>
                  <a:lnTo>
                    <a:pt x="88498" y="136352"/>
                  </a:lnTo>
                  <a:cubicBezTo>
                    <a:pt x="88952" y="136352"/>
                    <a:pt x="89329" y="135975"/>
                    <a:pt x="89329" y="135521"/>
                  </a:cubicBezTo>
                  <a:lnTo>
                    <a:pt x="89329" y="831"/>
                  </a:lnTo>
                  <a:cubicBezTo>
                    <a:pt x="89329" y="377"/>
                    <a:pt x="88952" y="1"/>
                    <a:pt x="88498" y="1"/>
                  </a:cubicBezTo>
                  <a:close/>
                </a:path>
              </a:pathLst>
            </a:custGeom>
            <a:solidFill>
              <a:srgbClr val="FFFB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87" name="Google Shape;3287;p22"/>
            <p:cNvSpPr/>
            <p:nvPr/>
          </p:nvSpPr>
          <p:spPr>
            <a:xfrm>
              <a:off x="8001975" y="3060134"/>
              <a:ext cx="1037365" cy="490425"/>
            </a:xfrm>
            <a:custGeom>
              <a:avLst/>
              <a:gdLst/>
              <a:ahLst/>
              <a:cxnLst/>
              <a:rect l="l" t="t" r="r" b="b"/>
              <a:pathLst>
                <a:path w="25863" h="12227" extrusionOk="0">
                  <a:moveTo>
                    <a:pt x="1489" y="0"/>
                  </a:moveTo>
                  <a:lnTo>
                    <a:pt x="0" y="7305"/>
                  </a:lnTo>
                  <a:lnTo>
                    <a:pt x="24389" y="12226"/>
                  </a:lnTo>
                  <a:lnTo>
                    <a:pt x="25863" y="4922"/>
                  </a:lnTo>
                  <a:lnTo>
                    <a:pt x="14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288" name="Google Shape;3288;p22"/>
            <p:cNvGrpSpPr/>
            <p:nvPr/>
          </p:nvGrpSpPr>
          <p:grpSpPr>
            <a:xfrm>
              <a:off x="418990" y="297292"/>
              <a:ext cx="1016917" cy="968564"/>
              <a:chOff x="2196125" y="2117850"/>
              <a:chExt cx="569000" cy="541975"/>
            </a:xfrm>
          </p:grpSpPr>
          <p:sp>
            <p:nvSpPr>
              <p:cNvPr id="3289" name="Google Shape;3289;p22"/>
              <p:cNvSpPr/>
              <p:nvPr/>
            </p:nvSpPr>
            <p:spPr>
              <a:xfrm>
                <a:off x="2196125" y="2117850"/>
                <a:ext cx="569000" cy="541975"/>
              </a:xfrm>
              <a:custGeom>
                <a:avLst/>
                <a:gdLst/>
                <a:ahLst/>
                <a:cxnLst/>
                <a:rect l="l" t="t" r="r" b="b"/>
                <a:pathLst>
                  <a:path w="22760" h="21679" extrusionOk="0">
                    <a:moveTo>
                      <a:pt x="4906" y="1"/>
                    </a:moveTo>
                    <a:lnTo>
                      <a:pt x="0" y="17854"/>
                    </a:lnTo>
                    <a:lnTo>
                      <a:pt x="13903" y="21678"/>
                    </a:lnTo>
                    <a:lnTo>
                      <a:pt x="18825" y="19249"/>
                    </a:lnTo>
                    <a:lnTo>
                      <a:pt x="22759" y="4907"/>
                    </a:lnTo>
                    <a:lnTo>
                      <a:pt x="490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90" name="Google Shape;3290;p22"/>
              <p:cNvSpPr/>
              <p:nvPr/>
            </p:nvSpPr>
            <p:spPr>
              <a:xfrm>
                <a:off x="2543700" y="2571625"/>
                <a:ext cx="123075" cy="88200"/>
              </a:xfrm>
              <a:custGeom>
                <a:avLst/>
                <a:gdLst/>
                <a:ahLst/>
                <a:cxnLst/>
                <a:rect l="l" t="t" r="r" b="b"/>
                <a:pathLst>
                  <a:path w="4923" h="3528" extrusionOk="0">
                    <a:moveTo>
                      <a:pt x="972" y="1"/>
                    </a:moveTo>
                    <a:lnTo>
                      <a:pt x="0" y="3527"/>
                    </a:lnTo>
                    <a:lnTo>
                      <a:pt x="4922" y="1098"/>
                    </a:lnTo>
                    <a:lnTo>
                      <a:pt x="972" y="1"/>
                    </a:ln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91" name="Google Shape;3291;p22"/>
              <p:cNvSpPr/>
              <p:nvPr/>
            </p:nvSpPr>
            <p:spPr>
              <a:xfrm>
                <a:off x="2298775" y="2117850"/>
                <a:ext cx="466350" cy="195950"/>
              </a:xfrm>
              <a:custGeom>
                <a:avLst/>
                <a:gdLst/>
                <a:ahLst/>
                <a:cxnLst/>
                <a:rect l="l" t="t" r="r" b="b"/>
                <a:pathLst>
                  <a:path w="18654" h="7838" extrusionOk="0">
                    <a:moveTo>
                      <a:pt x="800" y="1"/>
                    </a:moveTo>
                    <a:lnTo>
                      <a:pt x="1" y="2932"/>
                    </a:lnTo>
                    <a:lnTo>
                      <a:pt x="17854" y="7838"/>
                    </a:lnTo>
                    <a:lnTo>
                      <a:pt x="18653" y="4907"/>
                    </a:lnTo>
                    <a:lnTo>
                      <a:pt x="800" y="1"/>
                    </a:ln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292" name="Google Shape;3292;p22"/>
            <p:cNvSpPr/>
            <p:nvPr/>
          </p:nvSpPr>
          <p:spPr>
            <a:xfrm flipH="1">
              <a:off x="35" y="2533900"/>
              <a:ext cx="1021040" cy="387342"/>
            </a:xfrm>
            <a:custGeom>
              <a:avLst/>
              <a:gdLst/>
              <a:ahLst/>
              <a:cxnLst/>
              <a:rect l="l" t="t" r="r" b="b"/>
              <a:pathLst>
                <a:path w="25456" h="9657" extrusionOk="0">
                  <a:moveTo>
                    <a:pt x="24782" y="1"/>
                  </a:moveTo>
                  <a:lnTo>
                    <a:pt x="1" y="2227"/>
                  </a:lnTo>
                  <a:lnTo>
                    <a:pt x="675" y="9656"/>
                  </a:lnTo>
                  <a:lnTo>
                    <a:pt x="25456" y="7431"/>
                  </a:lnTo>
                  <a:lnTo>
                    <a:pt x="2478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293" name="Google Shape;3293;p22"/>
            <p:cNvGrpSpPr/>
            <p:nvPr/>
          </p:nvGrpSpPr>
          <p:grpSpPr>
            <a:xfrm>
              <a:off x="389641" y="210298"/>
              <a:ext cx="8365548" cy="4599194"/>
              <a:chOff x="278825" y="1433275"/>
              <a:chExt cx="6996946" cy="3489525"/>
            </a:xfrm>
          </p:grpSpPr>
          <p:sp>
            <p:nvSpPr>
              <p:cNvPr id="3294" name="Google Shape;3294;p22"/>
              <p:cNvSpPr/>
              <p:nvPr/>
            </p:nvSpPr>
            <p:spPr>
              <a:xfrm>
                <a:off x="278825" y="1459525"/>
                <a:ext cx="3498746" cy="3463275"/>
              </a:xfrm>
              <a:custGeom>
                <a:avLst/>
                <a:gdLst/>
                <a:ahLst/>
                <a:cxnLst/>
                <a:rect l="l" t="t" r="r" b="b"/>
                <a:pathLst>
                  <a:path w="85959" h="138531" extrusionOk="0">
                    <a:moveTo>
                      <a:pt x="85959" y="1"/>
                    </a:moveTo>
                    <a:lnTo>
                      <a:pt x="816" y="95"/>
                    </a:lnTo>
                    <a:cubicBezTo>
                      <a:pt x="361" y="95"/>
                      <a:pt x="1" y="471"/>
                      <a:pt x="1" y="926"/>
                    </a:cubicBezTo>
                    <a:lnTo>
                      <a:pt x="1" y="137700"/>
                    </a:lnTo>
                    <a:cubicBezTo>
                      <a:pt x="1" y="138170"/>
                      <a:pt x="361" y="138531"/>
                      <a:pt x="816" y="138531"/>
                    </a:cubicBezTo>
                    <a:lnTo>
                      <a:pt x="85959" y="136352"/>
                    </a:lnTo>
                    <a:lnTo>
                      <a:pt x="85959" y="1"/>
                    </a:ln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95" name="Google Shape;3295;p22"/>
              <p:cNvSpPr/>
              <p:nvPr/>
            </p:nvSpPr>
            <p:spPr>
              <a:xfrm>
                <a:off x="299869" y="1433275"/>
                <a:ext cx="3477703" cy="3460925"/>
              </a:xfrm>
              <a:custGeom>
                <a:avLst/>
                <a:gdLst/>
                <a:ahLst/>
                <a:cxnLst/>
                <a:rect l="l" t="t" r="r" b="b"/>
                <a:pathLst>
                  <a:path w="85442" h="138437" extrusionOk="0">
                    <a:moveTo>
                      <a:pt x="816" y="1"/>
                    </a:moveTo>
                    <a:cubicBezTo>
                      <a:pt x="361" y="1"/>
                      <a:pt x="1" y="377"/>
                      <a:pt x="1" y="831"/>
                    </a:cubicBezTo>
                    <a:lnTo>
                      <a:pt x="1" y="137606"/>
                    </a:lnTo>
                    <a:cubicBezTo>
                      <a:pt x="1" y="138076"/>
                      <a:pt x="361" y="138436"/>
                      <a:pt x="816" y="138436"/>
                    </a:cubicBezTo>
                    <a:lnTo>
                      <a:pt x="85442" y="137402"/>
                    </a:lnTo>
                    <a:lnTo>
                      <a:pt x="85442" y="1051"/>
                    </a:lnTo>
                    <a:lnTo>
                      <a:pt x="81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96" name="Google Shape;3296;p22"/>
              <p:cNvSpPr/>
              <p:nvPr/>
            </p:nvSpPr>
            <p:spPr>
              <a:xfrm>
                <a:off x="3777676" y="1459525"/>
                <a:ext cx="3498095" cy="3463275"/>
              </a:xfrm>
              <a:custGeom>
                <a:avLst/>
                <a:gdLst/>
                <a:ahLst/>
                <a:cxnLst/>
                <a:rect l="l" t="t" r="r" b="b"/>
                <a:pathLst>
                  <a:path w="85943" h="138531" extrusionOk="0">
                    <a:moveTo>
                      <a:pt x="1" y="1"/>
                    </a:moveTo>
                    <a:lnTo>
                      <a:pt x="1" y="136352"/>
                    </a:lnTo>
                    <a:lnTo>
                      <a:pt x="85128" y="138531"/>
                    </a:lnTo>
                    <a:cubicBezTo>
                      <a:pt x="85583" y="138531"/>
                      <a:pt x="85943" y="138170"/>
                      <a:pt x="85943" y="137700"/>
                    </a:cubicBezTo>
                    <a:lnTo>
                      <a:pt x="85943" y="926"/>
                    </a:lnTo>
                    <a:cubicBezTo>
                      <a:pt x="85943" y="471"/>
                      <a:pt x="85583" y="95"/>
                      <a:pt x="85128" y="95"/>
                    </a:cubicBezTo>
                    <a:lnTo>
                      <a:pt x="1" y="1"/>
                    </a:ln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97" name="Google Shape;3297;p22"/>
              <p:cNvSpPr/>
              <p:nvPr/>
            </p:nvSpPr>
            <p:spPr>
              <a:xfrm>
                <a:off x="3777676" y="1433275"/>
                <a:ext cx="3477052" cy="3460925"/>
              </a:xfrm>
              <a:custGeom>
                <a:avLst/>
                <a:gdLst/>
                <a:ahLst/>
                <a:cxnLst/>
                <a:rect l="l" t="t" r="r" b="b"/>
                <a:pathLst>
                  <a:path w="85426" h="138437" extrusionOk="0">
                    <a:moveTo>
                      <a:pt x="84611" y="1"/>
                    </a:moveTo>
                    <a:lnTo>
                      <a:pt x="1" y="1051"/>
                    </a:lnTo>
                    <a:lnTo>
                      <a:pt x="1" y="137402"/>
                    </a:lnTo>
                    <a:lnTo>
                      <a:pt x="84611" y="138436"/>
                    </a:lnTo>
                    <a:cubicBezTo>
                      <a:pt x="85065" y="138436"/>
                      <a:pt x="85426" y="138076"/>
                      <a:pt x="85426" y="137606"/>
                    </a:cubicBezTo>
                    <a:lnTo>
                      <a:pt x="85426" y="831"/>
                    </a:lnTo>
                    <a:cubicBezTo>
                      <a:pt x="85426" y="377"/>
                      <a:pt x="85065" y="1"/>
                      <a:pt x="846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3298" name="Google Shape;3298;p22"/>
          <p:cNvSpPr txBox="1">
            <a:spLocks noGrp="1"/>
          </p:cNvSpPr>
          <p:nvPr>
            <p:ph type="title"/>
          </p:nvPr>
        </p:nvSpPr>
        <p:spPr>
          <a:xfrm>
            <a:off x="1557150" y="445025"/>
            <a:ext cx="6029700" cy="572700"/>
          </a:xfrm>
          <a:prstGeom prst="rect">
            <a:avLst/>
          </a:prstGeom>
        </p:spPr>
        <p:txBody>
          <a:bodyPr spcFirstLastPara="1" wrap="square" lIns="0" tIns="0" rIns="0" bIns="0" anchor="t" anchorCtr="0">
            <a:noAutofit/>
          </a:bodyPr>
          <a:lstStyle>
            <a:lvl1pPr lvl="0" algn="ctr" rtl="0">
              <a:spcBef>
                <a:spcPts val="0"/>
              </a:spcBef>
              <a:spcAft>
                <a:spcPts val="0"/>
              </a:spcAft>
              <a:buSzPts val="3000"/>
              <a:buNone/>
              <a:defRPr sz="3000" b="1">
                <a:latin typeface="Secular One"/>
                <a:ea typeface="Secular One"/>
                <a:cs typeface="Secular One"/>
                <a:sym typeface="Secular 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299" name="Google Shape;3299;p22"/>
          <p:cNvSpPr txBox="1">
            <a:spLocks noGrp="1"/>
          </p:cNvSpPr>
          <p:nvPr>
            <p:ph type="subTitle" idx="1"/>
          </p:nvPr>
        </p:nvSpPr>
        <p:spPr>
          <a:xfrm>
            <a:off x="1024750" y="2284300"/>
            <a:ext cx="1938600" cy="6345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3300" name="Google Shape;3300;p22"/>
          <p:cNvSpPr txBox="1">
            <a:spLocks noGrp="1"/>
          </p:cNvSpPr>
          <p:nvPr>
            <p:ph type="title" idx="2"/>
          </p:nvPr>
        </p:nvSpPr>
        <p:spPr>
          <a:xfrm>
            <a:off x="1024863" y="1760500"/>
            <a:ext cx="1938600" cy="384900"/>
          </a:xfrm>
          <a:prstGeom prst="rect">
            <a:avLst/>
          </a:prstGeom>
        </p:spPr>
        <p:txBody>
          <a:bodyPr spcFirstLastPara="1" wrap="square" lIns="0" tIns="0" rIns="0" bIns="0" anchor="ctr" anchorCtr="0">
            <a:noAutofit/>
          </a:bodyPr>
          <a:lstStyle>
            <a:lvl1pPr lvl="0" algn="ctr" rtl="0">
              <a:spcBef>
                <a:spcPts val="0"/>
              </a:spcBef>
              <a:spcAft>
                <a:spcPts val="0"/>
              </a:spcAft>
              <a:buSzPts val="2000"/>
              <a:buNone/>
              <a:defRPr sz="2000" b="0">
                <a:solidFill>
                  <a:schemeClr val="accent2"/>
                </a:solidFill>
                <a:latin typeface="Secular One"/>
                <a:ea typeface="Secular One"/>
                <a:cs typeface="Secular One"/>
                <a:sym typeface="Secular One"/>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grpSp>
        <p:nvGrpSpPr>
          <p:cNvPr id="3301" name="Google Shape;3301;p22"/>
          <p:cNvGrpSpPr/>
          <p:nvPr/>
        </p:nvGrpSpPr>
        <p:grpSpPr>
          <a:xfrm>
            <a:off x="498381" y="269049"/>
            <a:ext cx="826017" cy="800226"/>
            <a:chOff x="2196125" y="2117850"/>
            <a:chExt cx="569000" cy="541975"/>
          </a:xfrm>
        </p:grpSpPr>
        <p:sp>
          <p:nvSpPr>
            <p:cNvPr id="3302" name="Google Shape;3302;p22"/>
            <p:cNvSpPr/>
            <p:nvPr/>
          </p:nvSpPr>
          <p:spPr>
            <a:xfrm>
              <a:off x="2196125" y="2117850"/>
              <a:ext cx="569000" cy="541975"/>
            </a:xfrm>
            <a:custGeom>
              <a:avLst/>
              <a:gdLst/>
              <a:ahLst/>
              <a:cxnLst/>
              <a:rect l="l" t="t" r="r" b="b"/>
              <a:pathLst>
                <a:path w="22760" h="21679" extrusionOk="0">
                  <a:moveTo>
                    <a:pt x="4906" y="1"/>
                  </a:moveTo>
                  <a:lnTo>
                    <a:pt x="0" y="17854"/>
                  </a:lnTo>
                  <a:lnTo>
                    <a:pt x="13903" y="21678"/>
                  </a:lnTo>
                  <a:lnTo>
                    <a:pt x="18825" y="19249"/>
                  </a:lnTo>
                  <a:lnTo>
                    <a:pt x="22759" y="4907"/>
                  </a:lnTo>
                  <a:lnTo>
                    <a:pt x="490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03" name="Google Shape;3303;p22"/>
            <p:cNvSpPr/>
            <p:nvPr/>
          </p:nvSpPr>
          <p:spPr>
            <a:xfrm>
              <a:off x="2543700" y="2571625"/>
              <a:ext cx="123075" cy="88200"/>
            </a:xfrm>
            <a:custGeom>
              <a:avLst/>
              <a:gdLst/>
              <a:ahLst/>
              <a:cxnLst/>
              <a:rect l="l" t="t" r="r" b="b"/>
              <a:pathLst>
                <a:path w="4923" h="3528" extrusionOk="0">
                  <a:moveTo>
                    <a:pt x="972" y="1"/>
                  </a:moveTo>
                  <a:lnTo>
                    <a:pt x="0" y="3527"/>
                  </a:lnTo>
                  <a:lnTo>
                    <a:pt x="4922" y="1098"/>
                  </a:lnTo>
                  <a:lnTo>
                    <a:pt x="972" y="1"/>
                  </a:ln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04" name="Google Shape;3304;p22"/>
            <p:cNvSpPr/>
            <p:nvPr/>
          </p:nvSpPr>
          <p:spPr>
            <a:xfrm>
              <a:off x="2298775" y="2117850"/>
              <a:ext cx="466350" cy="195950"/>
            </a:xfrm>
            <a:custGeom>
              <a:avLst/>
              <a:gdLst/>
              <a:ahLst/>
              <a:cxnLst/>
              <a:rect l="l" t="t" r="r" b="b"/>
              <a:pathLst>
                <a:path w="18654" h="7838" extrusionOk="0">
                  <a:moveTo>
                    <a:pt x="800" y="1"/>
                  </a:moveTo>
                  <a:lnTo>
                    <a:pt x="1" y="2932"/>
                  </a:lnTo>
                  <a:lnTo>
                    <a:pt x="17854" y="7838"/>
                  </a:lnTo>
                  <a:lnTo>
                    <a:pt x="18653" y="4907"/>
                  </a:lnTo>
                  <a:lnTo>
                    <a:pt x="800" y="1"/>
                  </a:ln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05" name="Google Shape;3305;p22"/>
          <p:cNvGrpSpPr/>
          <p:nvPr/>
        </p:nvGrpSpPr>
        <p:grpSpPr>
          <a:xfrm>
            <a:off x="60852" y="4228002"/>
            <a:ext cx="1165923" cy="406711"/>
            <a:chOff x="137052" y="4228002"/>
            <a:chExt cx="1165923" cy="406711"/>
          </a:xfrm>
        </p:grpSpPr>
        <p:sp>
          <p:nvSpPr>
            <p:cNvPr id="3306" name="Google Shape;3306;p22"/>
            <p:cNvSpPr/>
            <p:nvPr/>
          </p:nvSpPr>
          <p:spPr>
            <a:xfrm rot="5400000" flipH="1">
              <a:off x="516658" y="3848396"/>
              <a:ext cx="406711" cy="1165923"/>
            </a:xfrm>
            <a:custGeom>
              <a:avLst/>
              <a:gdLst/>
              <a:ahLst/>
              <a:cxnLst/>
              <a:rect l="l" t="t" r="r" b="b"/>
              <a:pathLst>
                <a:path w="19296" h="50088" extrusionOk="0">
                  <a:moveTo>
                    <a:pt x="815" y="1"/>
                  </a:moveTo>
                  <a:cubicBezTo>
                    <a:pt x="392" y="1"/>
                    <a:pt x="0" y="361"/>
                    <a:pt x="0" y="784"/>
                  </a:cubicBezTo>
                  <a:lnTo>
                    <a:pt x="0" y="43983"/>
                  </a:lnTo>
                  <a:cubicBezTo>
                    <a:pt x="0" y="44406"/>
                    <a:pt x="314" y="44923"/>
                    <a:pt x="690" y="45143"/>
                  </a:cubicBezTo>
                  <a:lnTo>
                    <a:pt x="9013" y="49923"/>
                  </a:lnTo>
                  <a:cubicBezTo>
                    <a:pt x="9201" y="50033"/>
                    <a:pt x="9440" y="50088"/>
                    <a:pt x="9679" y="50088"/>
                  </a:cubicBezTo>
                  <a:cubicBezTo>
                    <a:pt x="9918" y="50088"/>
                    <a:pt x="10157" y="50033"/>
                    <a:pt x="10345" y="49923"/>
                  </a:cubicBezTo>
                  <a:lnTo>
                    <a:pt x="18653" y="45143"/>
                  </a:lnTo>
                  <a:cubicBezTo>
                    <a:pt x="19013" y="44923"/>
                    <a:pt x="19295" y="44406"/>
                    <a:pt x="19295" y="43983"/>
                  </a:cubicBezTo>
                  <a:lnTo>
                    <a:pt x="19295" y="784"/>
                  </a:lnTo>
                  <a:cubicBezTo>
                    <a:pt x="19295" y="361"/>
                    <a:pt x="18982" y="1"/>
                    <a:pt x="185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07" name="Google Shape;3307;p22"/>
            <p:cNvSpPr/>
            <p:nvPr/>
          </p:nvSpPr>
          <p:spPr>
            <a:xfrm>
              <a:off x="276375" y="4267400"/>
              <a:ext cx="977400" cy="46200"/>
            </a:xfrm>
            <a:prstGeom prst="roundRect">
              <a:avLst>
                <a:gd name="adj" fmla="val 18019"/>
              </a:avLst>
            </a:prstGeom>
            <a:solidFill>
              <a:srgbClr val="FFFFFF">
                <a:alpha val="20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308" name="Google Shape;3308;p22"/>
          <p:cNvSpPr txBox="1">
            <a:spLocks noGrp="1"/>
          </p:cNvSpPr>
          <p:nvPr>
            <p:ph type="subTitle" idx="3"/>
          </p:nvPr>
        </p:nvSpPr>
        <p:spPr>
          <a:xfrm>
            <a:off x="1024700" y="3678851"/>
            <a:ext cx="1938600" cy="6345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3309" name="Google Shape;3309;p22"/>
          <p:cNvSpPr txBox="1">
            <a:spLocks noGrp="1"/>
          </p:cNvSpPr>
          <p:nvPr>
            <p:ph type="title" idx="4"/>
          </p:nvPr>
        </p:nvSpPr>
        <p:spPr>
          <a:xfrm>
            <a:off x="1024813" y="3182525"/>
            <a:ext cx="1938600" cy="384900"/>
          </a:xfrm>
          <a:prstGeom prst="rect">
            <a:avLst/>
          </a:prstGeom>
        </p:spPr>
        <p:txBody>
          <a:bodyPr spcFirstLastPara="1" wrap="square" lIns="0" tIns="0" rIns="0" bIns="0" anchor="ctr" anchorCtr="0">
            <a:noAutofit/>
          </a:bodyPr>
          <a:lstStyle>
            <a:lvl1pPr lvl="0" algn="ctr" rtl="0">
              <a:spcBef>
                <a:spcPts val="0"/>
              </a:spcBef>
              <a:spcAft>
                <a:spcPts val="0"/>
              </a:spcAft>
              <a:buSzPts val="2000"/>
              <a:buNone/>
              <a:defRPr sz="2000" b="0">
                <a:solidFill>
                  <a:schemeClr val="accent2"/>
                </a:solidFill>
                <a:latin typeface="Secular One"/>
                <a:ea typeface="Secular One"/>
                <a:cs typeface="Secular One"/>
                <a:sym typeface="Secular One"/>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310" name="Google Shape;3310;p22"/>
          <p:cNvSpPr txBox="1">
            <a:spLocks noGrp="1"/>
          </p:cNvSpPr>
          <p:nvPr>
            <p:ph type="subTitle" idx="5"/>
          </p:nvPr>
        </p:nvSpPr>
        <p:spPr>
          <a:xfrm>
            <a:off x="3602638" y="3678851"/>
            <a:ext cx="1938600" cy="6345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3311" name="Google Shape;3311;p22"/>
          <p:cNvSpPr txBox="1">
            <a:spLocks noGrp="1"/>
          </p:cNvSpPr>
          <p:nvPr>
            <p:ph type="title" idx="6"/>
          </p:nvPr>
        </p:nvSpPr>
        <p:spPr>
          <a:xfrm>
            <a:off x="3602751" y="3182525"/>
            <a:ext cx="1938600" cy="384900"/>
          </a:xfrm>
          <a:prstGeom prst="rect">
            <a:avLst/>
          </a:prstGeom>
        </p:spPr>
        <p:txBody>
          <a:bodyPr spcFirstLastPara="1" wrap="square" lIns="0" tIns="0" rIns="0" bIns="0" anchor="ctr" anchorCtr="0">
            <a:noAutofit/>
          </a:bodyPr>
          <a:lstStyle>
            <a:lvl1pPr lvl="0" algn="ctr" rtl="0">
              <a:spcBef>
                <a:spcPts val="0"/>
              </a:spcBef>
              <a:spcAft>
                <a:spcPts val="0"/>
              </a:spcAft>
              <a:buSzPts val="2000"/>
              <a:buNone/>
              <a:defRPr sz="2000" b="0">
                <a:solidFill>
                  <a:schemeClr val="accent2"/>
                </a:solidFill>
                <a:latin typeface="Secular One"/>
                <a:ea typeface="Secular One"/>
                <a:cs typeface="Secular One"/>
                <a:sym typeface="Secular One"/>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312" name="Google Shape;3312;p22"/>
          <p:cNvSpPr txBox="1">
            <a:spLocks noGrp="1"/>
          </p:cNvSpPr>
          <p:nvPr>
            <p:ph type="subTitle" idx="7"/>
          </p:nvPr>
        </p:nvSpPr>
        <p:spPr>
          <a:xfrm>
            <a:off x="3602638" y="2284300"/>
            <a:ext cx="1938600" cy="6345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3313" name="Google Shape;3313;p22"/>
          <p:cNvSpPr txBox="1">
            <a:spLocks noGrp="1"/>
          </p:cNvSpPr>
          <p:nvPr>
            <p:ph type="title" idx="8"/>
          </p:nvPr>
        </p:nvSpPr>
        <p:spPr>
          <a:xfrm>
            <a:off x="3602751" y="1760500"/>
            <a:ext cx="1938600" cy="384900"/>
          </a:xfrm>
          <a:prstGeom prst="rect">
            <a:avLst/>
          </a:prstGeom>
        </p:spPr>
        <p:txBody>
          <a:bodyPr spcFirstLastPara="1" wrap="square" lIns="0" tIns="0" rIns="0" bIns="0" anchor="ctr" anchorCtr="0">
            <a:noAutofit/>
          </a:bodyPr>
          <a:lstStyle>
            <a:lvl1pPr lvl="0" algn="ctr" rtl="0">
              <a:spcBef>
                <a:spcPts val="0"/>
              </a:spcBef>
              <a:spcAft>
                <a:spcPts val="0"/>
              </a:spcAft>
              <a:buSzPts val="2000"/>
              <a:buNone/>
              <a:defRPr sz="2000" b="0">
                <a:solidFill>
                  <a:schemeClr val="accent2"/>
                </a:solidFill>
                <a:latin typeface="Secular One"/>
                <a:ea typeface="Secular One"/>
                <a:cs typeface="Secular One"/>
                <a:sym typeface="Secular One"/>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314" name="Google Shape;3314;p22"/>
          <p:cNvSpPr txBox="1">
            <a:spLocks noGrp="1"/>
          </p:cNvSpPr>
          <p:nvPr>
            <p:ph type="subTitle" idx="9"/>
          </p:nvPr>
        </p:nvSpPr>
        <p:spPr>
          <a:xfrm>
            <a:off x="6180475" y="2284300"/>
            <a:ext cx="1938600" cy="6345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3315" name="Google Shape;3315;p22"/>
          <p:cNvSpPr txBox="1">
            <a:spLocks noGrp="1"/>
          </p:cNvSpPr>
          <p:nvPr>
            <p:ph type="title" idx="13"/>
          </p:nvPr>
        </p:nvSpPr>
        <p:spPr>
          <a:xfrm>
            <a:off x="6180588" y="1760500"/>
            <a:ext cx="1938600" cy="384900"/>
          </a:xfrm>
          <a:prstGeom prst="rect">
            <a:avLst/>
          </a:prstGeom>
        </p:spPr>
        <p:txBody>
          <a:bodyPr spcFirstLastPara="1" wrap="square" lIns="0" tIns="0" rIns="0" bIns="0" anchor="ctr" anchorCtr="0">
            <a:noAutofit/>
          </a:bodyPr>
          <a:lstStyle>
            <a:lvl1pPr lvl="0" algn="ctr" rtl="0">
              <a:spcBef>
                <a:spcPts val="0"/>
              </a:spcBef>
              <a:spcAft>
                <a:spcPts val="0"/>
              </a:spcAft>
              <a:buSzPts val="2000"/>
              <a:buNone/>
              <a:defRPr sz="2000" b="0">
                <a:solidFill>
                  <a:schemeClr val="accent2"/>
                </a:solidFill>
                <a:latin typeface="Secular One"/>
                <a:ea typeface="Secular One"/>
                <a:cs typeface="Secular One"/>
                <a:sym typeface="Secular One"/>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316" name="Google Shape;3316;p22"/>
          <p:cNvSpPr txBox="1">
            <a:spLocks noGrp="1"/>
          </p:cNvSpPr>
          <p:nvPr>
            <p:ph type="subTitle" idx="14"/>
          </p:nvPr>
        </p:nvSpPr>
        <p:spPr>
          <a:xfrm>
            <a:off x="6180425" y="3678851"/>
            <a:ext cx="1938600" cy="6345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3317" name="Google Shape;3317;p22"/>
          <p:cNvSpPr txBox="1">
            <a:spLocks noGrp="1"/>
          </p:cNvSpPr>
          <p:nvPr>
            <p:ph type="title" idx="15"/>
          </p:nvPr>
        </p:nvSpPr>
        <p:spPr>
          <a:xfrm>
            <a:off x="6180538" y="3182525"/>
            <a:ext cx="1938600" cy="384900"/>
          </a:xfrm>
          <a:prstGeom prst="rect">
            <a:avLst/>
          </a:prstGeom>
        </p:spPr>
        <p:txBody>
          <a:bodyPr spcFirstLastPara="1" wrap="square" lIns="0" tIns="0" rIns="0" bIns="0" anchor="ctr" anchorCtr="0">
            <a:noAutofit/>
          </a:bodyPr>
          <a:lstStyle>
            <a:lvl1pPr lvl="0" algn="ctr" rtl="0">
              <a:spcBef>
                <a:spcPts val="0"/>
              </a:spcBef>
              <a:spcAft>
                <a:spcPts val="0"/>
              </a:spcAft>
              <a:buSzPts val="2000"/>
              <a:buNone/>
              <a:defRPr sz="2000" b="0">
                <a:solidFill>
                  <a:schemeClr val="accent2"/>
                </a:solidFill>
                <a:latin typeface="Secular One"/>
                <a:ea typeface="Secular One"/>
                <a:cs typeface="Secular One"/>
                <a:sym typeface="Secular One"/>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Name Of The Section 2">
  <p:cSld name="CUSTOM_13">
    <p:spTree>
      <p:nvGrpSpPr>
        <p:cNvPr id="1" name="Shape 3605"/>
        <p:cNvGrpSpPr/>
        <p:nvPr/>
      </p:nvGrpSpPr>
      <p:grpSpPr>
        <a:xfrm>
          <a:off x="0" y="0"/>
          <a:ext cx="0" cy="0"/>
          <a:chOff x="0" y="0"/>
          <a:chExt cx="0" cy="0"/>
        </a:xfrm>
      </p:grpSpPr>
      <p:sp>
        <p:nvSpPr>
          <p:cNvPr id="3606" name="Google Shape;3606;p25"/>
          <p:cNvSpPr/>
          <p:nvPr/>
        </p:nvSpPr>
        <p:spPr>
          <a:xfrm>
            <a:off x="25" y="4568875"/>
            <a:ext cx="9144000" cy="574500"/>
          </a:xfrm>
          <a:prstGeom prst="rect">
            <a:avLst/>
          </a:prstGeom>
          <a:solidFill>
            <a:srgbClr val="000000">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07" name="Google Shape;3607;p25"/>
          <p:cNvSpPr/>
          <p:nvPr/>
        </p:nvSpPr>
        <p:spPr>
          <a:xfrm>
            <a:off x="25" y="4344175"/>
            <a:ext cx="9144000" cy="224700"/>
          </a:xfrm>
          <a:prstGeom prst="rect">
            <a:avLst/>
          </a:prstGeom>
          <a:solidFill>
            <a:srgbClr val="FFFB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608" name="Google Shape;3608;p25"/>
          <p:cNvGrpSpPr/>
          <p:nvPr/>
        </p:nvGrpSpPr>
        <p:grpSpPr>
          <a:xfrm>
            <a:off x="177530" y="33684"/>
            <a:ext cx="5774916" cy="4855682"/>
            <a:chOff x="-172670" y="33684"/>
            <a:chExt cx="5774916" cy="4855682"/>
          </a:xfrm>
        </p:grpSpPr>
        <p:grpSp>
          <p:nvGrpSpPr>
            <p:cNvPr id="3609" name="Google Shape;3609;p25"/>
            <p:cNvGrpSpPr/>
            <p:nvPr/>
          </p:nvGrpSpPr>
          <p:grpSpPr>
            <a:xfrm>
              <a:off x="-172670" y="114800"/>
              <a:ext cx="5774916" cy="4774565"/>
              <a:chOff x="-172670" y="114800"/>
              <a:chExt cx="5774916" cy="4774565"/>
            </a:xfrm>
          </p:grpSpPr>
          <p:sp>
            <p:nvSpPr>
              <p:cNvPr id="3610" name="Google Shape;3610;p25"/>
              <p:cNvSpPr/>
              <p:nvPr/>
            </p:nvSpPr>
            <p:spPr>
              <a:xfrm flipH="1">
                <a:off x="5105219" y="4333266"/>
                <a:ext cx="497027" cy="94970"/>
              </a:xfrm>
              <a:custGeom>
                <a:avLst/>
                <a:gdLst/>
                <a:ahLst/>
                <a:cxnLst/>
                <a:rect l="l" t="t" r="r" b="b"/>
                <a:pathLst>
                  <a:path w="6365" h="1349" extrusionOk="0">
                    <a:moveTo>
                      <a:pt x="674" y="1"/>
                    </a:moveTo>
                    <a:cubicBezTo>
                      <a:pt x="298" y="1"/>
                      <a:pt x="0" y="298"/>
                      <a:pt x="0" y="675"/>
                    </a:cubicBezTo>
                    <a:cubicBezTo>
                      <a:pt x="0" y="1051"/>
                      <a:pt x="298" y="1349"/>
                      <a:pt x="674" y="1349"/>
                    </a:cubicBezTo>
                    <a:lnTo>
                      <a:pt x="5690" y="1349"/>
                    </a:lnTo>
                    <a:cubicBezTo>
                      <a:pt x="6051" y="1349"/>
                      <a:pt x="6364" y="1051"/>
                      <a:pt x="6364" y="675"/>
                    </a:cubicBezTo>
                    <a:cubicBezTo>
                      <a:pt x="6364" y="298"/>
                      <a:pt x="6051" y="1"/>
                      <a:pt x="5690" y="1"/>
                    </a:cubicBez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11" name="Google Shape;3611;p25"/>
              <p:cNvSpPr/>
              <p:nvPr/>
            </p:nvSpPr>
            <p:spPr>
              <a:xfrm flipH="1">
                <a:off x="5105219" y="648676"/>
                <a:ext cx="497027" cy="94970"/>
              </a:xfrm>
              <a:custGeom>
                <a:avLst/>
                <a:gdLst/>
                <a:ahLst/>
                <a:cxnLst/>
                <a:rect l="l" t="t" r="r" b="b"/>
                <a:pathLst>
                  <a:path w="6365" h="1349" extrusionOk="0">
                    <a:moveTo>
                      <a:pt x="674" y="1"/>
                    </a:moveTo>
                    <a:cubicBezTo>
                      <a:pt x="298" y="1"/>
                      <a:pt x="0" y="299"/>
                      <a:pt x="0" y="675"/>
                    </a:cubicBezTo>
                    <a:cubicBezTo>
                      <a:pt x="0" y="1051"/>
                      <a:pt x="298" y="1349"/>
                      <a:pt x="674" y="1349"/>
                    </a:cubicBezTo>
                    <a:lnTo>
                      <a:pt x="5690" y="1349"/>
                    </a:lnTo>
                    <a:cubicBezTo>
                      <a:pt x="6051" y="1349"/>
                      <a:pt x="6364" y="1051"/>
                      <a:pt x="6364" y="675"/>
                    </a:cubicBezTo>
                    <a:cubicBezTo>
                      <a:pt x="6364" y="299"/>
                      <a:pt x="6051" y="1"/>
                      <a:pt x="5690" y="1"/>
                    </a:cubicBez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12" name="Google Shape;3612;p25"/>
              <p:cNvSpPr/>
              <p:nvPr/>
            </p:nvSpPr>
            <p:spPr>
              <a:xfrm flipH="1">
                <a:off x="5105219" y="893673"/>
                <a:ext cx="497027" cy="96096"/>
              </a:xfrm>
              <a:custGeom>
                <a:avLst/>
                <a:gdLst/>
                <a:ahLst/>
                <a:cxnLst/>
                <a:rect l="l" t="t" r="r" b="b"/>
                <a:pathLst>
                  <a:path w="6365" h="1365" extrusionOk="0">
                    <a:moveTo>
                      <a:pt x="674" y="1"/>
                    </a:moveTo>
                    <a:cubicBezTo>
                      <a:pt x="298" y="1"/>
                      <a:pt x="0" y="314"/>
                      <a:pt x="0" y="675"/>
                    </a:cubicBezTo>
                    <a:cubicBezTo>
                      <a:pt x="0" y="1051"/>
                      <a:pt x="298" y="1364"/>
                      <a:pt x="674" y="1364"/>
                    </a:cubicBezTo>
                    <a:lnTo>
                      <a:pt x="5690" y="1364"/>
                    </a:lnTo>
                    <a:cubicBezTo>
                      <a:pt x="6051" y="1364"/>
                      <a:pt x="6364" y="1051"/>
                      <a:pt x="6364" y="675"/>
                    </a:cubicBezTo>
                    <a:cubicBezTo>
                      <a:pt x="6364" y="314"/>
                      <a:pt x="6051" y="1"/>
                      <a:pt x="5690" y="1"/>
                    </a:cubicBez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13" name="Google Shape;3613;p25"/>
              <p:cNvSpPr/>
              <p:nvPr/>
            </p:nvSpPr>
            <p:spPr>
              <a:xfrm flipH="1">
                <a:off x="5105219" y="1139796"/>
                <a:ext cx="497027" cy="94970"/>
              </a:xfrm>
              <a:custGeom>
                <a:avLst/>
                <a:gdLst/>
                <a:ahLst/>
                <a:cxnLst/>
                <a:rect l="l" t="t" r="r" b="b"/>
                <a:pathLst>
                  <a:path w="6365" h="1349" extrusionOk="0">
                    <a:moveTo>
                      <a:pt x="674" y="0"/>
                    </a:moveTo>
                    <a:cubicBezTo>
                      <a:pt x="298" y="0"/>
                      <a:pt x="0" y="298"/>
                      <a:pt x="0" y="674"/>
                    </a:cubicBezTo>
                    <a:cubicBezTo>
                      <a:pt x="0" y="1050"/>
                      <a:pt x="298" y="1348"/>
                      <a:pt x="674" y="1348"/>
                    </a:cubicBezTo>
                    <a:lnTo>
                      <a:pt x="5690" y="1348"/>
                    </a:lnTo>
                    <a:cubicBezTo>
                      <a:pt x="6051" y="1348"/>
                      <a:pt x="6364" y="1050"/>
                      <a:pt x="6364" y="674"/>
                    </a:cubicBezTo>
                    <a:cubicBezTo>
                      <a:pt x="6364" y="298"/>
                      <a:pt x="6051" y="0"/>
                      <a:pt x="5690" y="0"/>
                    </a:cubicBez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14" name="Google Shape;3614;p25"/>
              <p:cNvSpPr/>
              <p:nvPr/>
            </p:nvSpPr>
            <p:spPr>
              <a:xfrm flipH="1">
                <a:off x="5105219" y="1385848"/>
                <a:ext cx="497027" cy="94970"/>
              </a:xfrm>
              <a:custGeom>
                <a:avLst/>
                <a:gdLst/>
                <a:ahLst/>
                <a:cxnLst/>
                <a:rect l="l" t="t" r="r" b="b"/>
                <a:pathLst>
                  <a:path w="6365" h="1349" extrusionOk="0">
                    <a:moveTo>
                      <a:pt x="674" y="0"/>
                    </a:moveTo>
                    <a:cubicBezTo>
                      <a:pt x="298" y="0"/>
                      <a:pt x="0" y="298"/>
                      <a:pt x="0" y="674"/>
                    </a:cubicBezTo>
                    <a:cubicBezTo>
                      <a:pt x="0" y="1035"/>
                      <a:pt x="298" y="1348"/>
                      <a:pt x="674" y="1348"/>
                    </a:cubicBezTo>
                    <a:lnTo>
                      <a:pt x="5690" y="1348"/>
                    </a:lnTo>
                    <a:cubicBezTo>
                      <a:pt x="6051" y="1348"/>
                      <a:pt x="6364" y="1035"/>
                      <a:pt x="6364" y="674"/>
                    </a:cubicBezTo>
                    <a:cubicBezTo>
                      <a:pt x="6364" y="298"/>
                      <a:pt x="6051" y="0"/>
                      <a:pt x="5690" y="0"/>
                    </a:cubicBez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15" name="Google Shape;3615;p25"/>
              <p:cNvSpPr/>
              <p:nvPr/>
            </p:nvSpPr>
            <p:spPr>
              <a:xfrm flipH="1">
                <a:off x="5105219" y="1630844"/>
                <a:ext cx="497027" cy="94970"/>
              </a:xfrm>
              <a:custGeom>
                <a:avLst/>
                <a:gdLst/>
                <a:ahLst/>
                <a:cxnLst/>
                <a:rect l="l" t="t" r="r" b="b"/>
                <a:pathLst>
                  <a:path w="6365" h="1349" extrusionOk="0">
                    <a:moveTo>
                      <a:pt x="674" y="0"/>
                    </a:moveTo>
                    <a:cubicBezTo>
                      <a:pt x="298" y="0"/>
                      <a:pt x="0" y="298"/>
                      <a:pt x="0" y="674"/>
                    </a:cubicBezTo>
                    <a:cubicBezTo>
                      <a:pt x="0" y="1050"/>
                      <a:pt x="298" y="1348"/>
                      <a:pt x="674" y="1348"/>
                    </a:cubicBezTo>
                    <a:lnTo>
                      <a:pt x="5690" y="1348"/>
                    </a:lnTo>
                    <a:cubicBezTo>
                      <a:pt x="6051" y="1348"/>
                      <a:pt x="6364" y="1050"/>
                      <a:pt x="6364" y="674"/>
                    </a:cubicBezTo>
                    <a:cubicBezTo>
                      <a:pt x="6364" y="298"/>
                      <a:pt x="6051" y="0"/>
                      <a:pt x="5690" y="0"/>
                    </a:cubicBez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16" name="Google Shape;3616;p25"/>
              <p:cNvSpPr/>
              <p:nvPr/>
            </p:nvSpPr>
            <p:spPr>
              <a:xfrm flipH="1">
                <a:off x="5105219" y="1876897"/>
                <a:ext cx="497027" cy="94970"/>
              </a:xfrm>
              <a:custGeom>
                <a:avLst/>
                <a:gdLst/>
                <a:ahLst/>
                <a:cxnLst/>
                <a:rect l="l" t="t" r="r" b="b"/>
                <a:pathLst>
                  <a:path w="6365" h="1349" extrusionOk="0">
                    <a:moveTo>
                      <a:pt x="674" y="0"/>
                    </a:moveTo>
                    <a:cubicBezTo>
                      <a:pt x="298" y="0"/>
                      <a:pt x="0" y="298"/>
                      <a:pt x="0" y="674"/>
                    </a:cubicBezTo>
                    <a:cubicBezTo>
                      <a:pt x="0" y="1051"/>
                      <a:pt x="298" y="1348"/>
                      <a:pt x="674" y="1348"/>
                    </a:cubicBezTo>
                    <a:lnTo>
                      <a:pt x="5690" y="1348"/>
                    </a:lnTo>
                    <a:cubicBezTo>
                      <a:pt x="6051" y="1348"/>
                      <a:pt x="6364" y="1051"/>
                      <a:pt x="6364" y="674"/>
                    </a:cubicBezTo>
                    <a:cubicBezTo>
                      <a:pt x="6364" y="298"/>
                      <a:pt x="6051" y="0"/>
                      <a:pt x="5690" y="0"/>
                    </a:cubicBez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17" name="Google Shape;3617;p25"/>
              <p:cNvSpPr/>
              <p:nvPr/>
            </p:nvSpPr>
            <p:spPr>
              <a:xfrm flipH="1">
                <a:off x="5105219" y="2121893"/>
                <a:ext cx="497027" cy="96026"/>
              </a:xfrm>
              <a:custGeom>
                <a:avLst/>
                <a:gdLst/>
                <a:ahLst/>
                <a:cxnLst/>
                <a:rect l="l" t="t" r="r" b="b"/>
                <a:pathLst>
                  <a:path w="6365" h="1364" extrusionOk="0">
                    <a:moveTo>
                      <a:pt x="674" y="0"/>
                    </a:moveTo>
                    <a:cubicBezTo>
                      <a:pt x="298" y="0"/>
                      <a:pt x="0" y="314"/>
                      <a:pt x="0" y="690"/>
                    </a:cubicBezTo>
                    <a:cubicBezTo>
                      <a:pt x="0" y="1050"/>
                      <a:pt x="298" y="1364"/>
                      <a:pt x="674" y="1364"/>
                    </a:cubicBezTo>
                    <a:lnTo>
                      <a:pt x="5690" y="1364"/>
                    </a:lnTo>
                    <a:cubicBezTo>
                      <a:pt x="6051" y="1364"/>
                      <a:pt x="6364" y="1050"/>
                      <a:pt x="6364" y="690"/>
                    </a:cubicBezTo>
                    <a:cubicBezTo>
                      <a:pt x="6364" y="314"/>
                      <a:pt x="6051" y="0"/>
                      <a:pt x="5690" y="0"/>
                    </a:cubicBez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18" name="Google Shape;3618;p25"/>
              <p:cNvSpPr/>
              <p:nvPr/>
            </p:nvSpPr>
            <p:spPr>
              <a:xfrm flipH="1">
                <a:off x="5105219" y="2367945"/>
                <a:ext cx="497027" cy="94970"/>
              </a:xfrm>
              <a:custGeom>
                <a:avLst/>
                <a:gdLst/>
                <a:ahLst/>
                <a:cxnLst/>
                <a:rect l="l" t="t" r="r" b="b"/>
                <a:pathLst>
                  <a:path w="6365" h="1349" extrusionOk="0">
                    <a:moveTo>
                      <a:pt x="674" y="1"/>
                    </a:moveTo>
                    <a:cubicBezTo>
                      <a:pt x="298" y="1"/>
                      <a:pt x="0" y="298"/>
                      <a:pt x="0" y="675"/>
                    </a:cubicBezTo>
                    <a:cubicBezTo>
                      <a:pt x="0" y="1051"/>
                      <a:pt x="298" y="1349"/>
                      <a:pt x="674" y="1349"/>
                    </a:cubicBezTo>
                    <a:lnTo>
                      <a:pt x="5690" y="1349"/>
                    </a:lnTo>
                    <a:cubicBezTo>
                      <a:pt x="6051" y="1349"/>
                      <a:pt x="6364" y="1051"/>
                      <a:pt x="6364" y="675"/>
                    </a:cubicBezTo>
                    <a:cubicBezTo>
                      <a:pt x="6364" y="298"/>
                      <a:pt x="6051" y="1"/>
                      <a:pt x="5690" y="1"/>
                    </a:cubicBez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19" name="Google Shape;3619;p25"/>
              <p:cNvSpPr/>
              <p:nvPr/>
            </p:nvSpPr>
            <p:spPr>
              <a:xfrm flipH="1">
                <a:off x="5105219" y="2613998"/>
                <a:ext cx="497027" cy="94970"/>
              </a:xfrm>
              <a:custGeom>
                <a:avLst/>
                <a:gdLst/>
                <a:ahLst/>
                <a:cxnLst/>
                <a:rect l="l" t="t" r="r" b="b"/>
                <a:pathLst>
                  <a:path w="6365" h="1349" extrusionOk="0">
                    <a:moveTo>
                      <a:pt x="674" y="1"/>
                    </a:moveTo>
                    <a:cubicBezTo>
                      <a:pt x="298" y="1"/>
                      <a:pt x="0" y="299"/>
                      <a:pt x="0" y="675"/>
                    </a:cubicBezTo>
                    <a:cubicBezTo>
                      <a:pt x="0" y="1051"/>
                      <a:pt x="298" y="1349"/>
                      <a:pt x="674" y="1349"/>
                    </a:cubicBezTo>
                    <a:lnTo>
                      <a:pt x="5690" y="1349"/>
                    </a:lnTo>
                    <a:cubicBezTo>
                      <a:pt x="6051" y="1349"/>
                      <a:pt x="6364" y="1051"/>
                      <a:pt x="6364" y="675"/>
                    </a:cubicBezTo>
                    <a:cubicBezTo>
                      <a:pt x="6364" y="299"/>
                      <a:pt x="6051" y="1"/>
                      <a:pt x="5690" y="1"/>
                    </a:cubicBez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20" name="Google Shape;3620;p25"/>
              <p:cNvSpPr/>
              <p:nvPr/>
            </p:nvSpPr>
            <p:spPr>
              <a:xfrm flipH="1">
                <a:off x="5105219" y="2858994"/>
                <a:ext cx="497027" cy="94970"/>
              </a:xfrm>
              <a:custGeom>
                <a:avLst/>
                <a:gdLst/>
                <a:ahLst/>
                <a:cxnLst/>
                <a:rect l="l" t="t" r="r" b="b"/>
                <a:pathLst>
                  <a:path w="6365" h="1349" extrusionOk="0">
                    <a:moveTo>
                      <a:pt x="674" y="1"/>
                    </a:moveTo>
                    <a:cubicBezTo>
                      <a:pt x="298" y="1"/>
                      <a:pt x="0" y="314"/>
                      <a:pt x="0" y="675"/>
                    </a:cubicBezTo>
                    <a:cubicBezTo>
                      <a:pt x="0" y="1051"/>
                      <a:pt x="298" y="1349"/>
                      <a:pt x="674" y="1349"/>
                    </a:cubicBezTo>
                    <a:lnTo>
                      <a:pt x="5690" y="1349"/>
                    </a:lnTo>
                    <a:cubicBezTo>
                      <a:pt x="6051" y="1349"/>
                      <a:pt x="6364" y="1051"/>
                      <a:pt x="6364" y="675"/>
                    </a:cubicBezTo>
                    <a:cubicBezTo>
                      <a:pt x="6364" y="314"/>
                      <a:pt x="6051" y="1"/>
                      <a:pt x="5690" y="1"/>
                    </a:cubicBez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21" name="Google Shape;3621;p25"/>
              <p:cNvSpPr/>
              <p:nvPr/>
            </p:nvSpPr>
            <p:spPr>
              <a:xfrm flipH="1">
                <a:off x="5105219" y="3105046"/>
                <a:ext cx="497027" cy="94970"/>
              </a:xfrm>
              <a:custGeom>
                <a:avLst/>
                <a:gdLst/>
                <a:ahLst/>
                <a:cxnLst/>
                <a:rect l="l" t="t" r="r" b="b"/>
                <a:pathLst>
                  <a:path w="6365" h="1349" extrusionOk="0">
                    <a:moveTo>
                      <a:pt x="674" y="1"/>
                    </a:moveTo>
                    <a:cubicBezTo>
                      <a:pt x="298" y="1"/>
                      <a:pt x="0" y="299"/>
                      <a:pt x="0" y="675"/>
                    </a:cubicBezTo>
                    <a:cubicBezTo>
                      <a:pt x="0" y="1051"/>
                      <a:pt x="298" y="1349"/>
                      <a:pt x="674" y="1349"/>
                    </a:cubicBezTo>
                    <a:lnTo>
                      <a:pt x="5690" y="1349"/>
                    </a:lnTo>
                    <a:cubicBezTo>
                      <a:pt x="6051" y="1349"/>
                      <a:pt x="6364" y="1051"/>
                      <a:pt x="6364" y="675"/>
                    </a:cubicBezTo>
                    <a:cubicBezTo>
                      <a:pt x="6364" y="299"/>
                      <a:pt x="6051" y="1"/>
                      <a:pt x="5690" y="1"/>
                    </a:cubicBez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22" name="Google Shape;3622;p25"/>
              <p:cNvSpPr/>
              <p:nvPr/>
            </p:nvSpPr>
            <p:spPr>
              <a:xfrm flipH="1">
                <a:off x="5105219" y="3350043"/>
                <a:ext cx="497027" cy="96096"/>
              </a:xfrm>
              <a:custGeom>
                <a:avLst/>
                <a:gdLst/>
                <a:ahLst/>
                <a:cxnLst/>
                <a:rect l="l" t="t" r="r" b="b"/>
                <a:pathLst>
                  <a:path w="6365" h="1365" extrusionOk="0">
                    <a:moveTo>
                      <a:pt x="674" y="1"/>
                    </a:moveTo>
                    <a:cubicBezTo>
                      <a:pt x="298" y="1"/>
                      <a:pt x="0" y="314"/>
                      <a:pt x="0" y="690"/>
                    </a:cubicBezTo>
                    <a:cubicBezTo>
                      <a:pt x="0" y="1051"/>
                      <a:pt x="298" y="1364"/>
                      <a:pt x="674" y="1364"/>
                    </a:cubicBezTo>
                    <a:lnTo>
                      <a:pt x="5690" y="1364"/>
                    </a:lnTo>
                    <a:cubicBezTo>
                      <a:pt x="6051" y="1364"/>
                      <a:pt x="6364" y="1051"/>
                      <a:pt x="6364" y="690"/>
                    </a:cubicBezTo>
                    <a:cubicBezTo>
                      <a:pt x="6364" y="314"/>
                      <a:pt x="6051" y="1"/>
                      <a:pt x="5690" y="1"/>
                    </a:cubicBez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23" name="Google Shape;3623;p25"/>
              <p:cNvSpPr/>
              <p:nvPr/>
            </p:nvSpPr>
            <p:spPr>
              <a:xfrm flipH="1">
                <a:off x="5105219" y="3596165"/>
                <a:ext cx="497027" cy="94970"/>
              </a:xfrm>
              <a:custGeom>
                <a:avLst/>
                <a:gdLst/>
                <a:ahLst/>
                <a:cxnLst/>
                <a:rect l="l" t="t" r="r" b="b"/>
                <a:pathLst>
                  <a:path w="6365" h="1349" extrusionOk="0">
                    <a:moveTo>
                      <a:pt x="674" y="0"/>
                    </a:moveTo>
                    <a:cubicBezTo>
                      <a:pt x="298" y="0"/>
                      <a:pt x="0" y="298"/>
                      <a:pt x="0" y="674"/>
                    </a:cubicBezTo>
                    <a:cubicBezTo>
                      <a:pt x="0" y="1050"/>
                      <a:pt x="298" y="1348"/>
                      <a:pt x="674" y="1348"/>
                    </a:cubicBezTo>
                    <a:lnTo>
                      <a:pt x="5690" y="1348"/>
                    </a:lnTo>
                    <a:cubicBezTo>
                      <a:pt x="6051" y="1348"/>
                      <a:pt x="6364" y="1050"/>
                      <a:pt x="6364" y="674"/>
                    </a:cubicBezTo>
                    <a:cubicBezTo>
                      <a:pt x="6364" y="298"/>
                      <a:pt x="6051" y="0"/>
                      <a:pt x="5690" y="0"/>
                    </a:cubicBez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24" name="Google Shape;3624;p25"/>
              <p:cNvSpPr/>
              <p:nvPr/>
            </p:nvSpPr>
            <p:spPr>
              <a:xfrm flipH="1">
                <a:off x="5105219" y="3842218"/>
                <a:ext cx="497027" cy="94970"/>
              </a:xfrm>
              <a:custGeom>
                <a:avLst/>
                <a:gdLst/>
                <a:ahLst/>
                <a:cxnLst/>
                <a:rect l="l" t="t" r="r" b="b"/>
                <a:pathLst>
                  <a:path w="6365" h="1349" extrusionOk="0">
                    <a:moveTo>
                      <a:pt x="674" y="0"/>
                    </a:moveTo>
                    <a:cubicBezTo>
                      <a:pt x="298" y="0"/>
                      <a:pt x="0" y="298"/>
                      <a:pt x="0" y="674"/>
                    </a:cubicBezTo>
                    <a:cubicBezTo>
                      <a:pt x="0" y="1051"/>
                      <a:pt x="298" y="1348"/>
                      <a:pt x="674" y="1348"/>
                    </a:cubicBezTo>
                    <a:lnTo>
                      <a:pt x="5690" y="1348"/>
                    </a:lnTo>
                    <a:cubicBezTo>
                      <a:pt x="6051" y="1348"/>
                      <a:pt x="6364" y="1051"/>
                      <a:pt x="6364" y="674"/>
                    </a:cubicBezTo>
                    <a:cubicBezTo>
                      <a:pt x="6364" y="298"/>
                      <a:pt x="6051" y="0"/>
                      <a:pt x="5690" y="0"/>
                    </a:cubicBez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25" name="Google Shape;3625;p25"/>
              <p:cNvSpPr/>
              <p:nvPr/>
            </p:nvSpPr>
            <p:spPr>
              <a:xfrm flipH="1">
                <a:off x="5105219" y="4087214"/>
                <a:ext cx="497027" cy="94970"/>
              </a:xfrm>
              <a:custGeom>
                <a:avLst/>
                <a:gdLst/>
                <a:ahLst/>
                <a:cxnLst/>
                <a:rect l="l" t="t" r="r" b="b"/>
                <a:pathLst>
                  <a:path w="6365" h="1349" extrusionOk="0">
                    <a:moveTo>
                      <a:pt x="674" y="0"/>
                    </a:moveTo>
                    <a:cubicBezTo>
                      <a:pt x="298" y="0"/>
                      <a:pt x="0" y="314"/>
                      <a:pt x="0" y="674"/>
                    </a:cubicBezTo>
                    <a:cubicBezTo>
                      <a:pt x="0" y="1050"/>
                      <a:pt x="298" y="1348"/>
                      <a:pt x="674" y="1348"/>
                    </a:cubicBezTo>
                    <a:lnTo>
                      <a:pt x="5690" y="1348"/>
                    </a:lnTo>
                    <a:cubicBezTo>
                      <a:pt x="6051" y="1348"/>
                      <a:pt x="6364" y="1050"/>
                      <a:pt x="6364" y="674"/>
                    </a:cubicBezTo>
                    <a:cubicBezTo>
                      <a:pt x="6364" y="314"/>
                      <a:pt x="6051" y="0"/>
                      <a:pt x="5690" y="0"/>
                    </a:cubicBez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26" name="Google Shape;3626;p25"/>
              <p:cNvSpPr/>
              <p:nvPr/>
            </p:nvSpPr>
            <p:spPr>
              <a:xfrm flipH="1">
                <a:off x="-172670" y="147777"/>
                <a:ext cx="5546095" cy="4741589"/>
              </a:xfrm>
              <a:custGeom>
                <a:avLst/>
                <a:gdLst/>
                <a:ahLst/>
                <a:cxnLst/>
                <a:rect l="l" t="t" r="r" b="b"/>
                <a:pathLst>
                  <a:path w="45692" h="63137" extrusionOk="0">
                    <a:moveTo>
                      <a:pt x="1631" y="0"/>
                    </a:moveTo>
                    <a:cubicBezTo>
                      <a:pt x="737" y="0"/>
                      <a:pt x="1" y="737"/>
                      <a:pt x="1" y="1631"/>
                    </a:cubicBezTo>
                    <a:lnTo>
                      <a:pt x="1" y="61506"/>
                    </a:lnTo>
                    <a:cubicBezTo>
                      <a:pt x="1" y="62416"/>
                      <a:pt x="737" y="63137"/>
                      <a:pt x="1631" y="63137"/>
                    </a:cubicBezTo>
                    <a:lnTo>
                      <a:pt x="44061" y="63137"/>
                    </a:lnTo>
                    <a:cubicBezTo>
                      <a:pt x="44970" y="63137"/>
                      <a:pt x="45691" y="62416"/>
                      <a:pt x="45691" y="61506"/>
                    </a:cubicBezTo>
                    <a:lnTo>
                      <a:pt x="45691" y="1631"/>
                    </a:lnTo>
                    <a:cubicBezTo>
                      <a:pt x="45691" y="737"/>
                      <a:pt x="44970" y="0"/>
                      <a:pt x="44061" y="0"/>
                    </a:cubicBez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27" name="Google Shape;3627;p25"/>
              <p:cNvSpPr/>
              <p:nvPr/>
            </p:nvSpPr>
            <p:spPr>
              <a:xfrm flipH="1">
                <a:off x="-172010" y="114800"/>
                <a:ext cx="5484291" cy="4741431"/>
              </a:xfrm>
              <a:custGeom>
                <a:avLst/>
                <a:gdLst/>
                <a:ahLst/>
                <a:cxnLst/>
                <a:rect l="l" t="t" r="r" b="b"/>
                <a:pathLst>
                  <a:path w="45691" h="63137" extrusionOk="0">
                    <a:moveTo>
                      <a:pt x="1630" y="1"/>
                    </a:moveTo>
                    <a:cubicBezTo>
                      <a:pt x="721" y="1"/>
                      <a:pt x="0" y="722"/>
                      <a:pt x="0" y="1631"/>
                    </a:cubicBezTo>
                    <a:lnTo>
                      <a:pt x="0" y="61507"/>
                    </a:lnTo>
                    <a:cubicBezTo>
                      <a:pt x="0" y="62416"/>
                      <a:pt x="721" y="63137"/>
                      <a:pt x="1630" y="63137"/>
                    </a:cubicBezTo>
                    <a:lnTo>
                      <a:pt x="44061" y="63137"/>
                    </a:lnTo>
                    <a:cubicBezTo>
                      <a:pt x="44954" y="63137"/>
                      <a:pt x="45691" y="62416"/>
                      <a:pt x="45691" y="61507"/>
                    </a:cubicBezTo>
                    <a:lnTo>
                      <a:pt x="45691" y="1631"/>
                    </a:lnTo>
                    <a:cubicBezTo>
                      <a:pt x="45691" y="722"/>
                      <a:pt x="44954" y="1"/>
                      <a:pt x="440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28" name="Google Shape;3628;p25"/>
              <p:cNvSpPr/>
              <p:nvPr/>
            </p:nvSpPr>
            <p:spPr>
              <a:xfrm flipH="1">
                <a:off x="-21419" y="280772"/>
                <a:ext cx="5157078" cy="4369572"/>
              </a:xfrm>
              <a:custGeom>
                <a:avLst/>
                <a:gdLst/>
                <a:ahLst/>
                <a:cxnLst/>
                <a:rect l="l" t="t" r="r" b="b"/>
                <a:pathLst>
                  <a:path w="41365" h="58717" extrusionOk="0">
                    <a:moveTo>
                      <a:pt x="0" y="1"/>
                    </a:moveTo>
                    <a:lnTo>
                      <a:pt x="0" y="58717"/>
                    </a:lnTo>
                    <a:lnTo>
                      <a:pt x="41365" y="58717"/>
                    </a:lnTo>
                    <a:lnTo>
                      <a:pt x="41365" y="1"/>
                    </a:lnTo>
                    <a:close/>
                  </a:path>
                </a:pathLst>
              </a:custGeom>
              <a:solidFill>
                <a:srgbClr val="FFFB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29" name="Google Shape;3629;p25"/>
              <p:cNvSpPr/>
              <p:nvPr/>
            </p:nvSpPr>
            <p:spPr>
              <a:xfrm flipH="1">
                <a:off x="64857" y="280772"/>
                <a:ext cx="5070832" cy="4369572"/>
              </a:xfrm>
              <a:custGeom>
                <a:avLst/>
                <a:gdLst/>
                <a:ahLst/>
                <a:cxnLst/>
                <a:rect l="l" t="t" r="r" b="b"/>
                <a:pathLst>
                  <a:path w="41365" h="58717" extrusionOk="0">
                    <a:moveTo>
                      <a:pt x="0" y="1"/>
                    </a:moveTo>
                    <a:lnTo>
                      <a:pt x="0" y="58717"/>
                    </a:lnTo>
                    <a:lnTo>
                      <a:pt x="41365" y="58717"/>
                    </a:lnTo>
                    <a:lnTo>
                      <a:pt x="41365" y="1"/>
                    </a:ln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30" name="Google Shape;3630;p25"/>
              <p:cNvSpPr/>
              <p:nvPr/>
            </p:nvSpPr>
            <p:spPr>
              <a:xfrm flipH="1">
                <a:off x="94737" y="280773"/>
                <a:ext cx="5102786" cy="4409500"/>
              </a:xfrm>
              <a:custGeom>
                <a:avLst/>
                <a:gdLst/>
                <a:ahLst/>
                <a:cxnLst/>
                <a:rect l="l" t="t" r="r" b="b"/>
                <a:pathLst>
                  <a:path w="41365" h="58717" extrusionOk="0">
                    <a:moveTo>
                      <a:pt x="0" y="1"/>
                    </a:moveTo>
                    <a:lnTo>
                      <a:pt x="0" y="58717"/>
                    </a:lnTo>
                    <a:lnTo>
                      <a:pt x="41365" y="58717"/>
                    </a:lnTo>
                    <a:lnTo>
                      <a:pt x="41365" y="1"/>
                    </a:lnTo>
                    <a:close/>
                  </a:path>
                </a:pathLst>
              </a:custGeom>
              <a:solidFill>
                <a:srgbClr val="FFFE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631" name="Google Shape;3631;p25"/>
              <p:cNvGrpSpPr/>
              <p:nvPr/>
            </p:nvGrpSpPr>
            <p:grpSpPr>
              <a:xfrm flipH="1">
                <a:off x="5038101" y="607842"/>
                <a:ext cx="151802" cy="3821450"/>
                <a:chOff x="710516" y="654965"/>
                <a:chExt cx="131419" cy="3669531"/>
              </a:xfrm>
            </p:grpSpPr>
            <p:sp>
              <p:nvSpPr>
                <p:cNvPr id="3632" name="Google Shape;3632;p25"/>
                <p:cNvSpPr/>
                <p:nvPr/>
              </p:nvSpPr>
              <p:spPr>
                <a:xfrm>
                  <a:off x="710516" y="654965"/>
                  <a:ext cx="131419" cy="131419"/>
                </a:xfrm>
                <a:custGeom>
                  <a:avLst/>
                  <a:gdLst/>
                  <a:ahLst/>
                  <a:cxnLst/>
                  <a:rect l="l" t="t" r="r" b="b"/>
                  <a:pathLst>
                    <a:path w="1944" h="1944" extrusionOk="0">
                      <a:moveTo>
                        <a:pt x="972" y="0"/>
                      </a:moveTo>
                      <a:cubicBezTo>
                        <a:pt x="423" y="0"/>
                        <a:pt x="0" y="439"/>
                        <a:pt x="0" y="972"/>
                      </a:cubicBezTo>
                      <a:cubicBezTo>
                        <a:pt x="0" y="1505"/>
                        <a:pt x="423" y="1944"/>
                        <a:pt x="972" y="1944"/>
                      </a:cubicBezTo>
                      <a:cubicBezTo>
                        <a:pt x="1505" y="1944"/>
                        <a:pt x="1944" y="1505"/>
                        <a:pt x="1944" y="972"/>
                      </a:cubicBezTo>
                      <a:cubicBezTo>
                        <a:pt x="1944" y="439"/>
                        <a:pt x="1505" y="0"/>
                        <a:pt x="9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33" name="Google Shape;3633;p25"/>
                <p:cNvSpPr/>
                <p:nvPr/>
              </p:nvSpPr>
              <p:spPr>
                <a:xfrm>
                  <a:off x="710516" y="891236"/>
                  <a:ext cx="131419" cy="130405"/>
                </a:xfrm>
                <a:custGeom>
                  <a:avLst/>
                  <a:gdLst/>
                  <a:ahLst/>
                  <a:cxnLst/>
                  <a:rect l="l" t="t" r="r" b="b"/>
                  <a:pathLst>
                    <a:path w="1944" h="1929" extrusionOk="0">
                      <a:moveTo>
                        <a:pt x="972" y="1"/>
                      </a:moveTo>
                      <a:cubicBezTo>
                        <a:pt x="423" y="1"/>
                        <a:pt x="0" y="424"/>
                        <a:pt x="0" y="957"/>
                      </a:cubicBezTo>
                      <a:cubicBezTo>
                        <a:pt x="0" y="1505"/>
                        <a:pt x="423" y="1928"/>
                        <a:pt x="972" y="1928"/>
                      </a:cubicBezTo>
                      <a:cubicBezTo>
                        <a:pt x="1505" y="1928"/>
                        <a:pt x="1944" y="1505"/>
                        <a:pt x="1944" y="957"/>
                      </a:cubicBezTo>
                      <a:cubicBezTo>
                        <a:pt x="1944" y="424"/>
                        <a:pt x="1505" y="1"/>
                        <a:pt x="9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34" name="Google Shape;3634;p25"/>
                <p:cNvSpPr/>
                <p:nvPr/>
              </p:nvSpPr>
              <p:spPr>
                <a:xfrm>
                  <a:off x="710516" y="1126492"/>
                  <a:ext cx="131419" cy="131419"/>
                </a:xfrm>
                <a:custGeom>
                  <a:avLst/>
                  <a:gdLst/>
                  <a:ahLst/>
                  <a:cxnLst/>
                  <a:rect l="l" t="t" r="r" b="b"/>
                  <a:pathLst>
                    <a:path w="1944" h="1944" extrusionOk="0">
                      <a:moveTo>
                        <a:pt x="972" y="0"/>
                      </a:moveTo>
                      <a:cubicBezTo>
                        <a:pt x="423" y="0"/>
                        <a:pt x="0" y="439"/>
                        <a:pt x="0" y="972"/>
                      </a:cubicBezTo>
                      <a:cubicBezTo>
                        <a:pt x="0" y="1505"/>
                        <a:pt x="423" y="1944"/>
                        <a:pt x="972" y="1944"/>
                      </a:cubicBezTo>
                      <a:cubicBezTo>
                        <a:pt x="1505" y="1944"/>
                        <a:pt x="1944" y="1505"/>
                        <a:pt x="1944" y="972"/>
                      </a:cubicBezTo>
                      <a:cubicBezTo>
                        <a:pt x="1944" y="439"/>
                        <a:pt x="1505" y="0"/>
                        <a:pt x="9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35" name="Google Shape;3635;p25"/>
                <p:cNvSpPr/>
                <p:nvPr/>
              </p:nvSpPr>
              <p:spPr>
                <a:xfrm>
                  <a:off x="710516" y="1362763"/>
                  <a:ext cx="131419" cy="131487"/>
                </a:xfrm>
                <a:custGeom>
                  <a:avLst/>
                  <a:gdLst/>
                  <a:ahLst/>
                  <a:cxnLst/>
                  <a:rect l="l" t="t" r="r" b="b"/>
                  <a:pathLst>
                    <a:path w="1944" h="1945" extrusionOk="0">
                      <a:moveTo>
                        <a:pt x="972" y="1"/>
                      </a:moveTo>
                      <a:cubicBezTo>
                        <a:pt x="423" y="1"/>
                        <a:pt x="0" y="424"/>
                        <a:pt x="0" y="972"/>
                      </a:cubicBezTo>
                      <a:cubicBezTo>
                        <a:pt x="0" y="1505"/>
                        <a:pt x="423" y="1944"/>
                        <a:pt x="972" y="1944"/>
                      </a:cubicBezTo>
                      <a:cubicBezTo>
                        <a:pt x="1505" y="1944"/>
                        <a:pt x="1944" y="1505"/>
                        <a:pt x="1944" y="972"/>
                      </a:cubicBezTo>
                      <a:cubicBezTo>
                        <a:pt x="1944" y="424"/>
                        <a:pt x="1505" y="1"/>
                        <a:pt x="9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36" name="Google Shape;3636;p25"/>
                <p:cNvSpPr/>
                <p:nvPr/>
              </p:nvSpPr>
              <p:spPr>
                <a:xfrm>
                  <a:off x="710516" y="1598020"/>
                  <a:ext cx="131419" cy="131419"/>
                </a:xfrm>
                <a:custGeom>
                  <a:avLst/>
                  <a:gdLst/>
                  <a:ahLst/>
                  <a:cxnLst/>
                  <a:rect l="l" t="t" r="r" b="b"/>
                  <a:pathLst>
                    <a:path w="1944" h="1944" extrusionOk="0">
                      <a:moveTo>
                        <a:pt x="972" y="0"/>
                      </a:moveTo>
                      <a:cubicBezTo>
                        <a:pt x="423" y="0"/>
                        <a:pt x="0" y="439"/>
                        <a:pt x="0" y="972"/>
                      </a:cubicBezTo>
                      <a:cubicBezTo>
                        <a:pt x="0" y="1505"/>
                        <a:pt x="423" y="1944"/>
                        <a:pt x="972" y="1944"/>
                      </a:cubicBezTo>
                      <a:cubicBezTo>
                        <a:pt x="1505" y="1944"/>
                        <a:pt x="1944" y="1505"/>
                        <a:pt x="1944" y="972"/>
                      </a:cubicBezTo>
                      <a:cubicBezTo>
                        <a:pt x="1944" y="439"/>
                        <a:pt x="1505" y="0"/>
                        <a:pt x="9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37" name="Google Shape;3637;p25"/>
                <p:cNvSpPr/>
                <p:nvPr/>
              </p:nvSpPr>
              <p:spPr>
                <a:xfrm>
                  <a:off x="710516" y="1834290"/>
                  <a:ext cx="131419" cy="131487"/>
                </a:xfrm>
                <a:custGeom>
                  <a:avLst/>
                  <a:gdLst/>
                  <a:ahLst/>
                  <a:cxnLst/>
                  <a:rect l="l" t="t" r="r" b="b"/>
                  <a:pathLst>
                    <a:path w="1944" h="1945" extrusionOk="0">
                      <a:moveTo>
                        <a:pt x="972" y="1"/>
                      </a:moveTo>
                      <a:cubicBezTo>
                        <a:pt x="423" y="1"/>
                        <a:pt x="0" y="440"/>
                        <a:pt x="0" y="972"/>
                      </a:cubicBezTo>
                      <a:cubicBezTo>
                        <a:pt x="0" y="1505"/>
                        <a:pt x="423" y="1944"/>
                        <a:pt x="972" y="1944"/>
                      </a:cubicBezTo>
                      <a:cubicBezTo>
                        <a:pt x="1505" y="1944"/>
                        <a:pt x="1944" y="1505"/>
                        <a:pt x="1944" y="972"/>
                      </a:cubicBezTo>
                      <a:cubicBezTo>
                        <a:pt x="1944" y="440"/>
                        <a:pt x="1505" y="1"/>
                        <a:pt x="9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38" name="Google Shape;3638;p25"/>
                <p:cNvSpPr/>
                <p:nvPr/>
              </p:nvSpPr>
              <p:spPr>
                <a:xfrm>
                  <a:off x="710516" y="2070629"/>
                  <a:ext cx="131419" cy="130338"/>
                </a:xfrm>
                <a:custGeom>
                  <a:avLst/>
                  <a:gdLst/>
                  <a:ahLst/>
                  <a:cxnLst/>
                  <a:rect l="l" t="t" r="r" b="b"/>
                  <a:pathLst>
                    <a:path w="1944" h="1928" extrusionOk="0">
                      <a:moveTo>
                        <a:pt x="972" y="0"/>
                      </a:moveTo>
                      <a:cubicBezTo>
                        <a:pt x="423" y="0"/>
                        <a:pt x="0" y="423"/>
                        <a:pt x="0" y="972"/>
                      </a:cubicBezTo>
                      <a:cubicBezTo>
                        <a:pt x="0" y="1505"/>
                        <a:pt x="423" y="1928"/>
                        <a:pt x="972" y="1928"/>
                      </a:cubicBezTo>
                      <a:cubicBezTo>
                        <a:pt x="1505" y="1928"/>
                        <a:pt x="1944" y="1505"/>
                        <a:pt x="1944" y="972"/>
                      </a:cubicBezTo>
                      <a:cubicBezTo>
                        <a:pt x="1944" y="423"/>
                        <a:pt x="1505" y="0"/>
                        <a:pt x="9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39" name="Google Shape;3639;p25"/>
                <p:cNvSpPr/>
                <p:nvPr/>
              </p:nvSpPr>
              <p:spPr>
                <a:xfrm>
                  <a:off x="710516" y="2305818"/>
                  <a:ext cx="131419" cy="131487"/>
                </a:xfrm>
                <a:custGeom>
                  <a:avLst/>
                  <a:gdLst/>
                  <a:ahLst/>
                  <a:cxnLst/>
                  <a:rect l="l" t="t" r="r" b="b"/>
                  <a:pathLst>
                    <a:path w="1944" h="1945" extrusionOk="0">
                      <a:moveTo>
                        <a:pt x="972" y="1"/>
                      </a:moveTo>
                      <a:cubicBezTo>
                        <a:pt x="423" y="1"/>
                        <a:pt x="0" y="440"/>
                        <a:pt x="0" y="973"/>
                      </a:cubicBezTo>
                      <a:cubicBezTo>
                        <a:pt x="0" y="1505"/>
                        <a:pt x="423" y="1944"/>
                        <a:pt x="972" y="1944"/>
                      </a:cubicBezTo>
                      <a:cubicBezTo>
                        <a:pt x="1505" y="1944"/>
                        <a:pt x="1944" y="1505"/>
                        <a:pt x="1944" y="973"/>
                      </a:cubicBezTo>
                      <a:cubicBezTo>
                        <a:pt x="1944" y="440"/>
                        <a:pt x="1505" y="1"/>
                        <a:pt x="9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40" name="Google Shape;3640;p25"/>
                <p:cNvSpPr/>
                <p:nvPr/>
              </p:nvSpPr>
              <p:spPr>
                <a:xfrm>
                  <a:off x="710516" y="2542156"/>
                  <a:ext cx="131419" cy="131419"/>
                </a:xfrm>
                <a:custGeom>
                  <a:avLst/>
                  <a:gdLst/>
                  <a:ahLst/>
                  <a:cxnLst/>
                  <a:rect l="l" t="t" r="r" b="b"/>
                  <a:pathLst>
                    <a:path w="1944" h="1944" extrusionOk="0">
                      <a:moveTo>
                        <a:pt x="972" y="0"/>
                      </a:moveTo>
                      <a:cubicBezTo>
                        <a:pt x="423" y="0"/>
                        <a:pt x="0" y="439"/>
                        <a:pt x="0" y="972"/>
                      </a:cubicBezTo>
                      <a:cubicBezTo>
                        <a:pt x="0" y="1505"/>
                        <a:pt x="423" y="1944"/>
                        <a:pt x="972" y="1944"/>
                      </a:cubicBezTo>
                      <a:cubicBezTo>
                        <a:pt x="1505" y="1944"/>
                        <a:pt x="1944" y="1505"/>
                        <a:pt x="1944" y="972"/>
                      </a:cubicBezTo>
                      <a:cubicBezTo>
                        <a:pt x="1944" y="439"/>
                        <a:pt x="1505" y="0"/>
                        <a:pt x="9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41" name="Google Shape;3641;p25"/>
                <p:cNvSpPr/>
                <p:nvPr/>
              </p:nvSpPr>
              <p:spPr>
                <a:xfrm>
                  <a:off x="710516" y="2777345"/>
                  <a:ext cx="131419" cy="131487"/>
                </a:xfrm>
                <a:custGeom>
                  <a:avLst/>
                  <a:gdLst/>
                  <a:ahLst/>
                  <a:cxnLst/>
                  <a:rect l="l" t="t" r="r" b="b"/>
                  <a:pathLst>
                    <a:path w="1944" h="1945" extrusionOk="0">
                      <a:moveTo>
                        <a:pt x="972" y="1"/>
                      </a:moveTo>
                      <a:cubicBezTo>
                        <a:pt x="423" y="1"/>
                        <a:pt x="0" y="440"/>
                        <a:pt x="0" y="973"/>
                      </a:cubicBezTo>
                      <a:cubicBezTo>
                        <a:pt x="0" y="1521"/>
                        <a:pt x="423" y="1944"/>
                        <a:pt x="972" y="1944"/>
                      </a:cubicBezTo>
                      <a:cubicBezTo>
                        <a:pt x="1505" y="1944"/>
                        <a:pt x="1944" y="1521"/>
                        <a:pt x="1944" y="973"/>
                      </a:cubicBezTo>
                      <a:cubicBezTo>
                        <a:pt x="1944" y="440"/>
                        <a:pt x="1505" y="1"/>
                        <a:pt x="9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42" name="Google Shape;3642;p25"/>
                <p:cNvSpPr/>
                <p:nvPr/>
              </p:nvSpPr>
              <p:spPr>
                <a:xfrm>
                  <a:off x="710516" y="3013684"/>
                  <a:ext cx="131419" cy="131419"/>
                </a:xfrm>
                <a:custGeom>
                  <a:avLst/>
                  <a:gdLst/>
                  <a:ahLst/>
                  <a:cxnLst/>
                  <a:rect l="l" t="t" r="r" b="b"/>
                  <a:pathLst>
                    <a:path w="1944" h="1944" extrusionOk="0">
                      <a:moveTo>
                        <a:pt x="972" y="0"/>
                      </a:moveTo>
                      <a:cubicBezTo>
                        <a:pt x="423" y="0"/>
                        <a:pt x="0" y="439"/>
                        <a:pt x="0" y="972"/>
                      </a:cubicBezTo>
                      <a:cubicBezTo>
                        <a:pt x="0" y="1505"/>
                        <a:pt x="423" y="1944"/>
                        <a:pt x="972" y="1944"/>
                      </a:cubicBezTo>
                      <a:cubicBezTo>
                        <a:pt x="1505" y="1944"/>
                        <a:pt x="1944" y="1505"/>
                        <a:pt x="1944" y="972"/>
                      </a:cubicBezTo>
                      <a:cubicBezTo>
                        <a:pt x="1944" y="439"/>
                        <a:pt x="1505" y="0"/>
                        <a:pt x="9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43" name="Google Shape;3643;p25"/>
                <p:cNvSpPr/>
                <p:nvPr/>
              </p:nvSpPr>
              <p:spPr>
                <a:xfrm>
                  <a:off x="710516" y="3249954"/>
                  <a:ext cx="131419" cy="130405"/>
                </a:xfrm>
                <a:custGeom>
                  <a:avLst/>
                  <a:gdLst/>
                  <a:ahLst/>
                  <a:cxnLst/>
                  <a:rect l="l" t="t" r="r" b="b"/>
                  <a:pathLst>
                    <a:path w="1944" h="1929" extrusionOk="0">
                      <a:moveTo>
                        <a:pt x="972" y="1"/>
                      </a:moveTo>
                      <a:cubicBezTo>
                        <a:pt x="423" y="1"/>
                        <a:pt x="0" y="424"/>
                        <a:pt x="0" y="972"/>
                      </a:cubicBezTo>
                      <a:cubicBezTo>
                        <a:pt x="0" y="1505"/>
                        <a:pt x="423" y="1928"/>
                        <a:pt x="972" y="1928"/>
                      </a:cubicBezTo>
                      <a:cubicBezTo>
                        <a:pt x="1505" y="1928"/>
                        <a:pt x="1944" y="1505"/>
                        <a:pt x="1944" y="972"/>
                      </a:cubicBezTo>
                      <a:cubicBezTo>
                        <a:pt x="1944" y="424"/>
                        <a:pt x="1505" y="1"/>
                        <a:pt x="9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44" name="Google Shape;3644;p25"/>
                <p:cNvSpPr/>
                <p:nvPr/>
              </p:nvSpPr>
              <p:spPr>
                <a:xfrm>
                  <a:off x="710516" y="3485211"/>
                  <a:ext cx="131419" cy="131419"/>
                </a:xfrm>
                <a:custGeom>
                  <a:avLst/>
                  <a:gdLst/>
                  <a:ahLst/>
                  <a:cxnLst/>
                  <a:rect l="l" t="t" r="r" b="b"/>
                  <a:pathLst>
                    <a:path w="1944" h="1944" extrusionOk="0">
                      <a:moveTo>
                        <a:pt x="972" y="0"/>
                      </a:moveTo>
                      <a:cubicBezTo>
                        <a:pt x="423" y="0"/>
                        <a:pt x="0" y="439"/>
                        <a:pt x="0" y="972"/>
                      </a:cubicBezTo>
                      <a:cubicBezTo>
                        <a:pt x="0" y="1505"/>
                        <a:pt x="423" y="1944"/>
                        <a:pt x="972" y="1944"/>
                      </a:cubicBezTo>
                      <a:cubicBezTo>
                        <a:pt x="1505" y="1944"/>
                        <a:pt x="1944" y="1505"/>
                        <a:pt x="1944" y="972"/>
                      </a:cubicBezTo>
                      <a:cubicBezTo>
                        <a:pt x="1944" y="439"/>
                        <a:pt x="1505" y="0"/>
                        <a:pt x="9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45" name="Google Shape;3645;p25"/>
                <p:cNvSpPr/>
                <p:nvPr/>
              </p:nvSpPr>
              <p:spPr>
                <a:xfrm>
                  <a:off x="710516" y="3721482"/>
                  <a:ext cx="131419" cy="131487"/>
                </a:xfrm>
                <a:custGeom>
                  <a:avLst/>
                  <a:gdLst/>
                  <a:ahLst/>
                  <a:cxnLst/>
                  <a:rect l="l" t="t" r="r" b="b"/>
                  <a:pathLst>
                    <a:path w="1944" h="1945" extrusionOk="0">
                      <a:moveTo>
                        <a:pt x="972" y="1"/>
                      </a:moveTo>
                      <a:cubicBezTo>
                        <a:pt x="423" y="1"/>
                        <a:pt x="0" y="440"/>
                        <a:pt x="0" y="972"/>
                      </a:cubicBezTo>
                      <a:cubicBezTo>
                        <a:pt x="0" y="1505"/>
                        <a:pt x="423" y="1944"/>
                        <a:pt x="972" y="1944"/>
                      </a:cubicBezTo>
                      <a:cubicBezTo>
                        <a:pt x="1505" y="1944"/>
                        <a:pt x="1944" y="1505"/>
                        <a:pt x="1944" y="972"/>
                      </a:cubicBezTo>
                      <a:cubicBezTo>
                        <a:pt x="1944" y="440"/>
                        <a:pt x="1505" y="1"/>
                        <a:pt x="9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46" name="Google Shape;3646;p25"/>
                <p:cNvSpPr/>
                <p:nvPr/>
              </p:nvSpPr>
              <p:spPr>
                <a:xfrm>
                  <a:off x="710516" y="3956739"/>
                  <a:ext cx="131419" cy="131419"/>
                </a:xfrm>
                <a:custGeom>
                  <a:avLst/>
                  <a:gdLst/>
                  <a:ahLst/>
                  <a:cxnLst/>
                  <a:rect l="l" t="t" r="r" b="b"/>
                  <a:pathLst>
                    <a:path w="1944" h="1944" extrusionOk="0">
                      <a:moveTo>
                        <a:pt x="972" y="0"/>
                      </a:moveTo>
                      <a:cubicBezTo>
                        <a:pt x="423" y="0"/>
                        <a:pt x="0" y="439"/>
                        <a:pt x="0" y="972"/>
                      </a:cubicBezTo>
                      <a:cubicBezTo>
                        <a:pt x="0" y="1521"/>
                        <a:pt x="423" y="1944"/>
                        <a:pt x="972" y="1944"/>
                      </a:cubicBezTo>
                      <a:cubicBezTo>
                        <a:pt x="1505" y="1944"/>
                        <a:pt x="1944" y="1521"/>
                        <a:pt x="1944" y="972"/>
                      </a:cubicBezTo>
                      <a:cubicBezTo>
                        <a:pt x="1944" y="439"/>
                        <a:pt x="1505" y="0"/>
                        <a:pt x="9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47" name="Google Shape;3647;p25"/>
                <p:cNvSpPr/>
                <p:nvPr/>
              </p:nvSpPr>
              <p:spPr>
                <a:xfrm>
                  <a:off x="710516" y="4193009"/>
                  <a:ext cx="131419" cy="131487"/>
                </a:xfrm>
                <a:custGeom>
                  <a:avLst/>
                  <a:gdLst/>
                  <a:ahLst/>
                  <a:cxnLst/>
                  <a:rect l="l" t="t" r="r" b="b"/>
                  <a:pathLst>
                    <a:path w="1944" h="1945" extrusionOk="0">
                      <a:moveTo>
                        <a:pt x="972" y="1"/>
                      </a:moveTo>
                      <a:cubicBezTo>
                        <a:pt x="423" y="1"/>
                        <a:pt x="0" y="440"/>
                        <a:pt x="0" y="973"/>
                      </a:cubicBezTo>
                      <a:cubicBezTo>
                        <a:pt x="0" y="1505"/>
                        <a:pt x="423" y="1944"/>
                        <a:pt x="972" y="1944"/>
                      </a:cubicBezTo>
                      <a:cubicBezTo>
                        <a:pt x="1505" y="1944"/>
                        <a:pt x="1944" y="1505"/>
                        <a:pt x="1944" y="973"/>
                      </a:cubicBezTo>
                      <a:cubicBezTo>
                        <a:pt x="1944" y="440"/>
                        <a:pt x="1505" y="1"/>
                        <a:pt x="9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648" name="Google Shape;3648;p25"/>
              <p:cNvGrpSpPr/>
              <p:nvPr/>
            </p:nvGrpSpPr>
            <p:grpSpPr>
              <a:xfrm flipH="1">
                <a:off x="5080893" y="628751"/>
                <a:ext cx="497028" cy="3779561"/>
                <a:chOff x="374600" y="675043"/>
                <a:chExt cx="430290" cy="3629308"/>
              </a:xfrm>
            </p:grpSpPr>
            <p:sp>
              <p:nvSpPr>
                <p:cNvPr id="3649" name="Google Shape;3649;p25"/>
                <p:cNvSpPr/>
                <p:nvPr/>
              </p:nvSpPr>
              <p:spPr>
                <a:xfrm>
                  <a:off x="374600" y="675043"/>
                  <a:ext cx="430290" cy="91196"/>
                </a:xfrm>
                <a:custGeom>
                  <a:avLst/>
                  <a:gdLst/>
                  <a:ahLst/>
                  <a:cxnLst/>
                  <a:rect l="l" t="t" r="r" b="b"/>
                  <a:pathLst>
                    <a:path w="6365" h="1349" extrusionOk="0">
                      <a:moveTo>
                        <a:pt x="674" y="1"/>
                      </a:moveTo>
                      <a:cubicBezTo>
                        <a:pt x="298" y="1"/>
                        <a:pt x="0" y="299"/>
                        <a:pt x="0" y="675"/>
                      </a:cubicBezTo>
                      <a:cubicBezTo>
                        <a:pt x="0" y="1051"/>
                        <a:pt x="298" y="1349"/>
                        <a:pt x="674" y="1349"/>
                      </a:cubicBezTo>
                      <a:lnTo>
                        <a:pt x="5690" y="1349"/>
                      </a:lnTo>
                      <a:cubicBezTo>
                        <a:pt x="6051" y="1349"/>
                        <a:pt x="6364" y="1051"/>
                        <a:pt x="6364" y="675"/>
                      </a:cubicBezTo>
                      <a:cubicBezTo>
                        <a:pt x="6364" y="299"/>
                        <a:pt x="6051" y="1"/>
                        <a:pt x="56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50" name="Google Shape;3650;p25"/>
                <p:cNvSpPr/>
                <p:nvPr/>
              </p:nvSpPr>
              <p:spPr>
                <a:xfrm>
                  <a:off x="374600" y="910300"/>
                  <a:ext cx="430290" cy="92277"/>
                </a:xfrm>
                <a:custGeom>
                  <a:avLst/>
                  <a:gdLst/>
                  <a:ahLst/>
                  <a:cxnLst/>
                  <a:rect l="l" t="t" r="r" b="b"/>
                  <a:pathLst>
                    <a:path w="6365" h="1365" extrusionOk="0">
                      <a:moveTo>
                        <a:pt x="674" y="1"/>
                      </a:moveTo>
                      <a:cubicBezTo>
                        <a:pt x="298" y="1"/>
                        <a:pt x="0" y="314"/>
                        <a:pt x="0" y="675"/>
                      </a:cubicBezTo>
                      <a:cubicBezTo>
                        <a:pt x="0" y="1051"/>
                        <a:pt x="298" y="1364"/>
                        <a:pt x="674" y="1364"/>
                      </a:cubicBezTo>
                      <a:lnTo>
                        <a:pt x="5690" y="1364"/>
                      </a:lnTo>
                      <a:cubicBezTo>
                        <a:pt x="6051" y="1364"/>
                        <a:pt x="6364" y="1051"/>
                        <a:pt x="6364" y="675"/>
                      </a:cubicBezTo>
                      <a:cubicBezTo>
                        <a:pt x="6364" y="314"/>
                        <a:pt x="6051" y="1"/>
                        <a:pt x="56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51" name="Google Shape;3651;p25"/>
                <p:cNvSpPr/>
                <p:nvPr/>
              </p:nvSpPr>
              <p:spPr>
                <a:xfrm>
                  <a:off x="374600" y="1146638"/>
                  <a:ext cx="430290" cy="91196"/>
                </a:xfrm>
                <a:custGeom>
                  <a:avLst/>
                  <a:gdLst/>
                  <a:ahLst/>
                  <a:cxnLst/>
                  <a:rect l="l" t="t" r="r" b="b"/>
                  <a:pathLst>
                    <a:path w="6365" h="1349" extrusionOk="0">
                      <a:moveTo>
                        <a:pt x="674" y="0"/>
                      </a:moveTo>
                      <a:cubicBezTo>
                        <a:pt x="298" y="0"/>
                        <a:pt x="0" y="298"/>
                        <a:pt x="0" y="674"/>
                      </a:cubicBezTo>
                      <a:cubicBezTo>
                        <a:pt x="0" y="1050"/>
                        <a:pt x="298" y="1348"/>
                        <a:pt x="674" y="1348"/>
                      </a:cubicBezTo>
                      <a:lnTo>
                        <a:pt x="5690" y="1348"/>
                      </a:lnTo>
                      <a:cubicBezTo>
                        <a:pt x="6051" y="1348"/>
                        <a:pt x="6364" y="1050"/>
                        <a:pt x="6364" y="674"/>
                      </a:cubicBezTo>
                      <a:cubicBezTo>
                        <a:pt x="6364" y="298"/>
                        <a:pt x="6051" y="0"/>
                        <a:pt x="56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52" name="Google Shape;3652;p25"/>
                <p:cNvSpPr/>
                <p:nvPr/>
              </p:nvSpPr>
              <p:spPr>
                <a:xfrm>
                  <a:off x="374600" y="1382909"/>
                  <a:ext cx="430290" cy="91196"/>
                </a:xfrm>
                <a:custGeom>
                  <a:avLst/>
                  <a:gdLst/>
                  <a:ahLst/>
                  <a:cxnLst/>
                  <a:rect l="l" t="t" r="r" b="b"/>
                  <a:pathLst>
                    <a:path w="6365" h="1349" extrusionOk="0">
                      <a:moveTo>
                        <a:pt x="674" y="0"/>
                      </a:moveTo>
                      <a:cubicBezTo>
                        <a:pt x="298" y="0"/>
                        <a:pt x="0" y="298"/>
                        <a:pt x="0" y="674"/>
                      </a:cubicBezTo>
                      <a:cubicBezTo>
                        <a:pt x="0" y="1035"/>
                        <a:pt x="298" y="1348"/>
                        <a:pt x="674" y="1348"/>
                      </a:cubicBezTo>
                      <a:lnTo>
                        <a:pt x="5690" y="1348"/>
                      </a:lnTo>
                      <a:cubicBezTo>
                        <a:pt x="6051" y="1348"/>
                        <a:pt x="6364" y="1035"/>
                        <a:pt x="6364" y="674"/>
                      </a:cubicBezTo>
                      <a:cubicBezTo>
                        <a:pt x="6364" y="298"/>
                        <a:pt x="6051" y="0"/>
                        <a:pt x="56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53" name="Google Shape;3653;p25"/>
                <p:cNvSpPr/>
                <p:nvPr/>
              </p:nvSpPr>
              <p:spPr>
                <a:xfrm>
                  <a:off x="374600" y="1618165"/>
                  <a:ext cx="430290" cy="91196"/>
                </a:xfrm>
                <a:custGeom>
                  <a:avLst/>
                  <a:gdLst/>
                  <a:ahLst/>
                  <a:cxnLst/>
                  <a:rect l="l" t="t" r="r" b="b"/>
                  <a:pathLst>
                    <a:path w="6365" h="1349" extrusionOk="0">
                      <a:moveTo>
                        <a:pt x="674" y="0"/>
                      </a:moveTo>
                      <a:cubicBezTo>
                        <a:pt x="298" y="0"/>
                        <a:pt x="0" y="298"/>
                        <a:pt x="0" y="674"/>
                      </a:cubicBezTo>
                      <a:cubicBezTo>
                        <a:pt x="0" y="1050"/>
                        <a:pt x="298" y="1348"/>
                        <a:pt x="674" y="1348"/>
                      </a:cubicBezTo>
                      <a:lnTo>
                        <a:pt x="5690" y="1348"/>
                      </a:lnTo>
                      <a:cubicBezTo>
                        <a:pt x="6051" y="1348"/>
                        <a:pt x="6364" y="1050"/>
                        <a:pt x="6364" y="674"/>
                      </a:cubicBezTo>
                      <a:cubicBezTo>
                        <a:pt x="6364" y="298"/>
                        <a:pt x="6051" y="0"/>
                        <a:pt x="56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54" name="Google Shape;3654;p25"/>
                <p:cNvSpPr/>
                <p:nvPr/>
              </p:nvSpPr>
              <p:spPr>
                <a:xfrm>
                  <a:off x="374600" y="1854436"/>
                  <a:ext cx="430290" cy="91196"/>
                </a:xfrm>
                <a:custGeom>
                  <a:avLst/>
                  <a:gdLst/>
                  <a:ahLst/>
                  <a:cxnLst/>
                  <a:rect l="l" t="t" r="r" b="b"/>
                  <a:pathLst>
                    <a:path w="6365" h="1349" extrusionOk="0">
                      <a:moveTo>
                        <a:pt x="674" y="0"/>
                      </a:moveTo>
                      <a:cubicBezTo>
                        <a:pt x="298" y="0"/>
                        <a:pt x="0" y="298"/>
                        <a:pt x="0" y="674"/>
                      </a:cubicBezTo>
                      <a:cubicBezTo>
                        <a:pt x="0" y="1051"/>
                        <a:pt x="298" y="1348"/>
                        <a:pt x="674" y="1348"/>
                      </a:cubicBezTo>
                      <a:lnTo>
                        <a:pt x="5690" y="1348"/>
                      </a:lnTo>
                      <a:cubicBezTo>
                        <a:pt x="6051" y="1348"/>
                        <a:pt x="6364" y="1051"/>
                        <a:pt x="6364" y="674"/>
                      </a:cubicBezTo>
                      <a:cubicBezTo>
                        <a:pt x="6364" y="298"/>
                        <a:pt x="6051" y="0"/>
                        <a:pt x="56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55" name="Google Shape;3655;p25"/>
                <p:cNvSpPr/>
                <p:nvPr/>
              </p:nvSpPr>
              <p:spPr>
                <a:xfrm>
                  <a:off x="374600" y="2089693"/>
                  <a:ext cx="430290" cy="92210"/>
                </a:xfrm>
                <a:custGeom>
                  <a:avLst/>
                  <a:gdLst/>
                  <a:ahLst/>
                  <a:cxnLst/>
                  <a:rect l="l" t="t" r="r" b="b"/>
                  <a:pathLst>
                    <a:path w="6365" h="1364" extrusionOk="0">
                      <a:moveTo>
                        <a:pt x="674" y="0"/>
                      </a:moveTo>
                      <a:cubicBezTo>
                        <a:pt x="298" y="0"/>
                        <a:pt x="0" y="314"/>
                        <a:pt x="0" y="690"/>
                      </a:cubicBezTo>
                      <a:cubicBezTo>
                        <a:pt x="0" y="1050"/>
                        <a:pt x="298" y="1364"/>
                        <a:pt x="674" y="1364"/>
                      </a:cubicBezTo>
                      <a:lnTo>
                        <a:pt x="5690" y="1364"/>
                      </a:lnTo>
                      <a:cubicBezTo>
                        <a:pt x="6051" y="1364"/>
                        <a:pt x="6364" y="1050"/>
                        <a:pt x="6364" y="690"/>
                      </a:cubicBezTo>
                      <a:cubicBezTo>
                        <a:pt x="6364" y="314"/>
                        <a:pt x="6051" y="0"/>
                        <a:pt x="56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56" name="Google Shape;3656;p25"/>
                <p:cNvSpPr/>
                <p:nvPr/>
              </p:nvSpPr>
              <p:spPr>
                <a:xfrm>
                  <a:off x="374600" y="2325963"/>
                  <a:ext cx="430290" cy="91196"/>
                </a:xfrm>
                <a:custGeom>
                  <a:avLst/>
                  <a:gdLst/>
                  <a:ahLst/>
                  <a:cxnLst/>
                  <a:rect l="l" t="t" r="r" b="b"/>
                  <a:pathLst>
                    <a:path w="6365" h="1349" extrusionOk="0">
                      <a:moveTo>
                        <a:pt x="674" y="1"/>
                      </a:moveTo>
                      <a:cubicBezTo>
                        <a:pt x="298" y="1"/>
                        <a:pt x="0" y="298"/>
                        <a:pt x="0" y="675"/>
                      </a:cubicBezTo>
                      <a:cubicBezTo>
                        <a:pt x="0" y="1051"/>
                        <a:pt x="298" y="1349"/>
                        <a:pt x="674" y="1349"/>
                      </a:cubicBezTo>
                      <a:lnTo>
                        <a:pt x="5690" y="1349"/>
                      </a:lnTo>
                      <a:cubicBezTo>
                        <a:pt x="6051" y="1349"/>
                        <a:pt x="6364" y="1051"/>
                        <a:pt x="6364" y="675"/>
                      </a:cubicBezTo>
                      <a:cubicBezTo>
                        <a:pt x="6364" y="298"/>
                        <a:pt x="6051" y="1"/>
                        <a:pt x="56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57" name="Google Shape;3657;p25"/>
                <p:cNvSpPr/>
                <p:nvPr/>
              </p:nvSpPr>
              <p:spPr>
                <a:xfrm>
                  <a:off x="374600" y="2562234"/>
                  <a:ext cx="430290" cy="91196"/>
                </a:xfrm>
                <a:custGeom>
                  <a:avLst/>
                  <a:gdLst/>
                  <a:ahLst/>
                  <a:cxnLst/>
                  <a:rect l="l" t="t" r="r" b="b"/>
                  <a:pathLst>
                    <a:path w="6365" h="1349" extrusionOk="0">
                      <a:moveTo>
                        <a:pt x="674" y="1"/>
                      </a:moveTo>
                      <a:cubicBezTo>
                        <a:pt x="298" y="1"/>
                        <a:pt x="0" y="299"/>
                        <a:pt x="0" y="675"/>
                      </a:cubicBezTo>
                      <a:cubicBezTo>
                        <a:pt x="0" y="1051"/>
                        <a:pt x="298" y="1349"/>
                        <a:pt x="674" y="1349"/>
                      </a:cubicBezTo>
                      <a:lnTo>
                        <a:pt x="5690" y="1349"/>
                      </a:lnTo>
                      <a:cubicBezTo>
                        <a:pt x="6051" y="1349"/>
                        <a:pt x="6364" y="1051"/>
                        <a:pt x="6364" y="675"/>
                      </a:cubicBezTo>
                      <a:cubicBezTo>
                        <a:pt x="6364" y="299"/>
                        <a:pt x="6051" y="1"/>
                        <a:pt x="56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58" name="Google Shape;3658;p25"/>
                <p:cNvSpPr/>
                <p:nvPr/>
              </p:nvSpPr>
              <p:spPr>
                <a:xfrm>
                  <a:off x="374600" y="2797491"/>
                  <a:ext cx="430290" cy="91196"/>
                </a:xfrm>
                <a:custGeom>
                  <a:avLst/>
                  <a:gdLst/>
                  <a:ahLst/>
                  <a:cxnLst/>
                  <a:rect l="l" t="t" r="r" b="b"/>
                  <a:pathLst>
                    <a:path w="6365" h="1349" extrusionOk="0">
                      <a:moveTo>
                        <a:pt x="674" y="1"/>
                      </a:moveTo>
                      <a:cubicBezTo>
                        <a:pt x="298" y="1"/>
                        <a:pt x="0" y="314"/>
                        <a:pt x="0" y="675"/>
                      </a:cubicBezTo>
                      <a:cubicBezTo>
                        <a:pt x="0" y="1051"/>
                        <a:pt x="298" y="1349"/>
                        <a:pt x="674" y="1349"/>
                      </a:cubicBezTo>
                      <a:lnTo>
                        <a:pt x="5690" y="1349"/>
                      </a:lnTo>
                      <a:cubicBezTo>
                        <a:pt x="6051" y="1349"/>
                        <a:pt x="6364" y="1051"/>
                        <a:pt x="6364" y="675"/>
                      </a:cubicBezTo>
                      <a:cubicBezTo>
                        <a:pt x="6364" y="314"/>
                        <a:pt x="6051" y="1"/>
                        <a:pt x="56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59" name="Google Shape;3659;p25"/>
                <p:cNvSpPr/>
                <p:nvPr/>
              </p:nvSpPr>
              <p:spPr>
                <a:xfrm>
                  <a:off x="374600" y="3033762"/>
                  <a:ext cx="430290" cy="91196"/>
                </a:xfrm>
                <a:custGeom>
                  <a:avLst/>
                  <a:gdLst/>
                  <a:ahLst/>
                  <a:cxnLst/>
                  <a:rect l="l" t="t" r="r" b="b"/>
                  <a:pathLst>
                    <a:path w="6365" h="1349" extrusionOk="0">
                      <a:moveTo>
                        <a:pt x="674" y="1"/>
                      </a:moveTo>
                      <a:cubicBezTo>
                        <a:pt x="298" y="1"/>
                        <a:pt x="0" y="299"/>
                        <a:pt x="0" y="675"/>
                      </a:cubicBezTo>
                      <a:cubicBezTo>
                        <a:pt x="0" y="1051"/>
                        <a:pt x="298" y="1349"/>
                        <a:pt x="674" y="1349"/>
                      </a:cubicBezTo>
                      <a:lnTo>
                        <a:pt x="5690" y="1349"/>
                      </a:lnTo>
                      <a:cubicBezTo>
                        <a:pt x="6051" y="1349"/>
                        <a:pt x="6364" y="1051"/>
                        <a:pt x="6364" y="675"/>
                      </a:cubicBezTo>
                      <a:cubicBezTo>
                        <a:pt x="6364" y="299"/>
                        <a:pt x="6051" y="1"/>
                        <a:pt x="56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60" name="Google Shape;3660;p25"/>
                <p:cNvSpPr/>
                <p:nvPr/>
              </p:nvSpPr>
              <p:spPr>
                <a:xfrm>
                  <a:off x="374600" y="3269018"/>
                  <a:ext cx="430290" cy="92277"/>
                </a:xfrm>
                <a:custGeom>
                  <a:avLst/>
                  <a:gdLst/>
                  <a:ahLst/>
                  <a:cxnLst/>
                  <a:rect l="l" t="t" r="r" b="b"/>
                  <a:pathLst>
                    <a:path w="6365" h="1365" extrusionOk="0">
                      <a:moveTo>
                        <a:pt x="674" y="1"/>
                      </a:moveTo>
                      <a:cubicBezTo>
                        <a:pt x="298" y="1"/>
                        <a:pt x="0" y="314"/>
                        <a:pt x="0" y="690"/>
                      </a:cubicBezTo>
                      <a:cubicBezTo>
                        <a:pt x="0" y="1051"/>
                        <a:pt x="298" y="1364"/>
                        <a:pt x="674" y="1364"/>
                      </a:cubicBezTo>
                      <a:lnTo>
                        <a:pt x="5690" y="1364"/>
                      </a:lnTo>
                      <a:cubicBezTo>
                        <a:pt x="6051" y="1364"/>
                        <a:pt x="6364" y="1051"/>
                        <a:pt x="6364" y="690"/>
                      </a:cubicBezTo>
                      <a:cubicBezTo>
                        <a:pt x="6364" y="314"/>
                        <a:pt x="6051" y="1"/>
                        <a:pt x="56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61" name="Google Shape;3661;p25"/>
                <p:cNvSpPr/>
                <p:nvPr/>
              </p:nvSpPr>
              <p:spPr>
                <a:xfrm>
                  <a:off x="374600" y="3505357"/>
                  <a:ext cx="430290" cy="91196"/>
                </a:xfrm>
                <a:custGeom>
                  <a:avLst/>
                  <a:gdLst/>
                  <a:ahLst/>
                  <a:cxnLst/>
                  <a:rect l="l" t="t" r="r" b="b"/>
                  <a:pathLst>
                    <a:path w="6365" h="1349" extrusionOk="0">
                      <a:moveTo>
                        <a:pt x="674" y="0"/>
                      </a:moveTo>
                      <a:cubicBezTo>
                        <a:pt x="298" y="0"/>
                        <a:pt x="0" y="298"/>
                        <a:pt x="0" y="674"/>
                      </a:cubicBezTo>
                      <a:cubicBezTo>
                        <a:pt x="0" y="1050"/>
                        <a:pt x="298" y="1348"/>
                        <a:pt x="674" y="1348"/>
                      </a:cubicBezTo>
                      <a:lnTo>
                        <a:pt x="5690" y="1348"/>
                      </a:lnTo>
                      <a:cubicBezTo>
                        <a:pt x="6051" y="1348"/>
                        <a:pt x="6364" y="1050"/>
                        <a:pt x="6364" y="674"/>
                      </a:cubicBezTo>
                      <a:cubicBezTo>
                        <a:pt x="6364" y="298"/>
                        <a:pt x="6051" y="0"/>
                        <a:pt x="56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62" name="Google Shape;3662;p25"/>
                <p:cNvSpPr/>
                <p:nvPr/>
              </p:nvSpPr>
              <p:spPr>
                <a:xfrm>
                  <a:off x="374600" y="3741627"/>
                  <a:ext cx="430290" cy="91196"/>
                </a:xfrm>
                <a:custGeom>
                  <a:avLst/>
                  <a:gdLst/>
                  <a:ahLst/>
                  <a:cxnLst/>
                  <a:rect l="l" t="t" r="r" b="b"/>
                  <a:pathLst>
                    <a:path w="6365" h="1349" extrusionOk="0">
                      <a:moveTo>
                        <a:pt x="674" y="0"/>
                      </a:moveTo>
                      <a:cubicBezTo>
                        <a:pt x="298" y="0"/>
                        <a:pt x="0" y="298"/>
                        <a:pt x="0" y="674"/>
                      </a:cubicBezTo>
                      <a:cubicBezTo>
                        <a:pt x="0" y="1051"/>
                        <a:pt x="298" y="1348"/>
                        <a:pt x="674" y="1348"/>
                      </a:cubicBezTo>
                      <a:lnTo>
                        <a:pt x="5690" y="1348"/>
                      </a:lnTo>
                      <a:cubicBezTo>
                        <a:pt x="6051" y="1348"/>
                        <a:pt x="6364" y="1051"/>
                        <a:pt x="6364" y="674"/>
                      </a:cubicBezTo>
                      <a:cubicBezTo>
                        <a:pt x="6364" y="298"/>
                        <a:pt x="6051" y="0"/>
                        <a:pt x="56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63" name="Google Shape;3663;p25"/>
                <p:cNvSpPr/>
                <p:nvPr/>
              </p:nvSpPr>
              <p:spPr>
                <a:xfrm>
                  <a:off x="374600" y="3976884"/>
                  <a:ext cx="430290" cy="91196"/>
                </a:xfrm>
                <a:custGeom>
                  <a:avLst/>
                  <a:gdLst/>
                  <a:ahLst/>
                  <a:cxnLst/>
                  <a:rect l="l" t="t" r="r" b="b"/>
                  <a:pathLst>
                    <a:path w="6365" h="1349" extrusionOk="0">
                      <a:moveTo>
                        <a:pt x="674" y="0"/>
                      </a:moveTo>
                      <a:cubicBezTo>
                        <a:pt x="298" y="0"/>
                        <a:pt x="0" y="314"/>
                        <a:pt x="0" y="674"/>
                      </a:cubicBezTo>
                      <a:cubicBezTo>
                        <a:pt x="0" y="1050"/>
                        <a:pt x="298" y="1348"/>
                        <a:pt x="674" y="1348"/>
                      </a:cubicBezTo>
                      <a:lnTo>
                        <a:pt x="5690" y="1348"/>
                      </a:lnTo>
                      <a:cubicBezTo>
                        <a:pt x="6051" y="1348"/>
                        <a:pt x="6364" y="1050"/>
                        <a:pt x="6364" y="674"/>
                      </a:cubicBezTo>
                      <a:cubicBezTo>
                        <a:pt x="6364" y="314"/>
                        <a:pt x="6051" y="0"/>
                        <a:pt x="56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64" name="Google Shape;3664;p25"/>
                <p:cNvSpPr/>
                <p:nvPr/>
              </p:nvSpPr>
              <p:spPr>
                <a:xfrm>
                  <a:off x="374600" y="4213155"/>
                  <a:ext cx="430290" cy="91196"/>
                </a:xfrm>
                <a:custGeom>
                  <a:avLst/>
                  <a:gdLst/>
                  <a:ahLst/>
                  <a:cxnLst/>
                  <a:rect l="l" t="t" r="r" b="b"/>
                  <a:pathLst>
                    <a:path w="6365" h="1349" extrusionOk="0">
                      <a:moveTo>
                        <a:pt x="674" y="1"/>
                      </a:moveTo>
                      <a:cubicBezTo>
                        <a:pt x="298" y="1"/>
                        <a:pt x="0" y="298"/>
                        <a:pt x="0" y="675"/>
                      </a:cubicBezTo>
                      <a:cubicBezTo>
                        <a:pt x="0" y="1051"/>
                        <a:pt x="298" y="1349"/>
                        <a:pt x="674" y="1349"/>
                      </a:cubicBezTo>
                      <a:lnTo>
                        <a:pt x="5690" y="1349"/>
                      </a:lnTo>
                      <a:cubicBezTo>
                        <a:pt x="6051" y="1349"/>
                        <a:pt x="6364" y="1051"/>
                        <a:pt x="6364" y="675"/>
                      </a:cubicBezTo>
                      <a:cubicBezTo>
                        <a:pt x="6364" y="298"/>
                        <a:pt x="6051" y="1"/>
                        <a:pt x="56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665" name="Google Shape;3665;p25"/>
              <p:cNvGrpSpPr/>
              <p:nvPr/>
            </p:nvGrpSpPr>
            <p:grpSpPr>
              <a:xfrm flipH="1">
                <a:off x="5162328" y="656434"/>
                <a:ext cx="334126" cy="3712843"/>
                <a:chOff x="466451" y="631324"/>
                <a:chExt cx="313175" cy="3565242"/>
              </a:xfrm>
            </p:grpSpPr>
            <p:sp>
              <p:nvSpPr>
                <p:cNvPr id="3666" name="Google Shape;3666;p25"/>
                <p:cNvSpPr/>
                <p:nvPr/>
              </p:nvSpPr>
              <p:spPr>
                <a:xfrm rot="5400000">
                  <a:off x="606292" y="491483"/>
                  <a:ext cx="33492" cy="313175"/>
                </a:xfrm>
                <a:custGeom>
                  <a:avLst/>
                  <a:gdLst/>
                  <a:ahLst/>
                  <a:cxnLst/>
                  <a:rect l="l" t="t" r="r" b="b"/>
                  <a:pathLst>
                    <a:path w="2808" h="12527" extrusionOk="0">
                      <a:moveTo>
                        <a:pt x="1545" y="1"/>
                      </a:moveTo>
                      <a:cubicBezTo>
                        <a:pt x="914" y="1"/>
                        <a:pt x="274" y="395"/>
                        <a:pt x="274" y="1191"/>
                      </a:cubicBezTo>
                      <a:cubicBezTo>
                        <a:pt x="251" y="3245"/>
                        <a:pt x="251" y="5276"/>
                        <a:pt x="228" y="7331"/>
                      </a:cubicBezTo>
                      <a:cubicBezTo>
                        <a:pt x="228" y="8997"/>
                        <a:pt x="0" y="10732"/>
                        <a:pt x="730" y="12261"/>
                      </a:cubicBezTo>
                      <a:cubicBezTo>
                        <a:pt x="809" y="12441"/>
                        <a:pt x="982" y="12526"/>
                        <a:pt x="1158" y="12526"/>
                      </a:cubicBezTo>
                      <a:cubicBezTo>
                        <a:pt x="1341" y="12526"/>
                        <a:pt x="1528" y="12435"/>
                        <a:pt x="1621" y="12261"/>
                      </a:cubicBezTo>
                      <a:cubicBezTo>
                        <a:pt x="2442" y="10777"/>
                        <a:pt x="2305" y="8997"/>
                        <a:pt x="2420" y="7331"/>
                      </a:cubicBezTo>
                      <a:cubicBezTo>
                        <a:pt x="2534" y="5276"/>
                        <a:pt x="2648" y="3245"/>
                        <a:pt x="2762" y="1191"/>
                      </a:cubicBezTo>
                      <a:cubicBezTo>
                        <a:pt x="2808" y="400"/>
                        <a:pt x="2181" y="1"/>
                        <a:pt x="1545" y="1"/>
                      </a:cubicBezTo>
                      <a:close/>
                    </a:path>
                  </a:pathLst>
                </a:custGeom>
                <a:solidFill>
                  <a:srgbClr val="FFFFFF">
                    <a:alpha val="20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67" name="Google Shape;3667;p25"/>
                <p:cNvSpPr/>
                <p:nvPr/>
              </p:nvSpPr>
              <p:spPr>
                <a:xfrm rot="5400000">
                  <a:off x="606292" y="726933"/>
                  <a:ext cx="33492" cy="313175"/>
                </a:xfrm>
                <a:custGeom>
                  <a:avLst/>
                  <a:gdLst/>
                  <a:ahLst/>
                  <a:cxnLst/>
                  <a:rect l="l" t="t" r="r" b="b"/>
                  <a:pathLst>
                    <a:path w="2808" h="12527" extrusionOk="0">
                      <a:moveTo>
                        <a:pt x="1545" y="1"/>
                      </a:moveTo>
                      <a:cubicBezTo>
                        <a:pt x="914" y="1"/>
                        <a:pt x="274" y="395"/>
                        <a:pt x="274" y="1191"/>
                      </a:cubicBezTo>
                      <a:cubicBezTo>
                        <a:pt x="251" y="3245"/>
                        <a:pt x="251" y="5276"/>
                        <a:pt x="228" y="7331"/>
                      </a:cubicBezTo>
                      <a:cubicBezTo>
                        <a:pt x="228" y="8997"/>
                        <a:pt x="0" y="10732"/>
                        <a:pt x="730" y="12261"/>
                      </a:cubicBezTo>
                      <a:cubicBezTo>
                        <a:pt x="809" y="12441"/>
                        <a:pt x="982" y="12526"/>
                        <a:pt x="1158" y="12526"/>
                      </a:cubicBezTo>
                      <a:cubicBezTo>
                        <a:pt x="1341" y="12526"/>
                        <a:pt x="1528" y="12435"/>
                        <a:pt x="1621" y="12261"/>
                      </a:cubicBezTo>
                      <a:cubicBezTo>
                        <a:pt x="2442" y="10777"/>
                        <a:pt x="2305" y="8997"/>
                        <a:pt x="2420" y="7331"/>
                      </a:cubicBezTo>
                      <a:cubicBezTo>
                        <a:pt x="2534" y="5276"/>
                        <a:pt x="2648" y="3245"/>
                        <a:pt x="2762" y="1191"/>
                      </a:cubicBezTo>
                      <a:cubicBezTo>
                        <a:pt x="2808" y="400"/>
                        <a:pt x="2181" y="1"/>
                        <a:pt x="1545" y="1"/>
                      </a:cubicBezTo>
                      <a:close/>
                    </a:path>
                  </a:pathLst>
                </a:custGeom>
                <a:solidFill>
                  <a:srgbClr val="FFFFFF">
                    <a:alpha val="20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68" name="Google Shape;3668;p25"/>
                <p:cNvSpPr/>
                <p:nvPr/>
              </p:nvSpPr>
              <p:spPr>
                <a:xfrm rot="5400000">
                  <a:off x="606292" y="962383"/>
                  <a:ext cx="33492" cy="313175"/>
                </a:xfrm>
                <a:custGeom>
                  <a:avLst/>
                  <a:gdLst/>
                  <a:ahLst/>
                  <a:cxnLst/>
                  <a:rect l="l" t="t" r="r" b="b"/>
                  <a:pathLst>
                    <a:path w="2808" h="12527" extrusionOk="0">
                      <a:moveTo>
                        <a:pt x="1545" y="1"/>
                      </a:moveTo>
                      <a:cubicBezTo>
                        <a:pt x="914" y="1"/>
                        <a:pt x="274" y="395"/>
                        <a:pt x="274" y="1191"/>
                      </a:cubicBezTo>
                      <a:cubicBezTo>
                        <a:pt x="251" y="3245"/>
                        <a:pt x="251" y="5276"/>
                        <a:pt x="228" y="7331"/>
                      </a:cubicBezTo>
                      <a:cubicBezTo>
                        <a:pt x="228" y="8997"/>
                        <a:pt x="0" y="10732"/>
                        <a:pt x="730" y="12261"/>
                      </a:cubicBezTo>
                      <a:cubicBezTo>
                        <a:pt x="809" y="12441"/>
                        <a:pt x="982" y="12526"/>
                        <a:pt x="1158" y="12526"/>
                      </a:cubicBezTo>
                      <a:cubicBezTo>
                        <a:pt x="1341" y="12526"/>
                        <a:pt x="1528" y="12435"/>
                        <a:pt x="1621" y="12261"/>
                      </a:cubicBezTo>
                      <a:cubicBezTo>
                        <a:pt x="2442" y="10777"/>
                        <a:pt x="2305" y="8997"/>
                        <a:pt x="2420" y="7331"/>
                      </a:cubicBezTo>
                      <a:cubicBezTo>
                        <a:pt x="2534" y="5276"/>
                        <a:pt x="2648" y="3245"/>
                        <a:pt x="2762" y="1191"/>
                      </a:cubicBezTo>
                      <a:cubicBezTo>
                        <a:pt x="2808" y="400"/>
                        <a:pt x="2181" y="1"/>
                        <a:pt x="1545" y="1"/>
                      </a:cubicBezTo>
                      <a:close/>
                    </a:path>
                  </a:pathLst>
                </a:custGeom>
                <a:solidFill>
                  <a:srgbClr val="FFFFFF">
                    <a:alpha val="20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69" name="Google Shape;3669;p25"/>
                <p:cNvSpPr/>
                <p:nvPr/>
              </p:nvSpPr>
              <p:spPr>
                <a:xfrm rot="5400000">
                  <a:off x="606292" y="1197833"/>
                  <a:ext cx="33492" cy="313175"/>
                </a:xfrm>
                <a:custGeom>
                  <a:avLst/>
                  <a:gdLst/>
                  <a:ahLst/>
                  <a:cxnLst/>
                  <a:rect l="l" t="t" r="r" b="b"/>
                  <a:pathLst>
                    <a:path w="2808" h="12527" extrusionOk="0">
                      <a:moveTo>
                        <a:pt x="1545" y="1"/>
                      </a:moveTo>
                      <a:cubicBezTo>
                        <a:pt x="914" y="1"/>
                        <a:pt x="274" y="395"/>
                        <a:pt x="274" y="1191"/>
                      </a:cubicBezTo>
                      <a:cubicBezTo>
                        <a:pt x="251" y="3245"/>
                        <a:pt x="251" y="5276"/>
                        <a:pt x="228" y="7331"/>
                      </a:cubicBezTo>
                      <a:cubicBezTo>
                        <a:pt x="228" y="8997"/>
                        <a:pt x="0" y="10732"/>
                        <a:pt x="730" y="12261"/>
                      </a:cubicBezTo>
                      <a:cubicBezTo>
                        <a:pt x="809" y="12441"/>
                        <a:pt x="982" y="12526"/>
                        <a:pt x="1158" y="12526"/>
                      </a:cubicBezTo>
                      <a:cubicBezTo>
                        <a:pt x="1341" y="12526"/>
                        <a:pt x="1528" y="12435"/>
                        <a:pt x="1621" y="12261"/>
                      </a:cubicBezTo>
                      <a:cubicBezTo>
                        <a:pt x="2442" y="10777"/>
                        <a:pt x="2305" y="8997"/>
                        <a:pt x="2420" y="7331"/>
                      </a:cubicBezTo>
                      <a:cubicBezTo>
                        <a:pt x="2534" y="5276"/>
                        <a:pt x="2648" y="3245"/>
                        <a:pt x="2762" y="1191"/>
                      </a:cubicBezTo>
                      <a:cubicBezTo>
                        <a:pt x="2808" y="400"/>
                        <a:pt x="2181" y="1"/>
                        <a:pt x="1545" y="1"/>
                      </a:cubicBezTo>
                      <a:close/>
                    </a:path>
                  </a:pathLst>
                </a:custGeom>
                <a:solidFill>
                  <a:srgbClr val="FFFFFF">
                    <a:alpha val="20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70" name="Google Shape;3670;p25"/>
                <p:cNvSpPr/>
                <p:nvPr/>
              </p:nvSpPr>
              <p:spPr>
                <a:xfrm rot="5400000">
                  <a:off x="606292" y="1433283"/>
                  <a:ext cx="33492" cy="313175"/>
                </a:xfrm>
                <a:custGeom>
                  <a:avLst/>
                  <a:gdLst/>
                  <a:ahLst/>
                  <a:cxnLst/>
                  <a:rect l="l" t="t" r="r" b="b"/>
                  <a:pathLst>
                    <a:path w="2808" h="12527" extrusionOk="0">
                      <a:moveTo>
                        <a:pt x="1545" y="1"/>
                      </a:moveTo>
                      <a:cubicBezTo>
                        <a:pt x="914" y="1"/>
                        <a:pt x="274" y="395"/>
                        <a:pt x="274" y="1191"/>
                      </a:cubicBezTo>
                      <a:cubicBezTo>
                        <a:pt x="251" y="3245"/>
                        <a:pt x="251" y="5276"/>
                        <a:pt x="228" y="7331"/>
                      </a:cubicBezTo>
                      <a:cubicBezTo>
                        <a:pt x="228" y="8997"/>
                        <a:pt x="0" y="10732"/>
                        <a:pt x="730" y="12261"/>
                      </a:cubicBezTo>
                      <a:cubicBezTo>
                        <a:pt x="809" y="12441"/>
                        <a:pt x="982" y="12526"/>
                        <a:pt x="1158" y="12526"/>
                      </a:cubicBezTo>
                      <a:cubicBezTo>
                        <a:pt x="1341" y="12526"/>
                        <a:pt x="1528" y="12435"/>
                        <a:pt x="1621" y="12261"/>
                      </a:cubicBezTo>
                      <a:cubicBezTo>
                        <a:pt x="2442" y="10777"/>
                        <a:pt x="2305" y="8997"/>
                        <a:pt x="2420" y="7331"/>
                      </a:cubicBezTo>
                      <a:cubicBezTo>
                        <a:pt x="2534" y="5276"/>
                        <a:pt x="2648" y="3245"/>
                        <a:pt x="2762" y="1191"/>
                      </a:cubicBezTo>
                      <a:cubicBezTo>
                        <a:pt x="2808" y="400"/>
                        <a:pt x="2181" y="1"/>
                        <a:pt x="1545" y="1"/>
                      </a:cubicBezTo>
                      <a:close/>
                    </a:path>
                  </a:pathLst>
                </a:custGeom>
                <a:solidFill>
                  <a:srgbClr val="FFFFFF">
                    <a:alpha val="20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71" name="Google Shape;3671;p25"/>
                <p:cNvSpPr/>
                <p:nvPr/>
              </p:nvSpPr>
              <p:spPr>
                <a:xfrm rot="5400000">
                  <a:off x="606292" y="1668733"/>
                  <a:ext cx="33492" cy="313175"/>
                </a:xfrm>
                <a:custGeom>
                  <a:avLst/>
                  <a:gdLst/>
                  <a:ahLst/>
                  <a:cxnLst/>
                  <a:rect l="l" t="t" r="r" b="b"/>
                  <a:pathLst>
                    <a:path w="2808" h="12527" extrusionOk="0">
                      <a:moveTo>
                        <a:pt x="1545" y="1"/>
                      </a:moveTo>
                      <a:cubicBezTo>
                        <a:pt x="914" y="1"/>
                        <a:pt x="274" y="395"/>
                        <a:pt x="274" y="1191"/>
                      </a:cubicBezTo>
                      <a:cubicBezTo>
                        <a:pt x="251" y="3245"/>
                        <a:pt x="251" y="5276"/>
                        <a:pt x="228" y="7331"/>
                      </a:cubicBezTo>
                      <a:cubicBezTo>
                        <a:pt x="228" y="8997"/>
                        <a:pt x="0" y="10732"/>
                        <a:pt x="730" y="12261"/>
                      </a:cubicBezTo>
                      <a:cubicBezTo>
                        <a:pt x="809" y="12441"/>
                        <a:pt x="982" y="12526"/>
                        <a:pt x="1158" y="12526"/>
                      </a:cubicBezTo>
                      <a:cubicBezTo>
                        <a:pt x="1341" y="12526"/>
                        <a:pt x="1528" y="12435"/>
                        <a:pt x="1621" y="12261"/>
                      </a:cubicBezTo>
                      <a:cubicBezTo>
                        <a:pt x="2442" y="10777"/>
                        <a:pt x="2305" y="8997"/>
                        <a:pt x="2420" y="7331"/>
                      </a:cubicBezTo>
                      <a:cubicBezTo>
                        <a:pt x="2534" y="5276"/>
                        <a:pt x="2648" y="3245"/>
                        <a:pt x="2762" y="1191"/>
                      </a:cubicBezTo>
                      <a:cubicBezTo>
                        <a:pt x="2808" y="400"/>
                        <a:pt x="2181" y="1"/>
                        <a:pt x="1545" y="1"/>
                      </a:cubicBezTo>
                      <a:close/>
                    </a:path>
                  </a:pathLst>
                </a:custGeom>
                <a:solidFill>
                  <a:srgbClr val="FFFFFF">
                    <a:alpha val="20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72" name="Google Shape;3672;p25"/>
                <p:cNvSpPr/>
                <p:nvPr/>
              </p:nvSpPr>
              <p:spPr>
                <a:xfrm rot="5400000">
                  <a:off x="606292" y="1904183"/>
                  <a:ext cx="33492" cy="313175"/>
                </a:xfrm>
                <a:custGeom>
                  <a:avLst/>
                  <a:gdLst/>
                  <a:ahLst/>
                  <a:cxnLst/>
                  <a:rect l="l" t="t" r="r" b="b"/>
                  <a:pathLst>
                    <a:path w="2808" h="12527" extrusionOk="0">
                      <a:moveTo>
                        <a:pt x="1545" y="1"/>
                      </a:moveTo>
                      <a:cubicBezTo>
                        <a:pt x="914" y="1"/>
                        <a:pt x="274" y="395"/>
                        <a:pt x="274" y="1191"/>
                      </a:cubicBezTo>
                      <a:cubicBezTo>
                        <a:pt x="251" y="3245"/>
                        <a:pt x="251" y="5276"/>
                        <a:pt x="228" y="7331"/>
                      </a:cubicBezTo>
                      <a:cubicBezTo>
                        <a:pt x="228" y="8997"/>
                        <a:pt x="0" y="10732"/>
                        <a:pt x="730" y="12261"/>
                      </a:cubicBezTo>
                      <a:cubicBezTo>
                        <a:pt x="809" y="12441"/>
                        <a:pt x="982" y="12526"/>
                        <a:pt x="1158" y="12526"/>
                      </a:cubicBezTo>
                      <a:cubicBezTo>
                        <a:pt x="1341" y="12526"/>
                        <a:pt x="1528" y="12435"/>
                        <a:pt x="1621" y="12261"/>
                      </a:cubicBezTo>
                      <a:cubicBezTo>
                        <a:pt x="2442" y="10777"/>
                        <a:pt x="2305" y="8997"/>
                        <a:pt x="2420" y="7331"/>
                      </a:cubicBezTo>
                      <a:cubicBezTo>
                        <a:pt x="2534" y="5276"/>
                        <a:pt x="2648" y="3245"/>
                        <a:pt x="2762" y="1191"/>
                      </a:cubicBezTo>
                      <a:cubicBezTo>
                        <a:pt x="2808" y="400"/>
                        <a:pt x="2181" y="1"/>
                        <a:pt x="1545" y="1"/>
                      </a:cubicBezTo>
                      <a:close/>
                    </a:path>
                  </a:pathLst>
                </a:custGeom>
                <a:solidFill>
                  <a:srgbClr val="FFFFFF">
                    <a:alpha val="20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73" name="Google Shape;3673;p25"/>
                <p:cNvSpPr/>
                <p:nvPr/>
              </p:nvSpPr>
              <p:spPr>
                <a:xfrm rot="5400000">
                  <a:off x="606292" y="2139633"/>
                  <a:ext cx="33492" cy="313175"/>
                </a:xfrm>
                <a:custGeom>
                  <a:avLst/>
                  <a:gdLst/>
                  <a:ahLst/>
                  <a:cxnLst/>
                  <a:rect l="l" t="t" r="r" b="b"/>
                  <a:pathLst>
                    <a:path w="2808" h="12527" extrusionOk="0">
                      <a:moveTo>
                        <a:pt x="1545" y="1"/>
                      </a:moveTo>
                      <a:cubicBezTo>
                        <a:pt x="914" y="1"/>
                        <a:pt x="274" y="395"/>
                        <a:pt x="274" y="1191"/>
                      </a:cubicBezTo>
                      <a:cubicBezTo>
                        <a:pt x="251" y="3245"/>
                        <a:pt x="251" y="5276"/>
                        <a:pt x="228" y="7331"/>
                      </a:cubicBezTo>
                      <a:cubicBezTo>
                        <a:pt x="228" y="8997"/>
                        <a:pt x="0" y="10732"/>
                        <a:pt x="730" y="12261"/>
                      </a:cubicBezTo>
                      <a:cubicBezTo>
                        <a:pt x="809" y="12441"/>
                        <a:pt x="982" y="12526"/>
                        <a:pt x="1158" y="12526"/>
                      </a:cubicBezTo>
                      <a:cubicBezTo>
                        <a:pt x="1341" y="12526"/>
                        <a:pt x="1528" y="12435"/>
                        <a:pt x="1621" y="12261"/>
                      </a:cubicBezTo>
                      <a:cubicBezTo>
                        <a:pt x="2442" y="10777"/>
                        <a:pt x="2305" y="8997"/>
                        <a:pt x="2420" y="7331"/>
                      </a:cubicBezTo>
                      <a:cubicBezTo>
                        <a:pt x="2534" y="5276"/>
                        <a:pt x="2648" y="3245"/>
                        <a:pt x="2762" y="1191"/>
                      </a:cubicBezTo>
                      <a:cubicBezTo>
                        <a:pt x="2808" y="400"/>
                        <a:pt x="2181" y="1"/>
                        <a:pt x="1545" y="1"/>
                      </a:cubicBezTo>
                      <a:close/>
                    </a:path>
                  </a:pathLst>
                </a:custGeom>
                <a:solidFill>
                  <a:srgbClr val="FFFFFF">
                    <a:alpha val="20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74" name="Google Shape;3674;p25"/>
                <p:cNvSpPr/>
                <p:nvPr/>
              </p:nvSpPr>
              <p:spPr>
                <a:xfrm rot="5400000">
                  <a:off x="606292" y="2375083"/>
                  <a:ext cx="33492" cy="313175"/>
                </a:xfrm>
                <a:custGeom>
                  <a:avLst/>
                  <a:gdLst/>
                  <a:ahLst/>
                  <a:cxnLst/>
                  <a:rect l="l" t="t" r="r" b="b"/>
                  <a:pathLst>
                    <a:path w="2808" h="12527" extrusionOk="0">
                      <a:moveTo>
                        <a:pt x="1545" y="1"/>
                      </a:moveTo>
                      <a:cubicBezTo>
                        <a:pt x="914" y="1"/>
                        <a:pt x="274" y="395"/>
                        <a:pt x="274" y="1191"/>
                      </a:cubicBezTo>
                      <a:cubicBezTo>
                        <a:pt x="251" y="3245"/>
                        <a:pt x="251" y="5276"/>
                        <a:pt x="228" y="7331"/>
                      </a:cubicBezTo>
                      <a:cubicBezTo>
                        <a:pt x="228" y="8997"/>
                        <a:pt x="0" y="10732"/>
                        <a:pt x="730" y="12261"/>
                      </a:cubicBezTo>
                      <a:cubicBezTo>
                        <a:pt x="809" y="12441"/>
                        <a:pt x="982" y="12526"/>
                        <a:pt x="1158" y="12526"/>
                      </a:cubicBezTo>
                      <a:cubicBezTo>
                        <a:pt x="1341" y="12526"/>
                        <a:pt x="1528" y="12435"/>
                        <a:pt x="1621" y="12261"/>
                      </a:cubicBezTo>
                      <a:cubicBezTo>
                        <a:pt x="2442" y="10777"/>
                        <a:pt x="2305" y="8997"/>
                        <a:pt x="2420" y="7331"/>
                      </a:cubicBezTo>
                      <a:cubicBezTo>
                        <a:pt x="2534" y="5276"/>
                        <a:pt x="2648" y="3245"/>
                        <a:pt x="2762" y="1191"/>
                      </a:cubicBezTo>
                      <a:cubicBezTo>
                        <a:pt x="2808" y="400"/>
                        <a:pt x="2181" y="1"/>
                        <a:pt x="1545" y="1"/>
                      </a:cubicBezTo>
                      <a:close/>
                    </a:path>
                  </a:pathLst>
                </a:custGeom>
                <a:solidFill>
                  <a:srgbClr val="FFFFFF">
                    <a:alpha val="20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75" name="Google Shape;3675;p25"/>
                <p:cNvSpPr/>
                <p:nvPr/>
              </p:nvSpPr>
              <p:spPr>
                <a:xfrm rot="5400000">
                  <a:off x="606292" y="2610533"/>
                  <a:ext cx="33492" cy="313175"/>
                </a:xfrm>
                <a:custGeom>
                  <a:avLst/>
                  <a:gdLst/>
                  <a:ahLst/>
                  <a:cxnLst/>
                  <a:rect l="l" t="t" r="r" b="b"/>
                  <a:pathLst>
                    <a:path w="2808" h="12527" extrusionOk="0">
                      <a:moveTo>
                        <a:pt x="1545" y="1"/>
                      </a:moveTo>
                      <a:cubicBezTo>
                        <a:pt x="914" y="1"/>
                        <a:pt x="274" y="395"/>
                        <a:pt x="274" y="1191"/>
                      </a:cubicBezTo>
                      <a:cubicBezTo>
                        <a:pt x="251" y="3245"/>
                        <a:pt x="251" y="5276"/>
                        <a:pt x="228" y="7331"/>
                      </a:cubicBezTo>
                      <a:cubicBezTo>
                        <a:pt x="228" y="8997"/>
                        <a:pt x="0" y="10732"/>
                        <a:pt x="730" y="12261"/>
                      </a:cubicBezTo>
                      <a:cubicBezTo>
                        <a:pt x="809" y="12441"/>
                        <a:pt x="982" y="12526"/>
                        <a:pt x="1158" y="12526"/>
                      </a:cubicBezTo>
                      <a:cubicBezTo>
                        <a:pt x="1341" y="12526"/>
                        <a:pt x="1528" y="12435"/>
                        <a:pt x="1621" y="12261"/>
                      </a:cubicBezTo>
                      <a:cubicBezTo>
                        <a:pt x="2442" y="10777"/>
                        <a:pt x="2305" y="8997"/>
                        <a:pt x="2420" y="7331"/>
                      </a:cubicBezTo>
                      <a:cubicBezTo>
                        <a:pt x="2534" y="5276"/>
                        <a:pt x="2648" y="3245"/>
                        <a:pt x="2762" y="1191"/>
                      </a:cubicBezTo>
                      <a:cubicBezTo>
                        <a:pt x="2808" y="400"/>
                        <a:pt x="2181" y="1"/>
                        <a:pt x="1545" y="1"/>
                      </a:cubicBezTo>
                      <a:close/>
                    </a:path>
                  </a:pathLst>
                </a:custGeom>
                <a:solidFill>
                  <a:srgbClr val="FFFFFF">
                    <a:alpha val="20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76" name="Google Shape;3676;p25"/>
                <p:cNvSpPr/>
                <p:nvPr/>
              </p:nvSpPr>
              <p:spPr>
                <a:xfrm rot="5400000">
                  <a:off x="606292" y="2845983"/>
                  <a:ext cx="33492" cy="313175"/>
                </a:xfrm>
                <a:custGeom>
                  <a:avLst/>
                  <a:gdLst/>
                  <a:ahLst/>
                  <a:cxnLst/>
                  <a:rect l="l" t="t" r="r" b="b"/>
                  <a:pathLst>
                    <a:path w="2808" h="12527" extrusionOk="0">
                      <a:moveTo>
                        <a:pt x="1545" y="1"/>
                      </a:moveTo>
                      <a:cubicBezTo>
                        <a:pt x="914" y="1"/>
                        <a:pt x="274" y="395"/>
                        <a:pt x="274" y="1191"/>
                      </a:cubicBezTo>
                      <a:cubicBezTo>
                        <a:pt x="251" y="3245"/>
                        <a:pt x="251" y="5276"/>
                        <a:pt x="228" y="7331"/>
                      </a:cubicBezTo>
                      <a:cubicBezTo>
                        <a:pt x="228" y="8997"/>
                        <a:pt x="0" y="10732"/>
                        <a:pt x="730" y="12261"/>
                      </a:cubicBezTo>
                      <a:cubicBezTo>
                        <a:pt x="809" y="12441"/>
                        <a:pt x="982" y="12526"/>
                        <a:pt x="1158" y="12526"/>
                      </a:cubicBezTo>
                      <a:cubicBezTo>
                        <a:pt x="1341" y="12526"/>
                        <a:pt x="1528" y="12435"/>
                        <a:pt x="1621" y="12261"/>
                      </a:cubicBezTo>
                      <a:cubicBezTo>
                        <a:pt x="2442" y="10777"/>
                        <a:pt x="2305" y="8997"/>
                        <a:pt x="2420" y="7331"/>
                      </a:cubicBezTo>
                      <a:cubicBezTo>
                        <a:pt x="2534" y="5276"/>
                        <a:pt x="2648" y="3245"/>
                        <a:pt x="2762" y="1191"/>
                      </a:cubicBezTo>
                      <a:cubicBezTo>
                        <a:pt x="2808" y="400"/>
                        <a:pt x="2181" y="1"/>
                        <a:pt x="1545" y="1"/>
                      </a:cubicBezTo>
                      <a:close/>
                    </a:path>
                  </a:pathLst>
                </a:custGeom>
                <a:solidFill>
                  <a:srgbClr val="FFFFFF">
                    <a:alpha val="20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77" name="Google Shape;3677;p25"/>
                <p:cNvSpPr/>
                <p:nvPr/>
              </p:nvSpPr>
              <p:spPr>
                <a:xfrm rot="5400000">
                  <a:off x="606292" y="3081433"/>
                  <a:ext cx="33492" cy="313175"/>
                </a:xfrm>
                <a:custGeom>
                  <a:avLst/>
                  <a:gdLst/>
                  <a:ahLst/>
                  <a:cxnLst/>
                  <a:rect l="l" t="t" r="r" b="b"/>
                  <a:pathLst>
                    <a:path w="2808" h="12527" extrusionOk="0">
                      <a:moveTo>
                        <a:pt x="1545" y="1"/>
                      </a:moveTo>
                      <a:cubicBezTo>
                        <a:pt x="914" y="1"/>
                        <a:pt x="274" y="395"/>
                        <a:pt x="274" y="1191"/>
                      </a:cubicBezTo>
                      <a:cubicBezTo>
                        <a:pt x="251" y="3245"/>
                        <a:pt x="251" y="5276"/>
                        <a:pt x="228" y="7331"/>
                      </a:cubicBezTo>
                      <a:cubicBezTo>
                        <a:pt x="228" y="8997"/>
                        <a:pt x="0" y="10732"/>
                        <a:pt x="730" y="12261"/>
                      </a:cubicBezTo>
                      <a:cubicBezTo>
                        <a:pt x="809" y="12441"/>
                        <a:pt x="982" y="12526"/>
                        <a:pt x="1158" y="12526"/>
                      </a:cubicBezTo>
                      <a:cubicBezTo>
                        <a:pt x="1341" y="12526"/>
                        <a:pt x="1528" y="12435"/>
                        <a:pt x="1621" y="12261"/>
                      </a:cubicBezTo>
                      <a:cubicBezTo>
                        <a:pt x="2442" y="10777"/>
                        <a:pt x="2305" y="8997"/>
                        <a:pt x="2420" y="7331"/>
                      </a:cubicBezTo>
                      <a:cubicBezTo>
                        <a:pt x="2534" y="5276"/>
                        <a:pt x="2648" y="3245"/>
                        <a:pt x="2762" y="1191"/>
                      </a:cubicBezTo>
                      <a:cubicBezTo>
                        <a:pt x="2808" y="400"/>
                        <a:pt x="2181" y="1"/>
                        <a:pt x="1545" y="1"/>
                      </a:cubicBezTo>
                      <a:close/>
                    </a:path>
                  </a:pathLst>
                </a:custGeom>
                <a:solidFill>
                  <a:srgbClr val="FFFFFF">
                    <a:alpha val="20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78" name="Google Shape;3678;p25"/>
                <p:cNvSpPr/>
                <p:nvPr/>
              </p:nvSpPr>
              <p:spPr>
                <a:xfrm rot="5400000">
                  <a:off x="606292" y="3316883"/>
                  <a:ext cx="33492" cy="313175"/>
                </a:xfrm>
                <a:custGeom>
                  <a:avLst/>
                  <a:gdLst/>
                  <a:ahLst/>
                  <a:cxnLst/>
                  <a:rect l="l" t="t" r="r" b="b"/>
                  <a:pathLst>
                    <a:path w="2808" h="12527" extrusionOk="0">
                      <a:moveTo>
                        <a:pt x="1545" y="1"/>
                      </a:moveTo>
                      <a:cubicBezTo>
                        <a:pt x="914" y="1"/>
                        <a:pt x="274" y="395"/>
                        <a:pt x="274" y="1191"/>
                      </a:cubicBezTo>
                      <a:cubicBezTo>
                        <a:pt x="251" y="3245"/>
                        <a:pt x="251" y="5276"/>
                        <a:pt x="228" y="7331"/>
                      </a:cubicBezTo>
                      <a:cubicBezTo>
                        <a:pt x="228" y="8997"/>
                        <a:pt x="0" y="10732"/>
                        <a:pt x="730" y="12261"/>
                      </a:cubicBezTo>
                      <a:cubicBezTo>
                        <a:pt x="809" y="12441"/>
                        <a:pt x="982" y="12526"/>
                        <a:pt x="1158" y="12526"/>
                      </a:cubicBezTo>
                      <a:cubicBezTo>
                        <a:pt x="1341" y="12526"/>
                        <a:pt x="1528" y="12435"/>
                        <a:pt x="1621" y="12261"/>
                      </a:cubicBezTo>
                      <a:cubicBezTo>
                        <a:pt x="2442" y="10777"/>
                        <a:pt x="2305" y="8997"/>
                        <a:pt x="2420" y="7331"/>
                      </a:cubicBezTo>
                      <a:cubicBezTo>
                        <a:pt x="2534" y="5276"/>
                        <a:pt x="2648" y="3245"/>
                        <a:pt x="2762" y="1191"/>
                      </a:cubicBezTo>
                      <a:cubicBezTo>
                        <a:pt x="2808" y="400"/>
                        <a:pt x="2181" y="1"/>
                        <a:pt x="1545" y="1"/>
                      </a:cubicBezTo>
                      <a:close/>
                    </a:path>
                  </a:pathLst>
                </a:custGeom>
                <a:solidFill>
                  <a:srgbClr val="FFFFFF">
                    <a:alpha val="20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79" name="Google Shape;3679;p25"/>
                <p:cNvSpPr/>
                <p:nvPr/>
              </p:nvSpPr>
              <p:spPr>
                <a:xfrm rot="5400000">
                  <a:off x="606292" y="3552333"/>
                  <a:ext cx="33492" cy="313175"/>
                </a:xfrm>
                <a:custGeom>
                  <a:avLst/>
                  <a:gdLst/>
                  <a:ahLst/>
                  <a:cxnLst/>
                  <a:rect l="l" t="t" r="r" b="b"/>
                  <a:pathLst>
                    <a:path w="2808" h="12527" extrusionOk="0">
                      <a:moveTo>
                        <a:pt x="1545" y="1"/>
                      </a:moveTo>
                      <a:cubicBezTo>
                        <a:pt x="914" y="1"/>
                        <a:pt x="274" y="395"/>
                        <a:pt x="274" y="1191"/>
                      </a:cubicBezTo>
                      <a:cubicBezTo>
                        <a:pt x="251" y="3245"/>
                        <a:pt x="251" y="5276"/>
                        <a:pt x="228" y="7331"/>
                      </a:cubicBezTo>
                      <a:cubicBezTo>
                        <a:pt x="228" y="8997"/>
                        <a:pt x="0" y="10732"/>
                        <a:pt x="730" y="12261"/>
                      </a:cubicBezTo>
                      <a:cubicBezTo>
                        <a:pt x="809" y="12441"/>
                        <a:pt x="982" y="12526"/>
                        <a:pt x="1158" y="12526"/>
                      </a:cubicBezTo>
                      <a:cubicBezTo>
                        <a:pt x="1341" y="12526"/>
                        <a:pt x="1528" y="12435"/>
                        <a:pt x="1621" y="12261"/>
                      </a:cubicBezTo>
                      <a:cubicBezTo>
                        <a:pt x="2442" y="10777"/>
                        <a:pt x="2305" y="8997"/>
                        <a:pt x="2420" y="7331"/>
                      </a:cubicBezTo>
                      <a:cubicBezTo>
                        <a:pt x="2534" y="5276"/>
                        <a:pt x="2648" y="3245"/>
                        <a:pt x="2762" y="1191"/>
                      </a:cubicBezTo>
                      <a:cubicBezTo>
                        <a:pt x="2808" y="400"/>
                        <a:pt x="2181" y="1"/>
                        <a:pt x="1545" y="1"/>
                      </a:cubicBezTo>
                      <a:close/>
                    </a:path>
                  </a:pathLst>
                </a:custGeom>
                <a:solidFill>
                  <a:srgbClr val="FFFFFF">
                    <a:alpha val="20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80" name="Google Shape;3680;p25"/>
                <p:cNvSpPr/>
                <p:nvPr/>
              </p:nvSpPr>
              <p:spPr>
                <a:xfrm rot="5400000">
                  <a:off x="606292" y="3787783"/>
                  <a:ext cx="33492" cy="313175"/>
                </a:xfrm>
                <a:custGeom>
                  <a:avLst/>
                  <a:gdLst/>
                  <a:ahLst/>
                  <a:cxnLst/>
                  <a:rect l="l" t="t" r="r" b="b"/>
                  <a:pathLst>
                    <a:path w="2808" h="12527" extrusionOk="0">
                      <a:moveTo>
                        <a:pt x="1545" y="1"/>
                      </a:moveTo>
                      <a:cubicBezTo>
                        <a:pt x="914" y="1"/>
                        <a:pt x="274" y="395"/>
                        <a:pt x="274" y="1191"/>
                      </a:cubicBezTo>
                      <a:cubicBezTo>
                        <a:pt x="251" y="3245"/>
                        <a:pt x="251" y="5276"/>
                        <a:pt x="228" y="7331"/>
                      </a:cubicBezTo>
                      <a:cubicBezTo>
                        <a:pt x="228" y="8997"/>
                        <a:pt x="0" y="10732"/>
                        <a:pt x="730" y="12261"/>
                      </a:cubicBezTo>
                      <a:cubicBezTo>
                        <a:pt x="809" y="12441"/>
                        <a:pt x="982" y="12526"/>
                        <a:pt x="1158" y="12526"/>
                      </a:cubicBezTo>
                      <a:cubicBezTo>
                        <a:pt x="1341" y="12526"/>
                        <a:pt x="1528" y="12435"/>
                        <a:pt x="1621" y="12261"/>
                      </a:cubicBezTo>
                      <a:cubicBezTo>
                        <a:pt x="2442" y="10777"/>
                        <a:pt x="2305" y="8997"/>
                        <a:pt x="2420" y="7331"/>
                      </a:cubicBezTo>
                      <a:cubicBezTo>
                        <a:pt x="2534" y="5276"/>
                        <a:pt x="2648" y="3245"/>
                        <a:pt x="2762" y="1191"/>
                      </a:cubicBezTo>
                      <a:cubicBezTo>
                        <a:pt x="2808" y="400"/>
                        <a:pt x="2181" y="1"/>
                        <a:pt x="1545" y="1"/>
                      </a:cubicBezTo>
                      <a:close/>
                    </a:path>
                  </a:pathLst>
                </a:custGeom>
                <a:solidFill>
                  <a:srgbClr val="FFFFFF">
                    <a:alpha val="20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81" name="Google Shape;3681;p25"/>
                <p:cNvSpPr/>
                <p:nvPr/>
              </p:nvSpPr>
              <p:spPr>
                <a:xfrm rot="5400000">
                  <a:off x="606292" y="4023233"/>
                  <a:ext cx="33492" cy="313175"/>
                </a:xfrm>
                <a:custGeom>
                  <a:avLst/>
                  <a:gdLst/>
                  <a:ahLst/>
                  <a:cxnLst/>
                  <a:rect l="l" t="t" r="r" b="b"/>
                  <a:pathLst>
                    <a:path w="2808" h="12527" extrusionOk="0">
                      <a:moveTo>
                        <a:pt x="1545" y="1"/>
                      </a:moveTo>
                      <a:cubicBezTo>
                        <a:pt x="914" y="1"/>
                        <a:pt x="274" y="395"/>
                        <a:pt x="274" y="1191"/>
                      </a:cubicBezTo>
                      <a:cubicBezTo>
                        <a:pt x="251" y="3245"/>
                        <a:pt x="251" y="5276"/>
                        <a:pt x="228" y="7331"/>
                      </a:cubicBezTo>
                      <a:cubicBezTo>
                        <a:pt x="228" y="8997"/>
                        <a:pt x="0" y="10732"/>
                        <a:pt x="730" y="12261"/>
                      </a:cubicBezTo>
                      <a:cubicBezTo>
                        <a:pt x="809" y="12441"/>
                        <a:pt x="982" y="12526"/>
                        <a:pt x="1158" y="12526"/>
                      </a:cubicBezTo>
                      <a:cubicBezTo>
                        <a:pt x="1341" y="12526"/>
                        <a:pt x="1528" y="12435"/>
                        <a:pt x="1621" y="12261"/>
                      </a:cubicBezTo>
                      <a:cubicBezTo>
                        <a:pt x="2442" y="10777"/>
                        <a:pt x="2305" y="8997"/>
                        <a:pt x="2420" y="7331"/>
                      </a:cubicBezTo>
                      <a:cubicBezTo>
                        <a:pt x="2534" y="5276"/>
                        <a:pt x="2648" y="3245"/>
                        <a:pt x="2762" y="1191"/>
                      </a:cubicBezTo>
                      <a:cubicBezTo>
                        <a:pt x="2808" y="400"/>
                        <a:pt x="2181" y="1"/>
                        <a:pt x="1545" y="1"/>
                      </a:cubicBezTo>
                      <a:close/>
                    </a:path>
                  </a:pathLst>
                </a:custGeom>
                <a:solidFill>
                  <a:srgbClr val="FFFFFF">
                    <a:alpha val="20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3682" name="Google Shape;3682;p25"/>
            <p:cNvGrpSpPr/>
            <p:nvPr/>
          </p:nvGrpSpPr>
          <p:grpSpPr>
            <a:xfrm>
              <a:off x="4117042" y="33684"/>
              <a:ext cx="458760" cy="506323"/>
              <a:chOff x="3919015" y="609200"/>
              <a:chExt cx="177525" cy="199875"/>
            </a:xfrm>
          </p:grpSpPr>
          <p:sp>
            <p:nvSpPr>
              <p:cNvPr id="3683" name="Google Shape;3683;p25"/>
              <p:cNvSpPr/>
              <p:nvPr/>
            </p:nvSpPr>
            <p:spPr>
              <a:xfrm>
                <a:off x="3919015" y="703650"/>
                <a:ext cx="177525" cy="89750"/>
              </a:xfrm>
              <a:custGeom>
                <a:avLst/>
                <a:gdLst/>
                <a:ahLst/>
                <a:cxnLst/>
                <a:rect l="l" t="t" r="r" b="b"/>
                <a:pathLst>
                  <a:path w="7101" h="3590" extrusionOk="0">
                    <a:moveTo>
                      <a:pt x="0" y="0"/>
                    </a:moveTo>
                    <a:lnTo>
                      <a:pt x="0" y="3590"/>
                    </a:lnTo>
                    <a:lnTo>
                      <a:pt x="7101" y="3590"/>
                    </a:lnTo>
                    <a:lnTo>
                      <a:pt x="71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84" name="Google Shape;3684;p25"/>
              <p:cNvSpPr/>
              <p:nvPr/>
            </p:nvSpPr>
            <p:spPr>
              <a:xfrm>
                <a:off x="3927640" y="609200"/>
                <a:ext cx="160300" cy="196350"/>
              </a:xfrm>
              <a:custGeom>
                <a:avLst/>
                <a:gdLst/>
                <a:ahLst/>
                <a:cxnLst/>
                <a:rect l="l" t="t" r="r" b="b"/>
                <a:pathLst>
                  <a:path w="6412" h="7854" extrusionOk="0">
                    <a:moveTo>
                      <a:pt x="3214" y="1"/>
                    </a:moveTo>
                    <a:cubicBezTo>
                      <a:pt x="2414" y="1"/>
                      <a:pt x="1756" y="659"/>
                      <a:pt x="1756" y="1458"/>
                    </a:cubicBezTo>
                    <a:cubicBezTo>
                      <a:pt x="1756" y="1834"/>
                      <a:pt x="1913" y="2195"/>
                      <a:pt x="2163" y="2461"/>
                    </a:cubicBezTo>
                    <a:cubicBezTo>
                      <a:pt x="2273" y="2571"/>
                      <a:pt x="2320" y="2712"/>
                      <a:pt x="2304" y="2838"/>
                    </a:cubicBezTo>
                    <a:cubicBezTo>
                      <a:pt x="2116" y="4029"/>
                      <a:pt x="1740" y="6537"/>
                      <a:pt x="1615" y="7383"/>
                    </a:cubicBezTo>
                    <a:cubicBezTo>
                      <a:pt x="1599" y="7462"/>
                      <a:pt x="1536" y="7509"/>
                      <a:pt x="1458" y="7509"/>
                    </a:cubicBezTo>
                    <a:lnTo>
                      <a:pt x="0" y="7509"/>
                    </a:lnTo>
                    <a:lnTo>
                      <a:pt x="0" y="7853"/>
                    </a:lnTo>
                    <a:lnTo>
                      <a:pt x="1458" y="7853"/>
                    </a:lnTo>
                    <a:cubicBezTo>
                      <a:pt x="1709" y="7853"/>
                      <a:pt x="1913" y="7681"/>
                      <a:pt x="1960" y="7430"/>
                    </a:cubicBezTo>
                    <a:cubicBezTo>
                      <a:pt x="2085" y="6584"/>
                      <a:pt x="2461" y="4092"/>
                      <a:pt x="2634" y="2885"/>
                    </a:cubicBezTo>
                    <a:cubicBezTo>
                      <a:pt x="2681" y="2650"/>
                      <a:pt x="2602" y="2399"/>
                      <a:pt x="2414" y="2226"/>
                    </a:cubicBezTo>
                    <a:cubicBezTo>
                      <a:pt x="2210" y="2007"/>
                      <a:pt x="2101" y="1740"/>
                      <a:pt x="2101" y="1458"/>
                    </a:cubicBezTo>
                    <a:cubicBezTo>
                      <a:pt x="2101" y="847"/>
                      <a:pt x="2602" y="345"/>
                      <a:pt x="3214" y="345"/>
                    </a:cubicBezTo>
                    <a:cubicBezTo>
                      <a:pt x="3825" y="345"/>
                      <a:pt x="4311" y="847"/>
                      <a:pt x="4311" y="1458"/>
                    </a:cubicBezTo>
                    <a:cubicBezTo>
                      <a:pt x="4311" y="1740"/>
                      <a:pt x="4201" y="2007"/>
                      <a:pt x="4013" y="2226"/>
                    </a:cubicBezTo>
                    <a:cubicBezTo>
                      <a:pt x="3825" y="2399"/>
                      <a:pt x="3746" y="2650"/>
                      <a:pt x="3778" y="2885"/>
                    </a:cubicBezTo>
                    <a:cubicBezTo>
                      <a:pt x="3966" y="4092"/>
                      <a:pt x="4342" y="6584"/>
                      <a:pt x="4467" y="7430"/>
                    </a:cubicBezTo>
                    <a:cubicBezTo>
                      <a:pt x="4499" y="7681"/>
                      <a:pt x="4718" y="7853"/>
                      <a:pt x="4969" y="7853"/>
                    </a:cubicBezTo>
                    <a:lnTo>
                      <a:pt x="6411" y="7853"/>
                    </a:lnTo>
                    <a:lnTo>
                      <a:pt x="6411" y="7509"/>
                    </a:lnTo>
                    <a:lnTo>
                      <a:pt x="4969" y="7509"/>
                    </a:lnTo>
                    <a:cubicBezTo>
                      <a:pt x="4891" y="7509"/>
                      <a:pt x="4828" y="7462"/>
                      <a:pt x="4812" y="7383"/>
                    </a:cubicBezTo>
                    <a:cubicBezTo>
                      <a:pt x="4687" y="6537"/>
                      <a:pt x="4311" y="4029"/>
                      <a:pt x="4123" y="2838"/>
                    </a:cubicBezTo>
                    <a:cubicBezTo>
                      <a:pt x="4107" y="2712"/>
                      <a:pt x="4154" y="2571"/>
                      <a:pt x="4248" y="2461"/>
                    </a:cubicBezTo>
                    <a:cubicBezTo>
                      <a:pt x="4515" y="2195"/>
                      <a:pt x="4671" y="1834"/>
                      <a:pt x="4671" y="1458"/>
                    </a:cubicBezTo>
                    <a:cubicBezTo>
                      <a:pt x="4671" y="659"/>
                      <a:pt x="4013" y="1"/>
                      <a:pt x="32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85" name="Google Shape;3685;p25"/>
              <p:cNvSpPr/>
              <p:nvPr/>
            </p:nvSpPr>
            <p:spPr>
              <a:xfrm>
                <a:off x="4052640" y="793775"/>
                <a:ext cx="43900" cy="15300"/>
              </a:xfrm>
              <a:custGeom>
                <a:avLst/>
                <a:gdLst/>
                <a:ahLst/>
                <a:cxnLst/>
                <a:rect l="l" t="t" r="r" b="b"/>
                <a:pathLst>
                  <a:path w="1756" h="612" extrusionOk="0">
                    <a:moveTo>
                      <a:pt x="0" y="0"/>
                    </a:moveTo>
                    <a:lnTo>
                      <a:pt x="0" y="611"/>
                    </a:lnTo>
                    <a:lnTo>
                      <a:pt x="1756" y="611"/>
                    </a:lnTo>
                    <a:lnTo>
                      <a:pt x="175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86" name="Google Shape;3686;p25"/>
              <p:cNvSpPr/>
              <p:nvPr/>
            </p:nvSpPr>
            <p:spPr>
              <a:xfrm>
                <a:off x="3919015" y="793775"/>
                <a:ext cx="44300" cy="15300"/>
              </a:xfrm>
              <a:custGeom>
                <a:avLst/>
                <a:gdLst/>
                <a:ahLst/>
                <a:cxnLst/>
                <a:rect l="l" t="t" r="r" b="b"/>
                <a:pathLst>
                  <a:path w="1772" h="612" extrusionOk="0">
                    <a:moveTo>
                      <a:pt x="0" y="0"/>
                    </a:moveTo>
                    <a:lnTo>
                      <a:pt x="0" y="611"/>
                    </a:lnTo>
                    <a:lnTo>
                      <a:pt x="1772" y="611"/>
                    </a:lnTo>
                    <a:lnTo>
                      <a:pt x="17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3687" name="Google Shape;3687;p25"/>
          <p:cNvGrpSpPr/>
          <p:nvPr/>
        </p:nvGrpSpPr>
        <p:grpSpPr>
          <a:xfrm>
            <a:off x="174428" y="853845"/>
            <a:ext cx="275155" cy="3215368"/>
            <a:chOff x="174428" y="853845"/>
            <a:chExt cx="275155" cy="3215368"/>
          </a:xfrm>
        </p:grpSpPr>
        <p:grpSp>
          <p:nvGrpSpPr>
            <p:cNvPr id="3688" name="Google Shape;3688;p25"/>
            <p:cNvGrpSpPr/>
            <p:nvPr/>
          </p:nvGrpSpPr>
          <p:grpSpPr>
            <a:xfrm>
              <a:off x="174428" y="853845"/>
              <a:ext cx="275155" cy="704070"/>
              <a:chOff x="-175772" y="1576607"/>
              <a:chExt cx="275155" cy="704070"/>
            </a:xfrm>
          </p:grpSpPr>
          <p:sp>
            <p:nvSpPr>
              <p:cNvPr id="3689" name="Google Shape;3689;p25"/>
              <p:cNvSpPr/>
              <p:nvPr/>
            </p:nvSpPr>
            <p:spPr>
              <a:xfrm flipH="1">
                <a:off x="-175772" y="1576607"/>
                <a:ext cx="270494" cy="704070"/>
              </a:xfrm>
              <a:custGeom>
                <a:avLst/>
                <a:gdLst/>
                <a:ahLst/>
                <a:cxnLst/>
                <a:rect l="l" t="t" r="r" b="b"/>
                <a:pathLst>
                  <a:path w="3356" h="10001" extrusionOk="0">
                    <a:moveTo>
                      <a:pt x="1" y="0"/>
                    </a:moveTo>
                    <a:lnTo>
                      <a:pt x="1" y="10000"/>
                    </a:lnTo>
                    <a:lnTo>
                      <a:pt x="1835" y="10000"/>
                    </a:lnTo>
                    <a:cubicBezTo>
                      <a:pt x="2665" y="10000"/>
                      <a:pt x="3355" y="9311"/>
                      <a:pt x="3355" y="8480"/>
                    </a:cubicBezTo>
                    <a:lnTo>
                      <a:pt x="3355" y="1521"/>
                    </a:lnTo>
                    <a:cubicBezTo>
                      <a:pt x="3355" y="690"/>
                      <a:pt x="2665" y="0"/>
                      <a:pt x="18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90" name="Google Shape;3690;p25"/>
              <p:cNvSpPr/>
              <p:nvPr/>
            </p:nvSpPr>
            <p:spPr>
              <a:xfrm flipH="1">
                <a:off x="-132310" y="1642559"/>
                <a:ext cx="35732" cy="326140"/>
              </a:xfrm>
              <a:custGeom>
                <a:avLst/>
                <a:gdLst/>
                <a:ahLst/>
                <a:cxnLst/>
                <a:rect l="l" t="t" r="r" b="b"/>
                <a:pathLst>
                  <a:path w="2808" h="12527" extrusionOk="0">
                    <a:moveTo>
                      <a:pt x="1545" y="1"/>
                    </a:moveTo>
                    <a:cubicBezTo>
                      <a:pt x="914" y="1"/>
                      <a:pt x="274" y="395"/>
                      <a:pt x="274" y="1191"/>
                    </a:cubicBezTo>
                    <a:cubicBezTo>
                      <a:pt x="251" y="3245"/>
                      <a:pt x="251" y="5276"/>
                      <a:pt x="228" y="7331"/>
                    </a:cubicBezTo>
                    <a:cubicBezTo>
                      <a:pt x="228" y="8997"/>
                      <a:pt x="0" y="10732"/>
                      <a:pt x="730" y="12261"/>
                    </a:cubicBezTo>
                    <a:cubicBezTo>
                      <a:pt x="809" y="12441"/>
                      <a:pt x="982" y="12526"/>
                      <a:pt x="1158" y="12526"/>
                    </a:cubicBezTo>
                    <a:cubicBezTo>
                      <a:pt x="1341" y="12526"/>
                      <a:pt x="1528" y="12435"/>
                      <a:pt x="1621" y="12261"/>
                    </a:cubicBezTo>
                    <a:cubicBezTo>
                      <a:pt x="2442" y="10777"/>
                      <a:pt x="2305" y="8997"/>
                      <a:pt x="2420" y="7331"/>
                    </a:cubicBezTo>
                    <a:cubicBezTo>
                      <a:pt x="2534" y="5276"/>
                      <a:pt x="2648" y="3245"/>
                      <a:pt x="2762" y="1191"/>
                    </a:cubicBezTo>
                    <a:cubicBezTo>
                      <a:pt x="2808" y="400"/>
                      <a:pt x="2181" y="1"/>
                      <a:pt x="1545" y="1"/>
                    </a:cubicBezTo>
                    <a:close/>
                  </a:path>
                </a:pathLst>
              </a:custGeom>
              <a:solidFill>
                <a:srgbClr val="FFFFFF">
                  <a:alpha val="20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91" name="Google Shape;3691;p25"/>
              <p:cNvSpPr/>
              <p:nvPr/>
            </p:nvSpPr>
            <p:spPr>
              <a:xfrm flipH="1">
                <a:off x="72082" y="1577177"/>
                <a:ext cx="27300" cy="702900"/>
              </a:xfrm>
              <a:prstGeom prst="rect">
                <a:avLst/>
              </a:pr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692" name="Google Shape;3692;p25"/>
            <p:cNvGrpSpPr/>
            <p:nvPr/>
          </p:nvGrpSpPr>
          <p:grpSpPr>
            <a:xfrm>
              <a:off x="174428" y="1691145"/>
              <a:ext cx="275155" cy="2378068"/>
              <a:chOff x="-175772" y="1576607"/>
              <a:chExt cx="275155" cy="2378068"/>
            </a:xfrm>
          </p:grpSpPr>
          <p:sp>
            <p:nvSpPr>
              <p:cNvPr id="3693" name="Google Shape;3693;p25"/>
              <p:cNvSpPr/>
              <p:nvPr/>
            </p:nvSpPr>
            <p:spPr>
              <a:xfrm flipH="1">
                <a:off x="-175772" y="1576607"/>
                <a:ext cx="270494" cy="704070"/>
              </a:xfrm>
              <a:custGeom>
                <a:avLst/>
                <a:gdLst/>
                <a:ahLst/>
                <a:cxnLst/>
                <a:rect l="l" t="t" r="r" b="b"/>
                <a:pathLst>
                  <a:path w="3356" h="10001" extrusionOk="0">
                    <a:moveTo>
                      <a:pt x="1" y="0"/>
                    </a:moveTo>
                    <a:lnTo>
                      <a:pt x="1" y="10000"/>
                    </a:lnTo>
                    <a:lnTo>
                      <a:pt x="1835" y="10000"/>
                    </a:lnTo>
                    <a:cubicBezTo>
                      <a:pt x="2665" y="10000"/>
                      <a:pt x="3355" y="9311"/>
                      <a:pt x="3355" y="8480"/>
                    </a:cubicBezTo>
                    <a:lnTo>
                      <a:pt x="3355" y="1521"/>
                    </a:lnTo>
                    <a:cubicBezTo>
                      <a:pt x="3355" y="690"/>
                      <a:pt x="2665" y="0"/>
                      <a:pt x="18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94" name="Google Shape;3694;p25"/>
              <p:cNvSpPr/>
              <p:nvPr/>
            </p:nvSpPr>
            <p:spPr>
              <a:xfrm flipH="1">
                <a:off x="-132310" y="1642559"/>
                <a:ext cx="35732" cy="326140"/>
              </a:xfrm>
              <a:custGeom>
                <a:avLst/>
                <a:gdLst/>
                <a:ahLst/>
                <a:cxnLst/>
                <a:rect l="l" t="t" r="r" b="b"/>
                <a:pathLst>
                  <a:path w="2808" h="12527" extrusionOk="0">
                    <a:moveTo>
                      <a:pt x="1545" y="1"/>
                    </a:moveTo>
                    <a:cubicBezTo>
                      <a:pt x="914" y="1"/>
                      <a:pt x="274" y="395"/>
                      <a:pt x="274" y="1191"/>
                    </a:cubicBezTo>
                    <a:cubicBezTo>
                      <a:pt x="251" y="3245"/>
                      <a:pt x="251" y="5276"/>
                      <a:pt x="228" y="7331"/>
                    </a:cubicBezTo>
                    <a:cubicBezTo>
                      <a:pt x="228" y="8997"/>
                      <a:pt x="0" y="10732"/>
                      <a:pt x="730" y="12261"/>
                    </a:cubicBezTo>
                    <a:cubicBezTo>
                      <a:pt x="809" y="12441"/>
                      <a:pt x="982" y="12526"/>
                      <a:pt x="1158" y="12526"/>
                    </a:cubicBezTo>
                    <a:cubicBezTo>
                      <a:pt x="1341" y="12526"/>
                      <a:pt x="1528" y="12435"/>
                      <a:pt x="1621" y="12261"/>
                    </a:cubicBezTo>
                    <a:cubicBezTo>
                      <a:pt x="2442" y="10777"/>
                      <a:pt x="2305" y="8997"/>
                      <a:pt x="2420" y="7331"/>
                    </a:cubicBezTo>
                    <a:cubicBezTo>
                      <a:pt x="2534" y="5276"/>
                      <a:pt x="2648" y="3245"/>
                      <a:pt x="2762" y="1191"/>
                    </a:cubicBezTo>
                    <a:cubicBezTo>
                      <a:pt x="2808" y="400"/>
                      <a:pt x="2181" y="1"/>
                      <a:pt x="1545" y="1"/>
                    </a:cubicBezTo>
                    <a:close/>
                  </a:path>
                </a:pathLst>
              </a:custGeom>
              <a:solidFill>
                <a:srgbClr val="FFFFFF">
                  <a:alpha val="20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95" name="Google Shape;3695;p25"/>
              <p:cNvSpPr/>
              <p:nvPr/>
            </p:nvSpPr>
            <p:spPr>
              <a:xfrm flipH="1">
                <a:off x="-171553" y="2414168"/>
                <a:ext cx="262070" cy="702944"/>
              </a:xfrm>
              <a:custGeom>
                <a:avLst/>
                <a:gdLst/>
                <a:ahLst/>
                <a:cxnLst/>
                <a:rect l="l" t="t" r="r" b="b"/>
                <a:pathLst>
                  <a:path w="3356" h="9985" extrusionOk="0">
                    <a:moveTo>
                      <a:pt x="1" y="0"/>
                    </a:moveTo>
                    <a:lnTo>
                      <a:pt x="1" y="9985"/>
                    </a:lnTo>
                    <a:lnTo>
                      <a:pt x="1835" y="9985"/>
                    </a:lnTo>
                    <a:cubicBezTo>
                      <a:pt x="2665" y="9985"/>
                      <a:pt x="3355" y="9311"/>
                      <a:pt x="3355" y="8464"/>
                    </a:cubicBezTo>
                    <a:lnTo>
                      <a:pt x="3355" y="1520"/>
                    </a:lnTo>
                    <a:cubicBezTo>
                      <a:pt x="3355" y="674"/>
                      <a:pt x="2665" y="0"/>
                      <a:pt x="18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96" name="Google Shape;3696;p25"/>
              <p:cNvSpPr/>
              <p:nvPr/>
            </p:nvSpPr>
            <p:spPr>
              <a:xfrm flipH="1">
                <a:off x="-132298" y="2503823"/>
                <a:ext cx="35732" cy="326140"/>
              </a:xfrm>
              <a:custGeom>
                <a:avLst/>
                <a:gdLst/>
                <a:ahLst/>
                <a:cxnLst/>
                <a:rect l="l" t="t" r="r" b="b"/>
                <a:pathLst>
                  <a:path w="2808" h="12527" extrusionOk="0">
                    <a:moveTo>
                      <a:pt x="1545" y="1"/>
                    </a:moveTo>
                    <a:cubicBezTo>
                      <a:pt x="914" y="1"/>
                      <a:pt x="274" y="395"/>
                      <a:pt x="274" y="1191"/>
                    </a:cubicBezTo>
                    <a:cubicBezTo>
                      <a:pt x="251" y="3245"/>
                      <a:pt x="251" y="5276"/>
                      <a:pt x="228" y="7331"/>
                    </a:cubicBezTo>
                    <a:cubicBezTo>
                      <a:pt x="228" y="8997"/>
                      <a:pt x="0" y="10732"/>
                      <a:pt x="730" y="12261"/>
                    </a:cubicBezTo>
                    <a:cubicBezTo>
                      <a:pt x="809" y="12441"/>
                      <a:pt x="982" y="12526"/>
                      <a:pt x="1158" y="12526"/>
                    </a:cubicBezTo>
                    <a:cubicBezTo>
                      <a:pt x="1341" y="12526"/>
                      <a:pt x="1528" y="12435"/>
                      <a:pt x="1621" y="12261"/>
                    </a:cubicBezTo>
                    <a:cubicBezTo>
                      <a:pt x="2442" y="10777"/>
                      <a:pt x="2305" y="8997"/>
                      <a:pt x="2420" y="7331"/>
                    </a:cubicBezTo>
                    <a:cubicBezTo>
                      <a:pt x="2534" y="5276"/>
                      <a:pt x="2648" y="3245"/>
                      <a:pt x="2762" y="1191"/>
                    </a:cubicBezTo>
                    <a:cubicBezTo>
                      <a:pt x="2808" y="400"/>
                      <a:pt x="2181" y="1"/>
                      <a:pt x="1545" y="1"/>
                    </a:cubicBezTo>
                    <a:close/>
                  </a:path>
                </a:pathLst>
              </a:custGeom>
              <a:solidFill>
                <a:srgbClr val="FFFFFF">
                  <a:alpha val="20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97" name="Google Shape;3697;p25"/>
              <p:cNvSpPr/>
              <p:nvPr/>
            </p:nvSpPr>
            <p:spPr>
              <a:xfrm flipH="1">
                <a:off x="-171553" y="3250605"/>
                <a:ext cx="262070" cy="704070"/>
              </a:xfrm>
              <a:custGeom>
                <a:avLst/>
                <a:gdLst/>
                <a:ahLst/>
                <a:cxnLst/>
                <a:rect l="l" t="t" r="r" b="b"/>
                <a:pathLst>
                  <a:path w="3356" h="10001" extrusionOk="0">
                    <a:moveTo>
                      <a:pt x="1" y="0"/>
                    </a:moveTo>
                    <a:lnTo>
                      <a:pt x="1" y="10000"/>
                    </a:lnTo>
                    <a:lnTo>
                      <a:pt x="1835" y="10000"/>
                    </a:lnTo>
                    <a:cubicBezTo>
                      <a:pt x="2665" y="10000"/>
                      <a:pt x="3355" y="9311"/>
                      <a:pt x="3355" y="8480"/>
                    </a:cubicBezTo>
                    <a:lnTo>
                      <a:pt x="3355" y="1521"/>
                    </a:lnTo>
                    <a:cubicBezTo>
                      <a:pt x="3355" y="690"/>
                      <a:pt x="2665" y="0"/>
                      <a:pt x="18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98" name="Google Shape;3698;p25"/>
              <p:cNvSpPr/>
              <p:nvPr/>
            </p:nvSpPr>
            <p:spPr>
              <a:xfrm flipH="1">
                <a:off x="-132298" y="3365087"/>
                <a:ext cx="35732" cy="326140"/>
              </a:xfrm>
              <a:custGeom>
                <a:avLst/>
                <a:gdLst/>
                <a:ahLst/>
                <a:cxnLst/>
                <a:rect l="l" t="t" r="r" b="b"/>
                <a:pathLst>
                  <a:path w="2808" h="12527" extrusionOk="0">
                    <a:moveTo>
                      <a:pt x="1545" y="1"/>
                    </a:moveTo>
                    <a:cubicBezTo>
                      <a:pt x="914" y="1"/>
                      <a:pt x="274" y="395"/>
                      <a:pt x="274" y="1191"/>
                    </a:cubicBezTo>
                    <a:cubicBezTo>
                      <a:pt x="251" y="3245"/>
                      <a:pt x="251" y="5276"/>
                      <a:pt x="228" y="7331"/>
                    </a:cubicBezTo>
                    <a:cubicBezTo>
                      <a:pt x="228" y="8997"/>
                      <a:pt x="0" y="10732"/>
                      <a:pt x="730" y="12261"/>
                    </a:cubicBezTo>
                    <a:cubicBezTo>
                      <a:pt x="809" y="12441"/>
                      <a:pt x="982" y="12526"/>
                      <a:pt x="1158" y="12526"/>
                    </a:cubicBezTo>
                    <a:cubicBezTo>
                      <a:pt x="1341" y="12526"/>
                      <a:pt x="1528" y="12435"/>
                      <a:pt x="1621" y="12261"/>
                    </a:cubicBezTo>
                    <a:cubicBezTo>
                      <a:pt x="2442" y="10777"/>
                      <a:pt x="2305" y="8997"/>
                      <a:pt x="2420" y="7331"/>
                    </a:cubicBezTo>
                    <a:cubicBezTo>
                      <a:pt x="2534" y="5276"/>
                      <a:pt x="2648" y="3245"/>
                      <a:pt x="2762" y="1191"/>
                    </a:cubicBezTo>
                    <a:cubicBezTo>
                      <a:pt x="2808" y="400"/>
                      <a:pt x="2181" y="1"/>
                      <a:pt x="1545" y="1"/>
                    </a:cubicBezTo>
                    <a:close/>
                  </a:path>
                </a:pathLst>
              </a:custGeom>
              <a:solidFill>
                <a:srgbClr val="FFFFFF">
                  <a:alpha val="20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99" name="Google Shape;3699;p25"/>
              <p:cNvSpPr/>
              <p:nvPr/>
            </p:nvSpPr>
            <p:spPr>
              <a:xfrm flipH="1">
                <a:off x="72082" y="1577177"/>
                <a:ext cx="27300" cy="702900"/>
              </a:xfrm>
              <a:prstGeom prst="rect">
                <a:avLst/>
              </a:pr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00" name="Google Shape;3700;p25"/>
              <p:cNvSpPr/>
              <p:nvPr/>
            </p:nvSpPr>
            <p:spPr>
              <a:xfrm flipH="1">
                <a:off x="63220" y="2413890"/>
                <a:ext cx="27300" cy="702900"/>
              </a:xfrm>
              <a:prstGeom prst="rect">
                <a:avLst/>
              </a:pr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01" name="Google Shape;3701;p25"/>
              <p:cNvSpPr/>
              <p:nvPr/>
            </p:nvSpPr>
            <p:spPr>
              <a:xfrm flipH="1">
                <a:off x="63220" y="3250603"/>
                <a:ext cx="27300" cy="702900"/>
              </a:xfrm>
              <a:prstGeom prst="rect">
                <a:avLst/>
              </a:pr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3702" name="Google Shape;3702;p25"/>
          <p:cNvGrpSpPr/>
          <p:nvPr/>
        </p:nvGrpSpPr>
        <p:grpSpPr>
          <a:xfrm>
            <a:off x="498381" y="269049"/>
            <a:ext cx="826017" cy="800226"/>
            <a:chOff x="2196125" y="2117850"/>
            <a:chExt cx="569000" cy="541975"/>
          </a:xfrm>
        </p:grpSpPr>
        <p:sp>
          <p:nvSpPr>
            <p:cNvPr id="3703" name="Google Shape;3703;p25"/>
            <p:cNvSpPr/>
            <p:nvPr/>
          </p:nvSpPr>
          <p:spPr>
            <a:xfrm>
              <a:off x="2196125" y="2117850"/>
              <a:ext cx="569000" cy="541975"/>
            </a:xfrm>
            <a:custGeom>
              <a:avLst/>
              <a:gdLst/>
              <a:ahLst/>
              <a:cxnLst/>
              <a:rect l="l" t="t" r="r" b="b"/>
              <a:pathLst>
                <a:path w="22760" h="21679" extrusionOk="0">
                  <a:moveTo>
                    <a:pt x="4906" y="1"/>
                  </a:moveTo>
                  <a:lnTo>
                    <a:pt x="0" y="17854"/>
                  </a:lnTo>
                  <a:lnTo>
                    <a:pt x="13903" y="21678"/>
                  </a:lnTo>
                  <a:lnTo>
                    <a:pt x="18825" y="19249"/>
                  </a:lnTo>
                  <a:lnTo>
                    <a:pt x="22759" y="4907"/>
                  </a:lnTo>
                  <a:lnTo>
                    <a:pt x="490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04" name="Google Shape;3704;p25"/>
            <p:cNvSpPr/>
            <p:nvPr/>
          </p:nvSpPr>
          <p:spPr>
            <a:xfrm>
              <a:off x="2543700" y="2571625"/>
              <a:ext cx="123075" cy="88200"/>
            </a:xfrm>
            <a:custGeom>
              <a:avLst/>
              <a:gdLst/>
              <a:ahLst/>
              <a:cxnLst/>
              <a:rect l="l" t="t" r="r" b="b"/>
              <a:pathLst>
                <a:path w="4923" h="3528" extrusionOk="0">
                  <a:moveTo>
                    <a:pt x="972" y="1"/>
                  </a:moveTo>
                  <a:lnTo>
                    <a:pt x="0" y="3527"/>
                  </a:lnTo>
                  <a:lnTo>
                    <a:pt x="4922" y="1098"/>
                  </a:lnTo>
                  <a:lnTo>
                    <a:pt x="972" y="1"/>
                  </a:ln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05" name="Google Shape;3705;p25"/>
            <p:cNvSpPr/>
            <p:nvPr/>
          </p:nvSpPr>
          <p:spPr>
            <a:xfrm>
              <a:off x="2298775" y="2117850"/>
              <a:ext cx="466350" cy="195950"/>
            </a:xfrm>
            <a:custGeom>
              <a:avLst/>
              <a:gdLst/>
              <a:ahLst/>
              <a:cxnLst/>
              <a:rect l="l" t="t" r="r" b="b"/>
              <a:pathLst>
                <a:path w="18654" h="7838" extrusionOk="0">
                  <a:moveTo>
                    <a:pt x="800" y="1"/>
                  </a:moveTo>
                  <a:lnTo>
                    <a:pt x="1" y="2932"/>
                  </a:lnTo>
                  <a:lnTo>
                    <a:pt x="17854" y="7838"/>
                  </a:lnTo>
                  <a:lnTo>
                    <a:pt x="18653" y="4907"/>
                  </a:lnTo>
                  <a:lnTo>
                    <a:pt x="800" y="1"/>
                  </a:ln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706" name="Google Shape;3706;p25"/>
          <p:cNvGrpSpPr/>
          <p:nvPr/>
        </p:nvGrpSpPr>
        <p:grpSpPr>
          <a:xfrm>
            <a:off x="60852" y="4228002"/>
            <a:ext cx="1165923" cy="406711"/>
            <a:chOff x="137052" y="4228002"/>
            <a:chExt cx="1165923" cy="406711"/>
          </a:xfrm>
        </p:grpSpPr>
        <p:sp>
          <p:nvSpPr>
            <p:cNvPr id="3707" name="Google Shape;3707;p25"/>
            <p:cNvSpPr/>
            <p:nvPr/>
          </p:nvSpPr>
          <p:spPr>
            <a:xfrm rot="5400000" flipH="1">
              <a:off x="516658" y="3848396"/>
              <a:ext cx="406711" cy="1165923"/>
            </a:xfrm>
            <a:custGeom>
              <a:avLst/>
              <a:gdLst/>
              <a:ahLst/>
              <a:cxnLst/>
              <a:rect l="l" t="t" r="r" b="b"/>
              <a:pathLst>
                <a:path w="19296" h="50088" extrusionOk="0">
                  <a:moveTo>
                    <a:pt x="815" y="1"/>
                  </a:moveTo>
                  <a:cubicBezTo>
                    <a:pt x="392" y="1"/>
                    <a:pt x="0" y="361"/>
                    <a:pt x="0" y="784"/>
                  </a:cubicBezTo>
                  <a:lnTo>
                    <a:pt x="0" y="43983"/>
                  </a:lnTo>
                  <a:cubicBezTo>
                    <a:pt x="0" y="44406"/>
                    <a:pt x="314" y="44923"/>
                    <a:pt x="690" y="45143"/>
                  </a:cubicBezTo>
                  <a:lnTo>
                    <a:pt x="9013" y="49923"/>
                  </a:lnTo>
                  <a:cubicBezTo>
                    <a:pt x="9201" y="50033"/>
                    <a:pt x="9440" y="50088"/>
                    <a:pt x="9679" y="50088"/>
                  </a:cubicBezTo>
                  <a:cubicBezTo>
                    <a:pt x="9918" y="50088"/>
                    <a:pt x="10157" y="50033"/>
                    <a:pt x="10345" y="49923"/>
                  </a:cubicBezTo>
                  <a:lnTo>
                    <a:pt x="18653" y="45143"/>
                  </a:lnTo>
                  <a:cubicBezTo>
                    <a:pt x="19013" y="44923"/>
                    <a:pt x="19295" y="44406"/>
                    <a:pt x="19295" y="43983"/>
                  </a:cubicBezTo>
                  <a:lnTo>
                    <a:pt x="19295" y="784"/>
                  </a:lnTo>
                  <a:cubicBezTo>
                    <a:pt x="19295" y="361"/>
                    <a:pt x="18982" y="1"/>
                    <a:pt x="185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08" name="Google Shape;3708;p25"/>
            <p:cNvSpPr/>
            <p:nvPr/>
          </p:nvSpPr>
          <p:spPr>
            <a:xfrm>
              <a:off x="276375" y="4267400"/>
              <a:ext cx="977400" cy="46200"/>
            </a:xfrm>
            <a:prstGeom prst="roundRect">
              <a:avLst>
                <a:gd name="adj" fmla="val 18019"/>
              </a:avLst>
            </a:prstGeom>
            <a:solidFill>
              <a:srgbClr val="FFFFFF">
                <a:alpha val="20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709" name="Google Shape;3709;p25"/>
          <p:cNvSpPr txBox="1">
            <a:spLocks noGrp="1"/>
          </p:cNvSpPr>
          <p:nvPr>
            <p:ph type="title"/>
          </p:nvPr>
        </p:nvSpPr>
        <p:spPr>
          <a:xfrm>
            <a:off x="976688" y="2432138"/>
            <a:ext cx="3862200" cy="617400"/>
          </a:xfrm>
          <a:prstGeom prst="rect">
            <a:avLst/>
          </a:prstGeom>
        </p:spPr>
        <p:txBody>
          <a:bodyPr spcFirstLastPara="1" wrap="square" lIns="0" tIns="0" rIns="0" bIns="0" anchor="ctr" anchorCtr="0">
            <a:noAutofit/>
          </a:bodyPr>
          <a:lstStyle>
            <a:lvl1pPr lvl="0" algn="ctr" rtl="0">
              <a:spcBef>
                <a:spcPts val="0"/>
              </a:spcBef>
              <a:spcAft>
                <a:spcPts val="0"/>
              </a:spcAft>
              <a:buSzPts val="4200"/>
              <a:buNone/>
              <a:defRPr sz="3600">
                <a:latin typeface="Secular One"/>
                <a:ea typeface="Secular One"/>
                <a:cs typeface="Secular One"/>
                <a:sym typeface="Secular One"/>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710" name="Google Shape;3710;p25"/>
          <p:cNvSpPr txBox="1">
            <a:spLocks noGrp="1"/>
          </p:cNvSpPr>
          <p:nvPr>
            <p:ph type="subTitle" idx="1"/>
          </p:nvPr>
        </p:nvSpPr>
        <p:spPr>
          <a:xfrm>
            <a:off x="1671798" y="3292825"/>
            <a:ext cx="2472000" cy="617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2100"/>
              <a:buNone/>
              <a:defRPr sz="1600">
                <a:latin typeface="Actor"/>
                <a:ea typeface="Actor"/>
                <a:cs typeface="Actor"/>
                <a:sym typeface="Actor"/>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711" name="Google Shape;3711;p25"/>
          <p:cNvSpPr txBox="1">
            <a:spLocks noGrp="1"/>
          </p:cNvSpPr>
          <p:nvPr>
            <p:ph type="title" idx="2" hasCustomPrompt="1"/>
          </p:nvPr>
        </p:nvSpPr>
        <p:spPr>
          <a:xfrm>
            <a:off x="2366413" y="1289600"/>
            <a:ext cx="1082700" cy="761700"/>
          </a:xfrm>
          <a:prstGeom prst="rect">
            <a:avLst/>
          </a:prstGeom>
        </p:spPr>
        <p:txBody>
          <a:bodyPr spcFirstLastPara="1" wrap="square" lIns="0" tIns="0" rIns="0" bIns="0" anchor="ctr" anchorCtr="0">
            <a:noAutofit/>
          </a:bodyPr>
          <a:lstStyle>
            <a:lvl1pPr lvl="0" algn="ctr" rtl="0">
              <a:spcBef>
                <a:spcPts val="0"/>
              </a:spcBef>
              <a:spcAft>
                <a:spcPts val="0"/>
              </a:spcAft>
              <a:buSzPts val="4800"/>
              <a:buNone/>
              <a:defRPr sz="4800" b="0">
                <a:solidFill>
                  <a:schemeClr val="accent2"/>
                </a:solidFill>
                <a:latin typeface="Secular One"/>
                <a:ea typeface="Secular One"/>
                <a:cs typeface="Secular One"/>
                <a:sym typeface="Secular One"/>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grpSp>
        <p:nvGrpSpPr>
          <p:cNvPr id="3712" name="Google Shape;3712;p25"/>
          <p:cNvGrpSpPr/>
          <p:nvPr/>
        </p:nvGrpSpPr>
        <p:grpSpPr>
          <a:xfrm>
            <a:off x="6633454" y="404467"/>
            <a:ext cx="3254333" cy="4765783"/>
            <a:chOff x="6633454" y="404467"/>
            <a:chExt cx="3254333" cy="4765783"/>
          </a:xfrm>
        </p:grpSpPr>
        <p:sp>
          <p:nvSpPr>
            <p:cNvPr id="3713" name="Google Shape;3713;p25"/>
            <p:cNvSpPr/>
            <p:nvPr/>
          </p:nvSpPr>
          <p:spPr>
            <a:xfrm>
              <a:off x="6894808" y="3115563"/>
              <a:ext cx="522150" cy="86750"/>
            </a:xfrm>
            <a:custGeom>
              <a:avLst/>
              <a:gdLst/>
              <a:ahLst/>
              <a:cxnLst/>
              <a:rect l="l" t="t" r="r" b="b"/>
              <a:pathLst>
                <a:path w="20886" h="3470" fill="none" extrusionOk="0">
                  <a:moveTo>
                    <a:pt x="17462" y="0"/>
                  </a:moveTo>
                  <a:cubicBezTo>
                    <a:pt x="19357" y="0"/>
                    <a:pt x="20886" y="1530"/>
                    <a:pt x="20886" y="3401"/>
                  </a:cubicBezTo>
                  <a:lnTo>
                    <a:pt x="20886" y="3470"/>
                  </a:lnTo>
                  <a:lnTo>
                    <a:pt x="1" y="3470"/>
                  </a:lnTo>
                  <a:lnTo>
                    <a:pt x="1" y="3401"/>
                  </a:lnTo>
                  <a:cubicBezTo>
                    <a:pt x="1" y="1530"/>
                    <a:pt x="1530" y="0"/>
                    <a:pt x="3424" y="0"/>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14" name="Google Shape;3714;p25"/>
            <p:cNvSpPr/>
            <p:nvPr/>
          </p:nvSpPr>
          <p:spPr>
            <a:xfrm>
              <a:off x="6894808" y="3223988"/>
              <a:ext cx="522150" cy="87325"/>
            </a:xfrm>
            <a:custGeom>
              <a:avLst/>
              <a:gdLst/>
              <a:ahLst/>
              <a:cxnLst/>
              <a:rect l="l" t="t" r="r" b="b"/>
              <a:pathLst>
                <a:path w="20886" h="3493" fill="none" extrusionOk="0">
                  <a:moveTo>
                    <a:pt x="17462" y="0"/>
                  </a:moveTo>
                  <a:cubicBezTo>
                    <a:pt x="19357" y="0"/>
                    <a:pt x="20886" y="1529"/>
                    <a:pt x="20886" y="3424"/>
                  </a:cubicBezTo>
                  <a:lnTo>
                    <a:pt x="20886" y="3492"/>
                  </a:lnTo>
                  <a:lnTo>
                    <a:pt x="1" y="3492"/>
                  </a:lnTo>
                  <a:lnTo>
                    <a:pt x="1" y="3424"/>
                  </a:lnTo>
                  <a:cubicBezTo>
                    <a:pt x="1" y="1529"/>
                    <a:pt x="1530" y="0"/>
                    <a:pt x="3424" y="0"/>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15" name="Google Shape;3715;p25"/>
            <p:cNvSpPr/>
            <p:nvPr/>
          </p:nvSpPr>
          <p:spPr>
            <a:xfrm>
              <a:off x="6894808" y="4268238"/>
              <a:ext cx="522150" cy="86750"/>
            </a:xfrm>
            <a:custGeom>
              <a:avLst/>
              <a:gdLst/>
              <a:ahLst/>
              <a:cxnLst/>
              <a:rect l="l" t="t" r="r" b="b"/>
              <a:pathLst>
                <a:path w="20886" h="3470" fill="none" extrusionOk="0">
                  <a:moveTo>
                    <a:pt x="17462" y="0"/>
                  </a:moveTo>
                  <a:cubicBezTo>
                    <a:pt x="19357" y="0"/>
                    <a:pt x="20886" y="1530"/>
                    <a:pt x="20886" y="3424"/>
                  </a:cubicBezTo>
                  <a:lnTo>
                    <a:pt x="20886" y="3470"/>
                  </a:lnTo>
                  <a:lnTo>
                    <a:pt x="1" y="3470"/>
                  </a:lnTo>
                  <a:lnTo>
                    <a:pt x="1" y="3424"/>
                  </a:lnTo>
                  <a:cubicBezTo>
                    <a:pt x="1" y="1530"/>
                    <a:pt x="1530" y="0"/>
                    <a:pt x="3424" y="0"/>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16" name="Google Shape;3716;p25"/>
            <p:cNvSpPr/>
            <p:nvPr/>
          </p:nvSpPr>
          <p:spPr>
            <a:xfrm>
              <a:off x="6894808" y="4377213"/>
              <a:ext cx="522150" cy="86775"/>
            </a:xfrm>
            <a:custGeom>
              <a:avLst/>
              <a:gdLst/>
              <a:ahLst/>
              <a:cxnLst/>
              <a:rect l="l" t="t" r="r" b="b"/>
              <a:pathLst>
                <a:path w="20886" h="3471" fill="none" extrusionOk="0">
                  <a:moveTo>
                    <a:pt x="17462" y="1"/>
                  </a:moveTo>
                  <a:cubicBezTo>
                    <a:pt x="19357" y="1"/>
                    <a:pt x="20886" y="1530"/>
                    <a:pt x="20886" y="3402"/>
                  </a:cubicBezTo>
                  <a:lnTo>
                    <a:pt x="20886" y="3470"/>
                  </a:lnTo>
                  <a:lnTo>
                    <a:pt x="1" y="3470"/>
                  </a:lnTo>
                  <a:lnTo>
                    <a:pt x="1" y="3402"/>
                  </a:lnTo>
                  <a:cubicBezTo>
                    <a:pt x="1" y="1530"/>
                    <a:pt x="1530" y="1"/>
                    <a:pt x="3424" y="1"/>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17" name="Google Shape;3717;p25"/>
            <p:cNvSpPr/>
            <p:nvPr/>
          </p:nvSpPr>
          <p:spPr>
            <a:xfrm>
              <a:off x="6894808" y="4485638"/>
              <a:ext cx="522150" cy="87350"/>
            </a:xfrm>
            <a:custGeom>
              <a:avLst/>
              <a:gdLst/>
              <a:ahLst/>
              <a:cxnLst/>
              <a:rect l="l" t="t" r="r" b="b"/>
              <a:pathLst>
                <a:path w="20886" h="3494" fill="none" extrusionOk="0">
                  <a:moveTo>
                    <a:pt x="17462" y="1"/>
                  </a:moveTo>
                  <a:cubicBezTo>
                    <a:pt x="19357" y="1"/>
                    <a:pt x="20886" y="1530"/>
                    <a:pt x="20886" y="3425"/>
                  </a:cubicBezTo>
                  <a:lnTo>
                    <a:pt x="20886" y="3493"/>
                  </a:lnTo>
                  <a:lnTo>
                    <a:pt x="1" y="3493"/>
                  </a:lnTo>
                  <a:lnTo>
                    <a:pt x="1" y="3425"/>
                  </a:lnTo>
                  <a:cubicBezTo>
                    <a:pt x="1" y="1530"/>
                    <a:pt x="1530" y="1"/>
                    <a:pt x="3424" y="1"/>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18" name="Google Shape;3718;p25"/>
            <p:cNvSpPr/>
            <p:nvPr/>
          </p:nvSpPr>
          <p:spPr>
            <a:xfrm>
              <a:off x="6764133" y="3659363"/>
              <a:ext cx="87325" cy="325875"/>
            </a:xfrm>
            <a:custGeom>
              <a:avLst/>
              <a:gdLst/>
              <a:ahLst/>
              <a:cxnLst/>
              <a:rect l="l" t="t" r="r" b="b"/>
              <a:pathLst>
                <a:path w="3493" h="13035" extrusionOk="0">
                  <a:moveTo>
                    <a:pt x="343" y="1"/>
                  </a:moveTo>
                  <a:cubicBezTo>
                    <a:pt x="160" y="1"/>
                    <a:pt x="1" y="138"/>
                    <a:pt x="1" y="343"/>
                  </a:cubicBezTo>
                  <a:lnTo>
                    <a:pt x="206" y="12714"/>
                  </a:lnTo>
                  <a:cubicBezTo>
                    <a:pt x="206" y="12897"/>
                    <a:pt x="366" y="13034"/>
                    <a:pt x="549" y="13034"/>
                  </a:cubicBezTo>
                  <a:lnTo>
                    <a:pt x="2945" y="13034"/>
                  </a:lnTo>
                  <a:cubicBezTo>
                    <a:pt x="3128" y="13034"/>
                    <a:pt x="3288" y="12897"/>
                    <a:pt x="3288" y="12714"/>
                  </a:cubicBezTo>
                  <a:lnTo>
                    <a:pt x="3470" y="343"/>
                  </a:lnTo>
                  <a:cubicBezTo>
                    <a:pt x="3493" y="138"/>
                    <a:pt x="3333" y="1"/>
                    <a:pt x="3151" y="1"/>
                  </a:cubicBezTo>
                  <a:close/>
                </a:path>
              </a:pathLst>
            </a:custGeom>
            <a:solidFill>
              <a:srgbClr val="A8B9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19" name="Google Shape;3719;p25"/>
            <p:cNvSpPr/>
            <p:nvPr/>
          </p:nvSpPr>
          <p:spPr>
            <a:xfrm>
              <a:off x="6780683" y="3675338"/>
              <a:ext cx="54250" cy="54250"/>
            </a:xfrm>
            <a:custGeom>
              <a:avLst/>
              <a:gdLst/>
              <a:ahLst/>
              <a:cxnLst/>
              <a:rect l="l" t="t" r="r" b="b"/>
              <a:pathLst>
                <a:path w="2170" h="2170" extrusionOk="0">
                  <a:moveTo>
                    <a:pt x="1073" y="1"/>
                  </a:moveTo>
                  <a:cubicBezTo>
                    <a:pt x="480" y="1"/>
                    <a:pt x="1" y="480"/>
                    <a:pt x="1" y="1097"/>
                  </a:cubicBezTo>
                  <a:cubicBezTo>
                    <a:pt x="1" y="1690"/>
                    <a:pt x="480" y="2169"/>
                    <a:pt x="1073" y="2169"/>
                  </a:cubicBezTo>
                  <a:cubicBezTo>
                    <a:pt x="1690" y="2169"/>
                    <a:pt x="2169" y="1690"/>
                    <a:pt x="2169" y="1097"/>
                  </a:cubicBezTo>
                  <a:cubicBezTo>
                    <a:pt x="2169" y="480"/>
                    <a:pt x="1690" y="1"/>
                    <a:pt x="1073" y="1"/>
                  </a:cubicBezTo>
                  <a:close/>
                </a:path>
              </a:pathLst>
            </a:custGeom>
            <a:solidFill>
              <a:srgbClr val="868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20" name="Google Shape;3720;p25"/>
            <p:cNvSpPr/>
            <p:nvPr/>
          </p:nvSpPr>
          <p:spPr>
            <a:xfrm>
              <a:off x="6803508" y="3682763"/>
              <a:ext cx="8600" cy="39400"/>
            </a:xfrm>
            <a:custGeom>
              <a:avLst/>
              <a:gdLst/>
              <a:ahLst/>
              <a:cxnLst/>
              <a:rect l="l" t="t" r="r" b="b"/>
              <a:pathLst>
                <a:path w="344" h="1576" extrusionOk="0">
                  <a:moveTo>
                    <a:pt x="138" y="1"/>
                  </a:moveTo>
                  <a:cubicBezTo>
                    <a:pt x="46" y="1"/>
                    <a:pt x="1" y="69"/>
                    <a:pt x="1" y="160"/>
                  </a:cubicBezTo>
                  <a:lnTo>
                    <a:pt x="1" y="1439"/>
                  </a:lnTo>
                  <a:cubicBezTo>
                    <a:pt x="1" y="1507"/>
                    <a:pt x="46" y="1576"/>
                    <a:pt x="138" y="1576"/>
                  </a:cubicBezTo>
                  <a:lnTo>
                    <a:pt x="206" y="1576"/>
                  </a:lnTo>
                  <a:cubicBezTo>
                    <a:pt x="275" y="1576"/>
                    <a:pt x="343" y="1507"/>
                    <a:pt x="343" y="1439"/>
                  </a:cubicBezTo>
                  <a:lnTo>
                    <a:pt x="343" y="160"/>
                  </a:lnTo>
                  <a:cubicBezTo>
                    <a:pt x="343" y="69"/>
                    <a:pt x="275" y="1"/>
                    <a:pt x="206" y="1"/>
                  </a:cubicBezTo>
                  <a:close/>
                </a:path>
              </a:pathLst>
            </a:custGeom>
            <a:solidFill>
              <a:srgbClr val="6063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21" name="Google Shape;3721;p25"/>
            <p:cNvSpPr/>
            <p:nvPr/>
          </p:nvSpPr>
          <p:spPr>
            <a:xfrm>
              <a:off x="7604679" y="4354963"/>
              <a:ext cx="43400" cy="218025"/>
            </a:xfrm>
            <a:custGeom>
              <a:avLst/>
              <a:gdLst/>
              <a:ahLst/>
              <a:cxnLst/>
              <a:rect l="l" t="t" r="r" b="b"/>
              <a:pathLst>
                <a:path w="1736" h="8721" extrusionOk="0">
                  <a:moveTo>
                    <a:pt x="389" y="1"/>
                  </a:moveTo>
                  <a:cubicBezTo>
                    <a:pt x="184" y="1"/>
                    <a:pt x="1" y="183"/>
                    <a:pt x="1" y="412"/>
                  </a:cubicBezTo>
                  <a:lnTo>
                    <a:pt x="1" y="8309"/>
                  </a:lnTo>
                  <a:cubicBezTo>
                    <a:pt x="1" y="8537"/>
                    <a:pt x="184" y="8720"/>
                    <a:pt x="389" y="8720"/>
                  </a:cubicBezTo>
                  <a:lnTo>
                    <a:pt x="1348" y="8720"/>
                  </a:lnTo>
                  <a:cubicBezTo>
                    <a:pt x="1553" y="8720"/>
                    <a:pt x="1736" y="8537"/>
                    <a:pt x="1736" y="8309"/>
                  </a:cubicBezTo>
                  <a:lnTo>
                    <a:pt x="1736" y="412"/>
                  </a:lnTo>
                  <a:cubicBezTo>
                    <a:pt x="1736" y="183"/>
                    <a:pt x="1553" y="1"/>
                    <a:pt x="1348" y="1"/>
                  </a:cubicBezTo>
                  <a:close/>
                </a:path>
              </a:pathLst>
            </a:custGeom>
            <a:solidFill>
              <a:srgbClr val="74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22" name="Google Shape;3722;p25"/>
            <p:cNvSpPr/>
            <p:nvPr/>
          </p:nvSpPr>
          <p:spPr>
            <a:xfrm>
              <a:off x="7605254" y="4376088"/>
              <a:ext cx="43400" cy="42250"/>
            </a:xfrm>
            <a:custGeom>
              <a:avLst/>
              <a:gdLst/>
              <a:ahLst/>
              <a:cxnLst/>
              <a:rect l="l" t="t" r="r" b="b"/>
              <a:pathLst>
                <a:path w="1736" h="1690" extrusionOk="0">
                  <a:moveTo>
                    <a:pt x="868" y="0"/>
                  </a:moveTo>
                  <a:cubicBezTo>
                    <a:pt x="434" y="0"/>
                    <a:pt x="1" y="388"/>
                    <a:pt x="24" y="845"/>
                  </a:cubicBezTo>
                  <a:cubicBezTo>
                    <a:pt x="46" y="1301"/>
                    <a:pt x="389" y="1689"/>
                    <a:pt x="868" y="1689"/>
                  </a:cubicBezTo>
                  <a:cubicBezTo>
                    <a:pt x="1302" y="1689"/>
                    <a:pt x="1735" y="1301"/>
                    <a:pt x="1713" y="845"/>
                  </a:cubicBezTo>
                  <a:cubicBezTo>
                    <a:pt x="1690" y="388"/>
                    <a:pt x="1347"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23" name="Google Shape;3723;p25"/>
            <p:cNvSpPr/>
            <p:nvPr/>
          </p:nvSpPr>
          <p:spPr>
            <a:xfrm>
              <a:off x="7931104" y="3115563"/>
              <a:ext cx="521575" cy="86750"/>
            </a:xfrm>
            <a:custGeom>
              <a:avLst/>
              <a:gdLst/>
              <a:ahLst/>
              <a:cxnLst/>
              <a:rect l="l" t="t" r="r" b="b"/>
              <a:pathLst>
                <a:path w="20863" h="3470" fill="none" extrusionOk="0">
                  <a:moveTo>
                    <a:pt x="17461" y="0"/>
                  </a:moveTo>
                  <a:cubicBezTo>
                    <a:pt x="19333" y="0"/>
                    <a:pt x="20862" y="1530"/>
                    <a:pt x="20862" y="3401"/>
                  </a:cubicBezTo>
                  <a:lnTo>
                    <a:pt x="20862" y="3470"/>
                  </a:lnTo>
                  <a:lnTo>
                    <a:pt x="0" y="3470"/>
                  </a:lnTo>
                  <a:lnTo>
                    <a:pt x="0" y="3401"/>
                  </a:lnTo>
                  <a:cubicBezTo>
                    <a:pt x="0" y="1530"/>
                    <a:pt x="1529" y="0"/>
                    <a:pt x="3401" y="0"/>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24" name="Google Shape;3724;p25"/>
            <p:cNvSpPr/>
            <p:nvPr/>
          </p:nvSpPr>
          <p:spPr>
            <a:xfrm>
              <a:off x="7931104" y="3223988"/>
              <a:ext cx="521575" cy="87325"/>
            </a:xfrm>
            <a:custGeom>
              <a:avLst/>
              <a:gdLst/>
              <a:ahLst/>
              <a:cxnLst/>
              <a:rect l="l" t="t" r="r" b="b"/>
              <a:pathLst>
                <a:path w="20863" h="3493" fill="none" extrusionOk="0">
                  <a:moveTo>
                    <a:pt x="17461" y="0"/>
                  </a:moveTo>
                  <a:cubicBezTo>
                    <a:pt x="19333" y="0"/>
                    <a:pt x="20862" y="1529"/>
                    <a:pt x="20862" y="3424"/>
                  </a:cubicBezTo>
                  <a:lnTo>
                    <a:pt x="20862" y="3492"/>
                  </a:lnTo>
                  <a:lnTo>
                    <a:pt x="0" y="3492"/>
                  </a:lnTo>
                  <a:lnTo>
                    <a:pt x="0" y="3424"/>
                  </a:lnTo>
                  <a:cubicBezTo>
                    <a:pt x="0" y="1529"/>
                    <a:pt x="1529" y="0"/>
                    <a:pt x="3401" y="0"/>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25" name="Google Shape;3725;p25"/>
            <p:cNvSpPr/>
            <p:nvPr/>
          </p:nvSpPr>
          <p:spPr>
            <a:xfrm>
              <a:off x="7931104" y="4268238"/>
              <a:ext cx="521575" cy="86750"/>
            </a:xfrm>
            <a:custGeom>
              <a:avLst/>
              <a:gdLst/>
              <a:ahLst/>
              <a:cxnLst/>
              <a:rect l="l" t="t" r="r" b="b"/>
              <a:pathLst>
                <a:path w="20863" h="3470" fill="none" extrusionOk="0">
                  <a:moveTo>
                    <a:pt x="17461" y="0"/>
                  </a:moveTo>
                  <a:cubicBezTo>
                    <a:pt x="19333" y="0"/>
                    <a:pt x="20862" y="1530"/>
                    <a:pt x="20862" y="3424"/>
                  </a:cubicBezTo>
                  <a:lnTo>
                    <a:pt x="20862" y="3470"/>
                  </a:lnTo>
                  <a:lnTo>
                    <a:pt x="0" y="3470"/>
                  </a:lnTo>
                  <a:lnTo>
                    <a:pt x="0" y="3424"/>
                  </a:lnTo>
                  <a:cubicBezTo>
                    <a:pt x="0" y="1530"/>
                    <a:pt x="1529" y="0"/>
                    <a:pt x="3401" y="0"/>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26" name="Google Shape;3726;p25"/>
            <p:cNvSpPr/>
            <p:nvPr/>
          </p:nvSpPr>
          <p:spPr>
            <a:xfrm>
              <a:off x="7931104" y="4377213"/>
              <a:ext cx="521575" cy="86775"/>
            </a:xfrm>
            <a:custGeom>
              <a:avLst/>
              <a:gdLst/>
              <a:ahLst/>
              <a:cxnLst/>
              <a:rect l="l" t="t" r="r" b="b"/>
              <a:pathLst>
                <a:path w="20863" h="3471" fill="none" extrusionOk="0">
                  <a:moveTo>
                    <a:pt x="17461" y="1"/>
                  </a:moveTo>
                  <a:cubicBezTo>
                    <a:pt x="19333" y="1"/>
                    <a:pt x="20862" y="1530"/>
                    <a:pt x="20862" y="3402"/>
                  </a:cubicBezTo>
                  <a:lnTo>
                    <a:pt x="20862" y="3470"/>
                  </a:lnTo>
                  <a:lnTo>
                    <a:pt x="0" y="3470"/>
                  </a:lnTo>
                  <a:lnTo>
                    <a:pt x="0" y="3402"/>
                  </a:lnTo>
                  <a:cubicBezTo>
                    <a:pt x="0" y="1530"/>
                    <a:pt x="1529" y="1"/>
                    <a:pt x="3401" y="1"/>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27" name="Google Shape;3727;p25"/>
            <p:cNvSpPr/>
            <p:nvPr/>
          </p:nvSpPr>
          <p:spPr>
            <a:xfrm>
              <a:off x="7931104" y="4485638"/>
              <a:ext cx="521575" cy="87350"/>
            </a:xfrm>
            <a:custGeom>
              <a:avLst/>
              <a:gdLst/>
              <a:ahLst/>
              <a:cxnLst/>
              <a:rect l="l" t="t" r="r" b="b"/>
              <a:pathLst>
                <a:path w="20863" h="3494" fill="none" extrusionOk="0">
                  <a:moveTo>
                    <a:pt x="17461" y="1"/>
                  </a:moveTo>
                  <a:cubicBezTo>
                    <a:pt x="19333" y="1"/>
                    <a:pt x="20862" y="1530"/>
                    <a:pt x="20862" y="3425"/>
                  </a:cubicBezTo>
                  <a:lnTo>
                    <a:pt x="20862" y="3493"/>
                  </a:lnTo>
                  <a:lnTo>
                    <a:pt x="0" y="3493"/>
                  </a:lnTo>
                  <a:lnTo>
                    <a:pt x="0" y="3425"/>
                  </a:lnTo>
                  <a:cubicBezTo>
                    <a:pt x="0" y="1530"/>
                    <a:pt x="1529" y="1"/>
                    <a:pt x="3401" y="1"/>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28" name="Google Shape;3728;p25"/>
            <p:cNvSpPr/>
            <p:nvPr/>
          </p:nvSpPr>
          <p:spPr>
            <a:xfrm>
              <a:off x="7800429" y="3659363"/>
              <a:ext cx="86750" cy="325875"/>
            </a:xfrm>
            <a:custGeom>
              <a:avLst/>
              <a:gdLst/>
              <a:ahLst/>
              <a:cxnLst/>
              <a:rect l="l" t="t" r="r" b="b"/>
              <a:pathLst>
                <a:path w="3470" h="13035" extrusionOk="0">
                  <a:moveTo>
                    <a:pt x="342" y="1"/>
                  </a:moveTo>
                  <a:cubicBezTo>
                    <a:pt x="160" y="1"/>
                    <a:pt x="0" y="138"/>
                    <a:pt x="0" y="343"/>
                  </a:cubicBezTo>
                  <a:lnTo>
                    <a:pt x="205" y="12714"/>
                  </a:lnTo>
                  <a:cubicBezTo>
                    <a:pt x="205" y="12897"/>
                    <a:pt x="342" y="13034"/>
                    <a:pt x="548" y="13034"/>
                  </a:cubicBezTo>
                  <a:lnTo>
                    <a:pt x="2944" y="13034"/>
                  </a:lnTo>
                  <a:cubicBezTo>
                    <a:pt x="3127" y="13034"/>
                    <a:pt x="3264" y="12897"/>
                    <a:pt x="3264" y="12714"/>
                  </a:cubicBezTo>
                  <a:lnTo>
                    <a:pt x="3469" y="343"/>
                  </a:lnTo>
                  <a:cubicBezTo>
                    <a:pt x="3469" y="138"/>
                    <a:pt x="3333" y="1"/>
                    <a:pt x="3127" y="1"/>
                  </a:cubicBezTo>
                  <a:close/>
                </a:path>
              </a:pathLst>
            </a:custGeom>
            <a:solidFill>
              <a:srgbClr val="A8B9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29" name="Google Shape;3729;p25"/>
            <p:cNvSpPr/>
            <p:nvPr/>
          </p:nvSpPr>
          <p:spPr>
            <a:xfrm>
              <a:off x="7816404" y="3675338"/>
              <a:ext cx="54800" cy="54250"/>
            </a:xfrm>
            <a:custGeom>
              <a:avLst/>
              <a:gdLst/>
              <a:ahLst/>
              <a:cxnLst/>
              <a:rect l="l" t="t" r="r" b="b"/>
              <a:pathLst>
                <a:path w="2192" h="2170" extrusionOk="0">
                  <a:moveTo>
                    <a:pt x="1096" y="1"/>
                  </a:moveTo>
                  <a:cubicBezTo>
                    <a:pt x="502" y="1"/>
                    <a:pt x="0" y="480"/>
                    <a:pt x="0" y="1097"/>
                  </a:cubicBezTo>
                  <a:cubicBezTo>
                    <a:pt x="0" y="1690"/>
                    <a:pt x="502" y="2169"/>
                    <a:pt x="1096" y="2169"/>
                  </a:cubicBezTo>
                  <a:cubicBezTo>
                    <a:pt x="1689" y="2169"/>
                    <a:pt x="2191" y="1690"/>
                    <a:pt x="2191" y="1097"/>
                  </a:cubicBezTo>
                  <a:cubicBezTo>
                    <a:pt x="2191" y="480"/>
                    <a:pt x="1689" y="1"/>
                    <a:pt x="1096" y="1"/>
                  </a:cubicBezTo>
                  <a:close/>
                </a:path>
              </a:pathLst>
            </a:custGeom>
            <a:solidFill>
              <a:srgbClr val="868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30" name="Google Shape;3730;p25"/>
            <p:cNvSpPr/>
            <p:nvPr/>
          </p:nvSpPr>
          <p:spPr>
            <a:xfrm>
              <a:off x="7839229" y="3682763"/>
              <a:ext cx="9150" cy="39400"/>
            </a:xfrm>
            <a:custGeom>
              <a:avLst/>
              <a:gdLst/>
              <a:ahLst/>
              <a:cxnLst/>
              <a:rect l="l" t="t" r="r" b="b"/>
              <a:pathLst>
                <a:path w="366" h="1576" extrusionOk="0">
                  <a:moveTo>
                    <a:pt x="160" y="1"/>
                  </a:moveTo>
                  <a:cubicBezTo>
                    <a:pt x="69" y="1"/>
                    <a:pt x="0" y="69"/>
                    <a:pt x="0" y="160"/>
                  </a:cubicBezTo>
                  <a:lnTo>
                    <a:pt x="0" y="1439"/>
                  </a:lnTo>
                  <a:cubicBezTo>
                    <a:pt x="0" y="1507"/>
                    <a:pt x="69" y="1576"/>
                    <a:pt x="160" y="1576"/>
                  </a:cubicBezTo>
                  <a:lnTo>
                    <a:pt x="228" y="1576"/>
                  </a:lnTo>
                  <a:cubicBezTo>
                    <a:pt x="297" y="1576"/>
                    <a:pt x="365" y="1507"/>
                    <a:pt x="365" y="1439"/>
                  </a:cubicBezTo>
                  <a:lnTo>
                    <a:pt x="365" y="160"/>
                  </a:lnTo>
                  <a:cubicBezTo>
                    <a:pt x="365" y="69"/>
                    <a:pt x="297" y="1"/>
                    <a:pt x="228" y="1"/>
                  </a:cubicBezTo>
                  <a:close/>
                </a:path>
              </a:pathLst>
            </a:custGeom>
            <a:solidFill>
              <a:srgbClr val="6063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31" name="Google Shape;3731;p25"/>
            <p:cNvSpPr/>
            <p:nvPr/>
          </p:nvSpPr>
          <p:spPr>
            <a:xfrm>
              <a:off x="8648379" y="4354963"/>
              <a:ext cx="43950" cy="218025"/>
            </a:xfrm>
            <a:custGeom>
              <a:avLst/>
              <a:gdLst/>
              <a:ahLst/>
              <a:cxnLst/>
              <a:rect l="l" t="t" r="r" b="b"/>
              <a:pathLst>
                <a:path w="1758" h="8721" extrusionOk="0">
                  <a:moveTo>
                    <a:pt x="411" y="1"/>
                  </a:moveTo>
                  <a:cubicBezTo>
                    <a:pt x="183" y="1"/>
                    <a:pt x="0" y="183"/>
                    <a:pt x="0" y="412"/>
                  </a:cubicBezTo>
                  <a:lnTo>
                    <a:pt x="0" y="8309"/>
                  </a:lnTo>
                  <a:cubicBezTo>
                    <a:pt x="0" y="8537"/>
                    <a:pt x="183" y="8720"/>
                    <a:pt x="411" y="8720"/>
                  </a:cubicBezTo>
                  <a:lnTo>
                    <a:pt x="1347" y="8720"/>
                  </a:lnTo>
                  <a:cubicBezTo>
                    <a:pt x="1575" y="8720"/>
                    <a:pt x="1758" y="8537"/>
                    <a:pt x="1758" y="8309"/>
                  </a:cubicBezTo>
                  <a:lnTo>
                    <a:pt x="1758" y="412"/>
                  </a:lnTo>
                  <a:cubicBezTo>
                    <a:pt x="1758" y="183"/>
                    <a:pt x="1575" y="1"/>
                    <a:pt x="1347" y="1"/>
                  </a:cubicBezTo>
                  <a:close/>
                </a:path>
              </a:pathLst>
            </a:custGeom>
            <a:solidFill>
              <a:srgbClr val="74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32" name="Google Shape;3732;p25"/>
            <p:cNvSpPr/>
            <p:nvPr/>
          </p:nvSpPr>
          <p:spPr>
            <a:xfrm>
              <a:off x="8649529" y="4376088"/>
              <a:ext cx="42800" cy="42250"/>
            </a:xfrm>
            <a:custGeom>
              <a:avLst/>
              <a:gdLst/>
              <a:ahLst/>
              <a:cxnLst/>
              <a:rect l="l" t="t" r="r" b="b"/>
              <a:pathLst>
                <a:path w="1712" h="1690" extrusionOk="0">
                  <a:moveTo>
                    <a:pt x="867" y="0"/>
                  </a:moveTo>
                  <a:cubicBezTo>
                    <a:pt x="411" y="0"/>
                    <a:pt x="0" y="388"/>
                    <a:pt x="23" y="845"/>
                  </a:cubicBezTo>
                  <a:cubicBezTo>
                    <a:pt x="46" y="1301"/>
                    <a:pt x="388" y="1689"/>
                    <a:pt x="867" y="1689"/>
                  </a:cubicBezTo>
                  <a:cubicBezTo>
                    <a:pt x="1301" y="1689"/>
                    <a:pt x="1712" y="1301"/>
                    <a:pt x="1689" y="845"/>
                  </a:cubicBezTo>
                  <a:cubicBezTo>
                    <a:pt x="1689" y="388"/>
                    <a:pt x="1324" y="0"/>
                    <a:pt x="8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33" name="Google Shape;3733;p25"/>
            <p:cNvSpPr/>
            <p:nvPr/>
          </p:nvSpPr>
          <p:spPr>
            <a:xfrm>
              <a:off x="6768133" y="3823713"/>
              <a:ext cx="80475" cy="161525"/>
            </a:xfrm>
            <a:custGeom>
              <a:avLst/>
              <a:gdLst/>
              <a:ahLst/>
              <a:cxnLst/>
              <a:rect l="l" t="t" r="r" b="b"/>
              <a:pathLst>
                <a:path w="3219" h="6461" extrusionOk="0">
                  <a:moveTo>
                    <a:pt x="3219" y="0"/>
                  </a:moveTo>
                  <a:lnTo>
                    <a:pt x="3219" y="0"/>
                  </a:lnTo>
                  <a:cubicBezTo>
                    <a:pt x="2740" y="1073"/>
                    <a:pt x="2351" y="2260"/>
                    <a:pt x="1507" y="3105"/>
                  </a:cubicBezTo>
                  <a:cubicBezTo>
                    <a:pt x="1186" y="3426"/>
                    <a:pt x="824" y="3604"/>
                    <a:pt x="483" y="3604"/>
                  </a:cubicBezTo>
                  <a:cubicBezTo>
                    <a:pt x="314" y="3604"/>
                    <a:pt x="151" y="3560"/>
                    <a:pt x="0" y="3470"/>
                  </a:cubicBezTo>
                  <a:lnTo>
                    <a:pt x="0" y="3470"/>
                  </a:lnTo>
                  <a:lnTo>
                    <a:pt x="46" y="6140"/>
                  </a:lnTo>
                  <a:cubicBezTo>
                    <a:pt x="46" y="6323"/>
                    <a:pt x="206" y="6460"/>
                    <a:pt x="389" y="6460"/>
                  </a:cubicBezTo>
                  <a:lnTo>
                    <a:pt x="2785" y="6460"/>
                  </a:lnTo>
                  <a:cubicBezTo>
                    <a:pt x="2968" y="6460"/>
                    <a:pt x="3128" y="6323"/>
                    <a:pt x="3128" y="6140"/>
                  </a:cubicBezTo>
                  <a:lnTo>
                    <a:pt x="3219" y="0"/>
                  </a:lnTo>
                  <a:close/>
                </a:path>
              </a:pathLst>
            </a:custGeom>
            <a:solidFill>
              <a:srgbClr val="748181">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34" name="Google Shape;3734;p25"/>
            <p:cNvSpPr/>
            <p:nvPr/>
          </p:nvSpPr>
          <p:spPr>
            <a:xfrm>
              <a:off x="7804404" y="3823713"/>
              <a:ext cx="80500" cy="161525"/>
            </a:xfrm>
            <a:custGeom>
              <a:avLst/>
              <a:gdLst/>
              <a:ahLst/>
              <a:cxnLst/>
              <a:rect l="l" t="t" r="r" b="b"/>
              <a:pathLst>
                <a:path w="3220" h="6461" extrusionOk="0">
                  <a:moveTo>
                    <a:pt x="3219" y="0"/>
                  </a:moveTo>
                  <a:lnTo>
                    <a:pt x="3219" y="0"/>
                  </a:lnTo>
                  <a:cubicBezTo>
                    <a:pt x="2717" y="1073"/>
                    <a:pt x="2329" y="2260"/>
                    <a:pt x="1507" y="3105"/>
                  </a:cubicBezTo>
                  <a:cubicBezTo>
                    <a:pt x="1186" y="3426"/>
                    <a:pt x="824" y="3604"/>
                    <a:pt x="483" y="3604"/>
                  </a:cubicBezTo>
                  <a:cubicBezTo>
                    <a:pt x="315" y="3604"/>
                    <a:pt x="151" y="3560"/>
                    <a:pt x="1" y="3470"/>
                  </a:cubicBezTo>
                  <a:lnTo>
                    <a:pt x="1" y="3470"/>
                  </a:lnTo>
                  <a:lnTo>
                    <a:pt x="46" y="6140"/>
                  </a:lnTo>
                  <a:cubicBezTo>
                    <a:pt x="46" y="6323"/>
                    <a:pt x="183" y="6460"/>
                    <a:pt x="389" y="6460"/>
                  </a:cubicBezTo>
                  <a:lnTo>
                    <a:pt x="2785" y="6460"/>
                  </a:lnTo>
                  <a:cubicBezTo>
                    <a:pt x="2968" y="6460"/>
                    <a:pt x="3105" y="6323"/>
                    <a:pt x="3105" y="6140"/>
                  </a:cubicBezTo>
                  <a:lnTo>
                    <a:pt x="3219" y="0"/>
                  </a:lnTo>
                  <a:close/>
                </a:path>
              </a:pathLst>
            </a:custGeom>
            <a:solidFill>
              <a:srgbClr val="748181">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35" name="Google Shape;3735;p25"/>
            <p:cNvSpPr/>
            <p:nvPr/>
          </p:nvSpPr>
          <p:spPr>
            <a:xfrm>
              <a:off x="6764708" y="3773313"/>
              <a:ext cx="59750" cy="106750"/>
            </a:xfrm>
            <a:custGeom>
              <a:avLst/>
              <a:gdLst/>
              <a:ahLst/>
              <a:cxnLst/>
              <a:rect l="l" t="t" r="r" b="b"/>
              <a:pathLst>
                <a:path w="2390" h="4270" extrusionOk="0">
                  <a:moveTo>
                    <a:pt x="1178" y="1"/>
                  </a:moveTo>
                  <a:cubicBezTo>
                    <a:pt x="707" y="1"/>
                    <a:pt x="248" y="252"/>
                    <a:pt x="137" y="807"/>
                  </a:cubicBezTo>
                  <a:cubicBezTo>
                    <a:pt x="1" y="1446"/>
                    <a:pt x="115" y="2085"/>
                    <a:pt x="183" y="2724"/>
                  </a:cubicBezTo>
                  <a:cubicBezTo>
                    <a:pt x="229" y="3272"/>
                    <a:pt x="206" y="3774"/>
                    <a:pt x="640" y="4162"/>
                  </a:cubicBezTo>
                  <a:cubicBezTo>
                    <a:pt x="711" y="4233"/>
                    <a:pt x="800" y="4269"/>
                    <a:pt x="890" y="4269"/>
                  </a:cubicBezTo>
                  <a:cubicBezTo>
                    <a:pt x="945" y="4269"/>
                    <a:pt x="999" y="4256"/>
                    <a:pt x="1050" y="4231"/>
                  </a:cubicBezTo>
                  <a:cubicBezTo>
                    <a:pt x="1553" y="3934"/>
                    <a:pt x="1644" y="3477"/>
                    <a:pt x="1827" y="2952"/>
                  </a:cubicBezTo>
                  <a:cubicBezTo>
                    <a:pt x="2055" y="2336"/>
                    <a:pt x="2329" y="1743"/>
                    <a:pt x="2352" y="1103"/>
                  </a:cubicBezTo>
                  <a:cubicBezTo>
                    <a:pt x="2390" y="403"/>
                    <a:pt x="1773" y="1"/>
                    <a:pt x="11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36" name="Google Shape;3736;p25"/>
            <p:cNvSpPr/>
            <p:nvPr/>
          </p:nvSpPr>
          <p:spPr>
            <a:xfrm>
              <a:off x="7800979" y="3773313"/>
              <a:ext cx="59450" cy="106750"/>
            </a:xfrm>
            <a:custGeom>
              <a:avLst/>
              <a:gdLst/>
              <a:ahLst/>
              <a:cxnLst/>
              <a:rect l="l" t="t" r="r" b="b"/>
              <a:pathLst>
                <a:path w="2378" h="4270" extrusionOk="0">
                  <a:moveTo>
                    <a:pt x="1171" y="1"/>
                  </a:moveTo>
                  <a:cubicBezTo>
                    <a:pt x="703" y="1"/>
                    <a:pt x="249" y="252"/>
                    <a:pt x="138" y="807"/>
                  </a:cubicBezTo>
                  <a:cubicBezTo>
                    <a:pt x="1" y="1446"/>
                    <a:pt x="115" y="2085"/>
                    <a:pt x="183" y="2724"/>
                  </a:cubicBezTo>
                  <a:cubicBezTo>
                    <a:pt x="229" y="3272"/>
                    <a:pt x="206" y="3774"/>
                    <a:pt x="617" y="4162"/>
                  </a:cubicBezTo>
                  <a:cubicBezTo>
                    <a:pt x="688" y="4233"/>
                    <a:pt x="787" y="4269"/>
                    <a:pt x="883" y="4269"/>
                  </a:cubicBezTo>
                  <a:cubicBezTo>
                    <a:pt x="942" y="4269"/>
                    <a:pt x="999" y="4256"/>
                    <a:pt x="1051" y="4231"/>
                  </a:cubicBezTo>
                  <a:cubicBezTo>
                    <a:pt x="1553" y="3934"/>
                    <a:pt x="1644" y="3477"/>
                    <a:pt x="1827" y="2952"/>
                  </a:cubicBezTo>
                  <a:cubicBezTo>
                    <a:pt x="2032" y="2336"/>
                    <a:pt x="2329" y="1743"/>
                    <a:pt x="2352" y="1103"/>
                  </a:cubicBezTo>
                  <a:cubicBezTo>
                    <a:pt x="2377" y="403"/>
                    <a:pt x="1763" y="1"/>
                    <a:pt x="11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37" name="Google Shape;3737;p25"/>
            <p:cNvSpPr/>
            <p:nvPr/>
          </p:nvSpPr>
          <p:spPr>
            <a:xfrm>
              <a:off x="7604679" y="4407463"/>
              <a:ext cx="43400" cy="165525"/>
            </a:xfrm>
            <a:custGeom>
              <a:avLst/>
              <a:gdLst/>
              <a:ahLst/>
              <a:cxnLst/>
              <a:rect l="l" t="t" r="r" b="b"/>
              <a:pathLst>
                <a:path w="1736" h="6621" extrusionOk="0">
                  <a:moveTo>
                    <a:pt x="1736" y="1"/>
                  </a:moveTo>
                  <a:cubicBezTo>
                    <a:pt x="1211" y="731"/>
                    <a:pt x="640" y="1416"/>
                    <a:pt x="1" y="2078"/>
                  </a:cubicBezTo>
                  <a:lnTo>
                    <a:pt x="1" y="6209"/>
                  </a:lnTo>
                  <a:cubicBezTo>
                    <a:pt x="1" y="6437"/>
                    <a:pt x="184" y="6620"/>
                    <a:pt x="389" y="6620"/>
                  </a:cubicBezTo>
                  <a:lnTo>
                    <a:pt x="1348" y="6620"/>
                  </a:lnTo>
                  <a:cubicBezTo>
                    <a:pt x="1553" y="6620"/>
                    <a:pt x="1736" y="6437"/>
                    <a:pt x="1736" y="6209"/>
                  </a:cubicBezTo>
                  <a:lnTo>
                    <a:pt x="1736" y="1"/>
                  </a:lnTo>
                  <a:close/>
                </a:path>
              </a:pathLst>
            </a:custGeom>
            <a:solidFill>
              <a:srgbClr val="6063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38" name="Google Shape;3738;p25"/>
            <p:cNvSpPr/>
            <p:nvPr/>
          </p:nvSpPr>
          <p:spPr>
            <a:xfrm>
              <a:off x="6633458" y="404467"/>
              <a:ext cx="1044275" cy="2175275"/>
            </a:xfrm>
            <a:custGeom>
              <a:avLst/>
              <a:gdLst/>
              <a:ahLst/>
              <a:cxnLst/>
              <a:rect l="l" t="t" r="r" b="b"/>
              <a:pathLst>
                <a:path w="41771" h="87011" extrusionOk="0">
                  <a:moveTo>
                    <a:pt x="1" y="1"/>
                  </a:moveTo>
                  <a:lnTo>
                    <a:pt x="1" y="87011"/>
                  </a:lnTo>
                  <a:lnTo>
                    <a:pt x="41771" y="87011"/>
                  </a:lnTo>
                  <a:lnTo>
                    <a:pt x="4177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39" name="Google Shape;3739;p25"/>
            <p:cNvSpPr/>
            <p:nvPr/>
          </p:nvSpPr>
          <p:spPr>
            <a:xfrm>
              <a:off x="6633458" y="507767"/>
              <a:ext cx="1044275" cy="2071975"/>
            </a:xfrm>
            <a:custGeom>
              <a:avLst/>
              <a:gdLst/>
              <a:ahLst/>
              <a:cxnLst/>
              <a:rect l="l" t="t" r="r" b="b"/>
              <a:pathLst>
                <a:path w="41771" h="82879" extrusionOk="0">
                  <a:moveTo>
                    <a:pt x="41771" y="0"/>
                  </a:moveTo>
                  <a:cubicBezTo>
                    <a:pt x="41406" y="959"/>
                    <a:pt x="40972" y="1918"/>
                    <a:pt x="40561" y="2831"/>
                  </a:cubicBezTo>
                  <a:cubicBezTo>
                    <a:pt x="39146" y="5912"/>
                    <a:pt x="37731" y="9016"/>
                    <a:pt x="36179" y="12029"/>
                  </a:cubicBezTo>
                  <a:cubicBezTo>
                    <a:pt x="33280" y="17576"/>
                    <a:pt x="29925" y="22917"/>
                    <a:pt x="25885" y="27687"/>
                  </a:cubicBezTo>
                  <a:cubicBezTo>
                    <a:pt x="23853" y="30084"/>
                    <a:pt x="21639" y="32298"/>
                    <a:pt x="19288" y="34352"/>
                  </a:cubicBezTo>
                  <a:cubicBezTo>
                    <a:pt x="17143" y="36201"/>
                    <a:pt x="14791" y="37799"/>
                    <a:pt x="12189" y="38940"/>
                  </a:cubicBezTo>
                  <a:cubicBezTo>
                    <a:pt x="10934" y="39488"/>
                    <a:pt x="9633" y="39945"/>
                    <a:pt x="8309" y="40287"/>
                  </a:cubicBezTo>
                  <a:cubicBezTo>
                    <a:pt x="7830" y="40424"/>
                    <a:pt x="7282" y="40401"/>
                    <a:pt x="6825" y="40538"/>
                  </a:cubicBezTo>
                  <a:cubicBezTo>
                    <a:pt x="6323" y="40698"/>
                    <a:pt x="5890" y="41383"/>
                    <a:pt x="5639" y="41793"/>
                  </a:cubicBezTo>
                  <a:cubicBezTo>
                    <a:pt x="4566" y="43597"/>
                    <a:pt x="4383" y="45811"/>
                    <a:pt x="3151" y="47523"/>
                  </a:cubicBezTo>
                  <a:cubicBezTo>
                    <a:pt x="2306" y="48687"/>
                    <a:pt x="1256" y="49942"/>
                    <a:pt x="1" y="50695"/>
                  </a:cubicBezTo>
                  <a:lnTo>
                    <a:pt x="1" y="82879"/>
                  </a:lnTo>
                  <a:lnTo>
                    <a:pt x="41771" y="82879"/>
                  </a:lnTo>
                  <a:lnTo>
                    <a:pt x="41771" y="0"/>
                  </a:lnTo>
                  <a:close/>
                </a:path>
              </a:pathLst>
            </a:custGeom>
            <a:solidFill>
              <a:srgbClr val="000000">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40" name="Google Shape;3740;p25"/>
            <p:cNvSpPr/>
            <p:nvPr/>
          </p:nvSpPr>
          <p:spPr>
            <a:xfrm>
              <a:off x="6677408" y="447842"/>
              <a:ext cx="956975" cy="2087975"/>
            </a:xfrm>
            <a:custGeom>
              <a:avLst/>
              <a:gdLst/>
              <a:ahLst/>
              <a:cxnLst/>
              <a:rect l="l" t="t" r="r" b="b"/>
              <a:pathLst>
                <a:path w="38279" h="83519" extrusionOk="0">
                  <a:moveTo>
                    <a:pt x="274" y="1"/>
                  </a:moveTo>
                  <a:cubicBezTo>
                    <a:pt x="114" y="1"/>
                    <a:pt x="0" y="115"/>
                    <a:pt x="0" y="275"/>
                  </a:cubicBezTo>
                  <a:lnTo>
                    <a:pt x="0" y="83244"/>
                  </a:lnTo>
                  <a:cubicBezTo>
                    <a:pt x="0" y="83404"/>
                    <a:pt x="114" y="83518"/>
                    <a:pt x="274" y="83518"/>
                  </a:cubicBezTo>
                  <a:lnTo>
                    <a:pt x="38004" y="83518"/>
                  </a:lnTo>
                  <a:cubicBezTo>
                    <a:pt x="38141" y="83518"/>
                    <a:pt x="38278" y="83404"/>
                    <a:pt x="38278" y="83244"/>
                  </a:cubicBezTo>
                  <a:lnTo>
                    <a:pt x="38278" y="275"/>
                  </a:lnTo>
                  <a:cubicBezTo>
                    <a:pt x="38278" y="115"/>
                    <a:pt x="38141" y="1"/>
                    <a:pt x="380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41" name="Google Shape;3741;p25"/>
            <p:cNvSpPr/>
            <p:nvPr/>
          </p:nvSpPr>
          <p:spPr>
            <a:xfrm>
              <a:off x="6894808" y="839292"/>
              <a:ext cx="522150" cy="87350"/>
            </a:xfrm>
            <a:custGeom>
              <a:avLst/>
              <a:gdLst/>
              <a:ahLst/>
              <a:cxnLst/>
              <a:rect l="l" t="t" r="r" b="b"/>
              <a:pathLst>
                <a:path w="20886" h="3494" fill="none" extrusionOk="0">
                  <a:moveTo>
                    <a:pt x="17462" y="1"/>
                  </a:moveTo>
                  <a:cubicBezTo>
                    <a:pt x="19357" y="1"/>
                    <a:pt x="20886" y="1530"/>
                    <a:pt x="20886" y="3425"/>
                  </a:cubicBezTo>
                  <a:lnTo>
                    <a:pt x="20886" y="3493"/>
                  </a:lnTo>
                  <a:lnTo>
                    <a:pt x="1" y="3493"/>
                  </a:lnTo>
                  <a:lnTo>
                    <a:pt x="1" y="3425"/>
                  </a:lnTo>
                  <a:cubicBezTo>
                    <a:pt x="1" y="1530"/>
                    <a:pt x="1530" y="1"/>
                    <a:pt x="3424" y="1"/>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42" name="Google Shape;3742;p25"/>
            <p:cNvSpPr/>
            <p:nvPr/>
          </p:nvSpPr>
          <p:spPr>
            <a:xfrm>
              <a:off x="6894808" y="948292"/>
              <a:ext cx="522150" cy="86750"/>
            </a:xfrm>
            <a:custGeom>
              <a:avLst/>
              <a:gdLst/>
              <a:ahLst/>
              <a:cxnLst/>
              <a:rect l="l" t="t" r="r" b="b"/>
              <a:pathLst>
                <a:path w="20886" h="3470" fill="none" extrusionOk="0">
                  <a:moveTo>
                    <a:pt x="17462" y="0"/>
                  </a:moveTo>
                  <a:cubicBezTo>
                    <a:pt x="19357" y="0"/>
                    <a:pt x="20886" y="1530"/>
                    <a:pt x="20886" y="3424"/>
                  </a:cubicBezTo>
                  <a:lnTo>
                    <a:pt x="20886" y="3470"/>
                  </a:lnTo>
                  <a:lnTo>
                    <a:pt x="1" y="3470"/>
                  </a:lnTo>
                  <a:lnTo>
                    <a:pt x="1" y="3424"/>
                  </a:lnTo>
                  <a:cubicBezTo>
                    <a:pt x="1" y="1530"/>
                    <a:pt x="1530" y="0"/>
                    <a:pt x="3424"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43" name="Google Shape;3743;p25"/>
            <p:cNvSpPr/>
            <p:nvPr/>
          </p:nvSpPr>
          <p:spPr>
            <a:xfrm>
              <a:off x="6894808" y="1056717"/>
              <a:ext cx="522150" cy="87325"/>
            </a:xfrm>
            <a:custGeom>
              <a:avLst/>
              <a:gdLst/>
              <a:ahLst/>
              <a:cxnLst/>
              <a:rect l="l" t="t" r="r" b="b"/>
              <a:pathLst>
                <a:path w="20886" h="3493" fill="none" extrusionOk="0">
                  <a:moveTo>
                    <a:pt x="17462" y="0"/>
                  </a:moveTo>
                  <a:cubicBezTo>
                    <a:pt x="19357" y="0"/>
                    <a:pt x="20886" y="1530"/>
                    <a:pt x="20886" y="3424"/>
                  </a:cubicBezTo>
                  <a:lnTo>
                    <a:pt x="20886" y="3493"/>
                  </a:lnTo>
                  <a:lnTo>
                    <a:pt x="1" y="3493"/>
                  </a:lnTo>
                  <a:lnTo>
                    <a:pt x="1" y="3424"/>
                  </a:lnTo>
                  <a:cubicBezTo>
                    <a:pt x="1" y="1530"/>
                    <a:pt x="1530" y="0"/>
                    <a:pt x="3424"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44" name="Google Shape;3744;p25"/>
            <p:cNvSpPr/>
            <p:nvPr/>
          </p:nvSpPr>
          <p:spPr>
            <a:xfrm>
              <a:off x="6894808" y="2100967"/>
              <a:ext cx="522150" cy="87325"/>
            </a:xfrm>
            <a:custGeom>
              <a:avLst/>
              <a:gdLst/>
              <a:ahLst/>
              <a:cxnLst/>
              <a:rect l="l" t="t" r="r" b="b"/>
              <a:pathLst>
                <a:path w="20886" h="3493" fill="none" extrusionOk="0">
                  <a:moveTo>
                    <a:pt x="17462" y="0"/>
                  </a:moveTo>
                  <a:cubicBezTo>
                    <a:pt x="19357" y="0"/>
                    <a:pt x="20886" y="1530"/>
                    <a:pt x="20886" y="3424"/>
                  </a:cubicBezTo>
                  <a:lnTo>
                    <a:pt x="20886" y="3493"/>
                  </a:lnTo>
                  <a:lnTo>
                    <a:pt x="1" y="3493"/>
                  </a:lnTo>
                  <a:lnTo>
                    <a:pt x="1" y="3424"/>
                  </a:lnTo>
                  <a:cubicBezTo>
                    <a:pt x="1" y="1530"/>
                    <a:pt x="1530" y="0"/>
                    <a:pt x="3424"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45" name="Google Shape;3745;p25"/>
            <p:cNvSpPr/>
            <p:nvPr/>
          </p:nvSpPr>
          <p:spPr>
            <a:xfrm>
              <a:off x="6894808" y="2209967"/>
              <a:ext cx="522150" cy="86750"/>
            </a:xfrm>
            <a:custGeom>
              <a:avLst/>
              <a:gdLst/>
              <a:ahLst/>
              <a:cxnLst/>
              <a:rect l="l" t="t" r="r" b="b"/>
              <a:pathLst>
                <a:path w="20886" h="3470" fill="none" extrusionOk="0">
                  <a:moveTo>
                    <a:pt x="17462" y="0"/>
                  </a:moveTo>
                  <a:cubicBezTo>
                    <a:pt x="19357" y="0"/>
                    <a:pt x="20886" y="1529"/>
                    <a:pt x="20886" y="3401"/>
                  </a:cubicBezTo>
                  <a:lnTo>
                    <a:pt x="20886" y="3470"/>
                  </a:lnTo>
                  <a:lnTo>
                    <a:pt x="1" y="3470"/>
                  </a:lnTo>
                  <a:lnTo>
                    <a:pt x="1" y="3401"/>
                  </a:lnTo>
                  <a:cubicBezTo>
                    <a:pt x="1" y="1529"/>
                    <a:pt x="1530" y="0"/>
                    <a:pt x="3424"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46" name="Google Shape;3746;p25"/>
            <p:cNvSpPr/>
            <p:nvPr/>
          </p:nvSpPr>
          <p:spPr>
            <a:xfrm>
              <a:off x="6894808" y="2318367"/>
              <a:ext cx="522150" cy="87350"/>
            </a:xfrm>
            <a:custGeom>
              <a:avLst/>
              <a:gdLst/>
              <a:ahLst/>
              <a:cxnLst/>
              <a:rect l="l" t="t" r="r" b="b"/>
              <a:pathLst>
                <a:path w="20886" h="3494" fill="none" extrusionOk="0">
                  <a:moveTo>
                    <a:pt x="17462" y="1"/>
                  </a:moveTo>
                  <a:cubicBezTo>
                    <a:pt x="19357" y="1"/>
                    <a:pt x="20886" y="1530"/>
                    <a:pt x="20886" y="3425"/>
                  </a:cubicBezTo>
                  <a:lnTo>
                    <a:pt x="20886" y="3493"/>
                  </a:lnTo>
                  <a:lnTo>
                    <a:pt x="1" y="3493"/>
                  </a:lnTo>
                  <a:lnTo>
                    <a:pt x="1" y="3425"/>
                  </a:lnTo>
                  <a:cubicBezTo>
                    <a:pt x="1" y="1530"/>
                    <a:pt x="1530" y="1"/>
                    <a:pt x="3424" y="1"/>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47" name="Google Shape;3747;p25"/>
            <p:cNvSpPr/>
            <p:nvPr/>
          </p:nvSpPr>
          <p:spPr>
            <a:xfrm>
              <a:off x="6677408" y="607042"/>
              <a:ext cx="956975" cy="1928775"/>
            </a:xfrm>
            <a:custGeom>
              <a:avLst/>
              <a:gdLst/>
              <a:ahLst/>
              <a:cxnLst/>
              <a:rect l="l" t="t" r="r" b="b"/>
              <a:pathLst>
                <a:path w="38279" h="77151" extrusionOk="0">
                  <a:moveTo>
                    <a:pt x="38278" y="1"/>
                  </a:moveTo>
                  <a:cubicBezTo>
                    <a:pt x="37046" y="2717"/>
                    <a:pt x="35790" y="5411"/>
                    <a:pt x="34421" y="8058"/>
                  </a:cubicBezTo>
                  <a:cubicBezTo>
                    <a:pt x="31522" y="13605"/>
                    <a:pt x="28167" y="18946"/>
                    <a:pt x="24127" y="23716"/>
                  </a:cubicBezTo>
                  <a:cubicBezTo>
                    <a:pt x="22095" y="26113"/>
                    <a:pt x="19881" y="28327"/>
                    <a:pt x="17530" y="30381"/>
                  </a:cubicBezTo>
                  <a:cubicBezTo>
                    <a:pt x="15385" y="32230"/>
                    <a:pt x="13033" y="33828"/>
                    <a:pt x="10431" y="34969"/>
                  </a:cubicBezTo>
                  <a:cubicBezTo>
                    <a:pt x="9176" y="35517"/>
                    <a:pt x="7875" y="35974"/>
                    <a:pt x="6551" y="36316"/>
                  </a:cubicBezTo>
                  <a:cubicBezTo>
                    <a:pt x="6072" y="36453"/>
                    <a:pt x="5524" y="36430"/>
                    <a:pt x="5067" y="36567"/>
                  </a:cubicBezTo>
                  <a:cubicBezTo>
                    <a:pt x="4565" y="36727"/>
                    <a:pt x="4132" y="37412"/>
                    <a:pt x="3881" y="37822"/>
                  </a:cubicBezTo>
                  <a:cubicBezTo>
                    <a:pt x="2808" y="39626"/>
                    <a:pt x="2625" y="41840"/>
                    <a:pt x="1393" y="43552"/>
                  </a:cubicBezTo>
                  <a:cubicBezTo>
                    <a:pt x="982" y="44122"/>
                    <a:pt x="502" y="44716"/>
                    <a:pt x="0" y="45286"/>
                  </a:cubicBezTo>
                  <a:lnTo>
                    <a:pt x="0" y="76876"/>
                  </a:lnTo>
                  <a:cubicBezTo>
                    <a:pt x="0" y="77036"/>
                    <a:pt x="114" y="77150"/>
                    <a:pt x="274" y="77150"/>
                  </a:cubicBezTo>
                  <a:lnTo>
                    <a:pt x="38004" y="77150"/>
                  </a:lnTo>
                  <a:cubicBezTo>
                    <a:pt x="38141" y="77150"/>
                    <a:pt x="38278" y="77036"/>
                    <a:pt x="38278" y="76876"/>
                  </a:cubicBezTo>
                  <a:lnTo>
                    <a:pt x="38278" y="1"/>
                  </a:lnTo>
                  <a:close/>
                </a:path>
              </a:pathLst>
            </a:custGeom>
            <a:solidFill>
              <a:srgbClr val="BAC8C8">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48" name="Google Shape;3748;p25"/>
            <p:cNvSpPr/>
            <p:nvPr/>
          </p:nvSpPr>
          <p:spPr>
            <a:xfrm>
              <a:off x="6981558" y="556842"/>
              <a:ext cx="348100" cy="86750"/>
            </a:xfrm>
            <a:custGeom>
              <a:avLst/>
              <a:gdLst/>
              <a:ahLst/>
              <a:cxnLst/>
              <a:rect l="l" t="t" r="r" b="b"/>
              <a:pathLst>
                <a:path w="13924" h="3470" extrusionOk="0">
                  <a:moveTo>
                    <a:pt x="297" y="0"/>
                  </a:moveTo>
                  <a:cubicBezTo>
                    <a:pt x="137" y="0"/>
                    <a:pt x="0" y="114"/>
                    <a:pt x="0" y="274"/>
                  </a:cubicBezTo>
                  <a:lnTo>
                    <a:pt x="0" y="3196"/>
                  </a:lnTo>
                  <a:cubicBezTo>
                    <a:pt x="0" y="3356"/>
                    <a:pt x="137" y="3470"/>
                    <a:pt x="297" y="3470"/>
                  </a:cubicBezTo>
                  <a:lnTo>
                    <a:pt x="13650" y="3470"/>
                  </a:lnTo>
                  <a:cubicBezTo>
                    <a:pt x="13809" y="3470"/>
                    <a:pt x="13924" y="3356"/>
                    <a:pt x="13924" y="3196"/>
                  </a:cubicBezTo>
                  <a:lnTo>
                    <a:pt x="13924" y="274"/>
                  </a:lnTo>
                  <a:cubicBezTo>
                    <a:pt x="13924" y="114"/>
                    <a:pt x="13809" y="0"/>
                    <a:pt x="136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49" name="Google Shape;3749;p25"/>
            <p:cNvSpPr/>
            <p:nvPr/>
          </p:nvSpPr>
          <p:spPr>
            <a:xfrm>
              <a:off x="6764133" y="1492092"/>
              <a:ext cx="87325" cy="326425"/>
            </a:xfrm>
            <a:custGeom>
              <a:avLst/>
              <a:gdLst/>
              <a:ahLst/>
              <a:cxnLst/>
              <a:rect l="l" t="t" r="r" b="b"/>
              <a:pathLst>
                <a:path w="3493" h="13057" extrusionOk="0">
                  <a:moveTo>
                    <a:pt x="343" y="1"/>
                  </a:moveTo>
                  <a:cubicBezTo>
                    <a:pt x="160" y="1"/>
                    <a:pt x="1" y="138"/>
                    <a:pt x="1" y="343"/>
                  </a:cubicBezTo>
                  <a:lnTo>
                    <a:pt x="206" y="12715"/>
                  </a:lnTo>
                  <a:cubicBezTo>
                    <a:pt x="206" y="12897"/>
                    <a:pt x="366" y="13057"/>
                    <a:pt x="549" y="13057"/>
                  </a:cubicBezTo>
                  <a:lnTo>
                    <a:pt x="2945" y="13057"/>
                  </a:lnTo>
                  <a:cubicBezTo>
                    <a:pt x="3128" y="13057"/>
                    <a:pt x="3288" y="12897"/>
                    <a:pt x="3288" y="12715"/>
                  </a:cubicBezTo>
                  <a:lnTo>
                    <a:pt x="3470" y="343"/>
                  </a:lnTo>
                  <a:cubicBezTo>
                    <a:pt x="3493" y="138"/>
                    <a:pt x="3333" y="1"/>
                    <a:pt x="3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50" name="Google Shape;3750;p25"/>
            <p:cNvSpPr/>
            <p:nvPr/>
          </p:nvSpPr>
          <p:spPr>
            <a:xfrm>
              <a:off x="6780683" y="1508092"/>
              <a:ext cx="54250" cy="54800"/>
            </a:xfrm>
            <a:custGeom>
              <a:avLst/>
              <a:gdLst/>
              <a:ahLst/>
              <a:cxnLst/>
              <a:rect l="l" t="t" r="r" b="b"/>
              <a:pathLst>
                <a:path w="2170" h="2192" extrusionOk="0">
                  <a:moveTo>
                    <a:pt x="1073" y="0"/>
                  </a:moveTo>
                  <a:cubicBezTo>
                    <a:pt x="480" y="0"/>
                    <a:pt x="1" y="502"/>
                    <a:pt x="1" y="1096"/>
                  </a:cubicBezTo>
                  <a:cubicBezTo>
                    <a:pt x="1" y="1689"/>
                    <a:pt x="480" y="2191"/>
                    <a:pt x="1073" y="2191"/>
                  </a:cubicBezTo>
                  <a:cubicBezTo>
                    <a:pt x="1690" y="2191"/>
                    <a:pt x="2169" y="1689"/>
                    <a:pt x="2169" y="1096"/>
                  </a:cubicBezTo>
                  <a:cubicBezTo>
                    <a:pt x="2169" y="502"/>
                    <a:pt x="1690" y="0"/>
                    <a:pt x="10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51" name="Google Shape;3751;p25"/>
            <p:cNvSpPr/>
            <p:nvPr/>
          </p:nvSpPr>
          <p:spPr>
            <a:xfrm>
              <a:off x="6803508" y="1516067"/>
              <a:ext cx="8600" cy="38825"/>
            </a:xfrm>
            <a:custGeom>
              <a:avLst/>
              <a:gdLst/>
              <a:ahLst/>
              <a:cxnLst/>
              <a:rect l="l" t="t" r="r" b="b"/>
              <a:pathLst>
                <a:path w="344" h="1553" extrusionOk="0">
                  <a:moveTo>
                    <a:pt x="138" y="1"/>
                  </a:moveTo>
                  <a:cubicBezTo>
                    <a:pt x="46" y="1"/>
                    <a:pt x="1" y="46"/>
                    <a:pt x="1" y="138"/>
                  </a:cubicBezTo>
                  <a:lnTo>
                    <a:pt x="1" y="1416"/>
                  </a:lnTo>
                  <a:cubicBezTo>
                    <a:pt x="1" y="1484"/>
                    <a:pt x="46" y="1553"/>
                    <a:pt x="138" y="1553"/>
                  </a:cubicBezTo>
                  <a:lnTo>
                    <a:pt x="206" y="1553"/>
                  </a:lnTo>
                  <a:cubicBezTo>
                    <a:pt x="275" y="1553"/>
                    <a:pt x="343" y="1484"/>
                    <a:pt x="343" y="1416"/>
                  </a:cubicBezTo>
                  <a:lnTo>
                    <a:pt x="343" y="138"/>
                  </a:lnTo>
                  <a:cubicBezTo>
                    <a:pt x="343" y="46"/>
                    <a:pt x="275" y="1"/>
                    <a:pt x="2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52" name="Google Shape;3752;p25"/>
            <p:cNvSpPr/>
            <p:nvPr/>
          </p:nvSpPr>
          <p:spPr>
            <a:xfrm>
              <a:off x="7604679" y="578517"/>
              <a:ext cx="43400" cy="217450"/>
            </a:xfrm>
            <a:custGeom>
              <a:avLst/>
              <a:gdLst/>
              <a:ahLst/>
              <a:cxnLst/>
              <a:rect l="l" t="t" r="r" b="b"/>
              <a:pathLst>
                <a:path w="1736" h="8698" extrusionOk="0">
                  <a:moveTo>
                    <a:pt x="389" y="1"/>
                  </a:moveTo>
                  <a:cubicBezTo>
                    <a:pt x="184" y="1"/>
                    <a:pt x="1" y="160"/>
                    <a:pt x="1" y="389"/>
                  </a:cubicBezTo>
                  <a:lnTo>
                    <a:pt x="1" y="8309"/>
                  </a:lnTo>
                  <a:cubicBezTo>
                    <a:pt x="1" y="8514"/>
                    <a:pt x="184" y="8697"/>
                    <a:pt x="389" y="8697"/>
                  </a:cubicBezTo>
                  <a:lnTo>
                    <a:pt x="1348" y="8697"/>
                  </a:lnTo>
                  <a:cubicBezTo>
                    <a:pt x="1553" y="8697"/>
                    <a:pt x="1736" y="8514"/>
                    <a:pt x="1736" y="8309"/>
                  </a:cubicBezTo>
                  <a:lnTo>
                    <a:pt x="1736" y="389"/>
                  </a:lnTo>
                  <a:cubicBezTo>
                    <a:pt x="1736" y="160"/>
                    <a:pt x="1553" y="1"/>
                    <a:pt x="13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53" name="Google Shape;3753;p25"/>
            <p:cNvSpPr/>
            <p:nvPr/>
          </p:nvSpPr>
          <p:spPr>
            <a:xfrm>
              <a:off x="7604679" y="2188267"/>
              <a:ext cx="43400" cy="217450"/>
            </a:xfrm>
            <a:custGeom>
              <a:avLst/>
              <a:gdLst/>
              <a:ahLst/>
              <a:cxnLst/>
              <a:rect l="l" t="t" r="r" b="b"/>
              <a:pathLst>
                <a:path w="1736" h="8698" extrusionOk="0">
                  <a:moveTo>
                    <a:pt x="389" y="1"/>
                  </a:moveTo>
                  <a:cubicBezTo>
                    <a:pt x="184" y="1"/>
                    <a:pt x="1" y="161"/>
                    <a:pt x="1" y="389"/>
                  </a:cubicBezTo>
                  <a:lnTo>
                    <a:pt x="1" y="8286"/>
                  </a:lnTo>
                  <a:cubicBezTo>
                    <a:pt x="1" y="8515"/>
                    <a:pt x="184" y="8697"/>
                    <a:pt x="389" y="8697"/>
                  </a:cubicBezTo>
                  <a:lnTo>
                    <a:pt x="1348" y="8697"/>
                  </a:lnTo>
                  <a:cubicBezTo>
                    <a:pt x="1553" y="8697"/>
                    <a:pt x="1736" y="8515"/>
                    <a:pt x="1736" y="8286"/>
                  </a:cubicBezTo>
                  <a:lnTo>
                    <a:pt x="1736" y="389"/>
                  </a:lnTo>
                  <a:cubicBezTo>
                    <a:pt x="1736" y="161"/>
                    <a:pt x="1553" y="1"/>
                    <a:pt x="13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54" name="Google Shape;3754;p25"/>
            <p:cNvSpPr/>
            <p:nvPr/>
          </p:nvSpPr>
          <p:spPr>
            <a:xfrm>
              <a:off x="7605254" y="2208817"/>
              <a:ext cx="43400" cy="42250"/>
            </a:xfrm>
            <a:custGeom>
              <a:avLst/>
              <a:gdLst/>
              <a:ahLst/>
              <a:cxnLst/>
              <a:rect l="l" t="t" r="r" b="b"/>
              <a:pathLst>
                <a:path w="1736" h="1690" extrusionOk="0">
                  <a:moveTo>
                    <a:pt x="868" y="0"/>
                  </a:moveTo>
                  <a:cubicBezTo>
                    <a:pt x="434" y="0"/>
                    <a:pt x="1" y="388"/>
                    <a:pt x="24" y="845"/>
                  </a:cubicBezTo>
                  <a:cubicBezTo>
                    <a:pt x="46" y="1301"/>
                    <a:pt x="389" y="1690"/>
                    <a:pt x="868" y="1690"/>
                  </a:cubicBezTo>
                  <a:cubicBezTo>
                    <a:pt x="1302" y="1690"/>
                    <a:pt x="1735" y="1301"/>
                    <a:pt x="1713" y="845"/>
                  </a:cubicBezTo>
                  <a:cubicBezTo>
                    <a:pt x="1690" y="388"/>
                    <a:pt x="1347"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55" name="Google Shape;3755;p25"/>
            <p:cNvSpPr/>
            <p:nvPr/>
          </p:nvSpPr>
          <p:spPr>
            <a:xfrm>
              <a:off x="7602979" y="599642"/>
              <a:ext cx="47950" cy="46800"/>
            </a:xfrm>
            <a:custGeom>
              <a:avLst/>
              <a:gdLst/>
              <a:ahLst/>
              <a:cxnLst/>
              <a:rect l="l" t="t" r="r" b="b"/>
              <a:pathLst>
                <a:path w="1918" h="1872" extrusionOk="0">
                  <a:moveTo>
                    <a:pt x="959" y="0"/>
                  </a:moveTo>
                  <a:cubicBezTo>
                    <a:pt x="480" y="0"/>
                    <a:pt x="0" y="434"/>
                    <a:pt x="23" y="936"/>
                  </a:cubicBezTo>
                  <a:cubicBezTo>
                    <a:pt x="46" y="1438"/>
                    <a:pt x="434" y="1872"/>
                    <a:pt x="959" y="1872"/>
                  </a:cubicBezTo>
                  <a:cubicBezTo>
                    <a:pt x="1438" y="1872"/>
                    <a:pt x="1918" y="1438"/>
                    <a:pt x="1895" y="936"/>
                  </a:cubicBezTo>
                  <a:cubicBezTo>
                    <a:pt x="1872" y="434"/>
                    <a:pt x="1484" y="0"/>
                    <a:pt x="9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56" name="Google Shape;3756;p25"/>
            <p:cNvSpPr/>
            <p:nvPr/>
          </p:nvSpPr>
          <p:spPr>
            <a:xfrm>
              <a:off x="6633458" y="2571738"/>
              <a:ext cx="1044275" cy="2175275"/>
            </a:xfrm>
            <a:custGeom>
              <a:avLst/>
              <a:gdLst/>
              <a:ahLst/>
              <a:cxnLst/>
              <a:rect l="l" t="t" r="r" b="b"/>
              <a:pathLst>
                <a:path w="41771" h="87011" extrusionOk="0">
                  <a:moveTo>
                    <a:pt x="1" y="1"/>
                  </a:moveTo>
                  <a:lnTo>
                    <a:pt x="1" y="87011"/>
                  </a:lnTo>
                  <a:lnTo>
                    <a:pt x="41771" y="87011"/>
                  </a:lnTo>
                  <a:lnTo>
                    <a:pt x="4177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57" name="Google Shape;3757;p25"/>
            <p:cNvSpPr/>
            <p:nvPr/>
          </p:nvSpPr>
          <p:spPr>
            <a:xfrm>
              <a:off x="7669754" y="2571738"/>
              <a:ext cx="1044275" cy="2175275"/>
            </a:xfrm>
            <a:custGeom>
              <a:avLst/>
              <a:gdLst/>
              <a:ahLst/>
              <a:cxnLst/>
              <a:rect l="l" t="t" r="r" b="b"/>
              <a:pathLst>
                <a:path w="41771" h="87011" extrusionOk="0">
                  <a:moveTo>
                    <a:pt x="0" y="1"/>
                  </a:moveTo>
                  <a:lnTo>
                    <a:pt x="0" y="87011"/>
                  </a:lnTo>
                  <a:lnTo>
                    <a:pt x="41770" y="87011"/>
                  </a:lnTo>
                  <a:lnTo>
                    <a:pt x="417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58" name="Google Shape;3758;p25"/>
            <p:cNvSpPr/>
            <p:nvPr/>
          </p:nvSpPr>
          <p:spPr>
            <a:xfrm>
              <a:off x="6701933" y="496267"/>
              <a:ext cx="70225" cy="313175"/>
            </a:xfrm>
            <a:custGeom>
              <a:avLst/>
              <a:gdLst/>
              <a:ahLst/>
              <a:cxnLst/>
              <a:rect l="l" t="t" r="r" b="b"/>
              <a:pathLst>
                <a:path w="2809" h="12527" extrusionOk="0">
                  <a:moveTo>
                    <a:pt x="1546" y="1"/>
                  </a:moveTo>
                  <a:cubicBezTo>
                    <a:pt x="915" y="1"/>
                    <a:pt x="275" y="395"/>
                    <a:pt x="275" y="1191"/>
                  </a:cubicBezTo>
                  <a:cubicBezTo>
                    <a:pt x="252" y="3245"/>
                    <a:pt x="252" y="5276"/>
                    <a:pt x="229" y="7331"/>
                  </a:cubicBezTo>
                  <a:cubicBezTo>
                    <a:pt x="229" y="8997"/>
                    <a:pt x="1" y="10732"/>
                    <a:pt x="731" y="12261"/>
                  </a:cubicBezTo>
                  <a:cubicBezTo>
                    <a:pt x="810" y="12441"/>
                    <a:pt x="988" y="12526"/>
                    <a:pt x="1167" y="12526"/>
                  </a:cubicBezTo>
                  <a:cubicBezTo>
                    <a:pt x="1353" y="12526"/>
                    <a:pt x="1540" y="12435"/>
                    <a:pt x="1621" y="12261"/>
                  </a:cubicBezTo>
                  <a:cubicBezTo>
                    <a:pt x="2443" y="10777"/>
                    <a:pt x="2329" y="8997"/>
                    <a:pt x="2420" y="7331"/>
                  </a:cubicBezTo>
                  <a:cubicBezTo>
                    <a:pt x="2534" y="5276"/>
                    <a:pt x="2648" y="3245"/>
                    <a:pt x="2763" y="1191"/>
                  </a:cubicBezTo>
                  <a:cubicBezTo>
                    <a:pt x="2808" y="400"/>
                    <a:pt x="2182" y="1"/>
                    <a:pt x="1546" y="1"/>
                  </a:cubicBez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59" name="Google Shape;3759;p25"/>
            <p:cNvSpPr/>
            <p:nvPr/>
          </p:nvSpPr>
          <p:spPr>
            <a:xfrm>
              <a:off x="6677408" y="2615113"/>
              <a:ext cx="956975" cy="2087975"/>
            </a:xfrm>
            <a:custGeom>
              <a:avLst/>
              <a:gdLst/>
              <a:ahLst/>
              <a:cxnLst/>
              <a:rect l="l" t="t" r="r" b="b"/>
              <a:pathLst>
                <a:path w="38279" h="83519" extrusionOk="0">
                  <a:moveTo>
                    <a:pt x="274" y="1"/>
                  </a:moveTo>
                  <a:cubicBezTo>
                    <a:pt x="114" y="1"/>
                    <a:pt x="0" y="115"/>
                    <a:pt x="0" y="274"/>
                  </a:cubicBezTo>
                  <a:lnTo>
                    <a:pt x="0" y="83244"/>
                  </a:lnTo>
                  <a:cubicBezTo>
                    <a:pt x="0" y="83404"/>
                    <a:pt x="114" y="83518"/>
                    <a:pt x="274" y="83518"/>
                  </a:cubicBezTo>
                  <a:lnTo>
                    <a:pt x="38004" y="83518"/>
                  </a:lnTo>
                  <a:cubicBezTo>
                    <a:pt x="38141" y="83518"/>
                    <a:pt x="38278" y="83404"/>
                    <a:pt x="38278" y="83244"/>
                  </a:cubicBezTo>
                  <a:lnTo>
                    <a:pt x="38278" y="274"/>
                  </a:lnTo>
                  <a:cubicBezTo>
                    <a:pt x="38278" y="115"/>
                    <a:pt x="38141" y="1"/>
                    <a:pt x="380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60" name="Google Shape;3760;p25"/>
            <p:cNvSpPr/>
            <p:nvPr/>
          </p:nvSpPr>
          <p:spPr>
            <a:xfrm>
              <a:off x="6894808" y="3006563"/>
              <a:ext cx="522150" cy="87325"/>
            </a:xfrm>
            <a:custGeom>
              <a:avLst/>
              <a:gdLst/>
              <a:ahLst/>
              <a:cxnLst/>
              <a:rect l="l" t="t" r="r" b="b"/>
              <a:pathLst>
                <a:path w="20886" h="3493" fill="none" extrusionOk="0">
                  <a:moveTo>
                    <a:pt x="17462" y="1"/>
                  </a:moveTo>
                  <a:cubicBezTo>
                    <a:pt x="19357" y="1"/>
                    <a:pt x="20886" y="1530"/>
                    <a:pt x="20886" y="3425"/>
                  </a:cubicBezTo>
                  <a:lnTo>
                    <a:pt x="20886" y="3493"/>
                  </a:lnTo>
                  <a:lnTo>
                    <a:pt x="1" y="3493"/>
                  </a:lnTo>
                  <a:lnTo>
                    <a:pt x="1" y="3425"/>
                  </a:lnTo>
                  <a:cubicBezTo>
                    <a:pt x="1" y="1530"/>
                    <a:pt x="1530" y="1"/>
                    <a:pt x="3424" y="1"/>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61" name="Google Shape;3761;p25"/>
            <p:cNvSpPr/>
            <p:nvPr/>
          </p:nvSpPr>
          <p:spPr>
            <a:xfrm>
              <a:off x="6981558" y="2724113"/>
              <a:ext cx="348100" cy="86750"/>
            </a:xfrm>
            <a:custGeom>
              <a:avLst/>
              <a:gdLst/>
              <a:ahLst/>
              <a:cxnLst/>
              <a:rect l="l" t="t" r="r" b="b"/>
              <a:pathLst>
                <a:path w="13924" h="3470" extrusionOk="0">
                  <a:moveTo>
                    <a:pt x="297" y="0"/>
                  </a:moveTo>
                  <a:cubicBezTo>
                    <a:pt x="137" y="0"/>
                    <a:pt x="0" y="114"/>
                    <a:pt x="0" y="274"/>
                  </a:cubicBezTo>
                  <a:lnTo>
                    <a:pt x="0" y="3196"/>
                  </a:lnTo>
                  <a:cubicBezTo>
                    <a:pt x="0" y="3356"/>
                    <a:pt x="137" y="3470"/>
                    <a:pt x="297" y="3470"/>
                  </a:cubicBezTo>
                  <a:lnTo>
                    <a:pt x="13650" y="3470"/>
                  </a:lnTo>
                  <a:cubicBezTo>
                    <a:pt x="13809" y="3470"/>
                    <a:pt x="13924" y="3356"/>
                    <a:pt x="13924" y="3196"/>
                  </a:cubicBezTo>
                  <a:lnTo>
                    <a:pt x="13924" y="274"/>
                  </a:lnTo>
                  <a:cubicBezTo>
                    <a:pt x="13924" y="114"/>
                    <a:pt x="13809" y="0"/>
                    <a:pt x="136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62" name="Google Shape;3762;p25"/>
            <p:cNvSpPr/>
            <p:nvPr/>
          </p:nvSpPr>
          <p:spPr>
            <a:xfrm>
              <a:off x="6701933" y="2663538"/>
              <a:ext cx="70225" cy="312950"/>
            </a:xfrm>
            <a:custGeom>
              <a:avLst/>
              <a:gdLst/>
              <a:ahLst/>
              <a:cxnLst/>
              <a:rect l="l" t="t" r="r" b="b"/>
              <a:pathLst>
                <a:path w="2809" h="12518" extrusionOk="0">
                  <a:moveTo>
                    <a:pt x="1546" y="1"/>
                  </a:moveTo>
                  <a:cubicBezTo>
                    <a:pt x="915" y="1"/>
                    <a:pt x="275" y="395"/>
                    <a:pt x="275" y="1191"/>
                  </a:cubicBezTo>
                  <a:cubicBezTo>
                    <a:pt x="252" y="3245"/>
                    <a:pt x="252" y="5276"/>
                    <a:pt x="229" y="7331"/>
                  </a:cubicBezTo>
                  <a:cubicBezTo>
                    <a:pt x="229" y="8997"/>
                    <a:pt x="1" y="10709"/>
                    <a:pt x="731" y="12261"/>
                  </a:cubicBezTo>
                  <a:cubicBezTo>
                    <a:pt x="808" y="12437"/>
                    <a:pt x="982" y="12518"/>
                    <a:pt x="1158" y="12518"/>
                  </a:cubicBezTo>
                  <a:cubicBezTo>
                    <a:pt x="1347" y="12518"/>
                    <a:pt x="1539" y="12426"/>
                    <a:pt x="1621" y="12261"/>
                  </a:cubicBezTo>
                  <a:cubicBezTo>
                    <a:pt x="2443" y="10777"/>
                    <a:pt x="2329" y="8997"/>
                    <a:pt x="2420" y="7331"/>
                  </a:cubicBezTo>
                  <a:lnTo>
                    <a:pt x="2763" y="1191"/>
                  </a:lnTo>
                  <a:cubicBezTo>
                    <a:pt x="2808" y="400"/>
                    <a:pt x="2182" y="1"/>
                    <a:pt x="1546" y="1"/>
                  </a:cubicBez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63" name="Google Shape;3763;p25"/>
            <p:cNvSpPr/>
            <p:nvPr/>
          </p:nvSpPr>
          <p:spPr>
            <a:xfrm>
              <a:off x="7669754" y="404467"/>
              <a:ext cx="1044275" cy="2175275"/>
            </a:xfrm>
            <a:custGeom>
              <a:avLst/>
              <a:gdLst/>
              <a:ahLst/>
              <a:cxnLst/>
              <a:rect l="l" t="t" r="r" b="b"/>
              <a:pathLst>
                <a:path w="41771" h="87011" extrusionOk="0">
                  <a:moveTo>
                    <a:pt x="0" y="1"/>
                  </a:moveTo>
                  <a:lnTo>
                    <a:pt x="0" y="87011"/>
                  </a:lnTo>
                  <a:lnTo>
                    <a:pt x="41770" y="87011"/>
                  </a:lnTo>
                  <a:lnTo>
                    <a:pt x="417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64" name="Google Shape;3764;p25"/>
            <p:cNvSpPr/>
            <p:nvPr/>
          </p:nvSpPr>
          <p:spPr>
            <a:xfrm>
              <a:off x="7669754" y="507767"/>
              <a:ext cx="1044275" cy="2071975"/>
            </a:xfrm>
            <a:custGeom>
              <a:avLst/>
              <a:gdLst/>
              <a:ahLst/>
              <a:cxnLst/>
              <a:rect l="l" t="t" r="r" b="b"/>
              <a:pathLst>
                <a:path w="41771" h="82879" extrusionOk="0">
                  <a:moveTo>
                    <a:pt x="41770" y="0"/>
                  </a:moveTo>
                  <a:cubicBezTo>
                    <a:pt x="41382" y="959"/>
                    <a:pt x="40971" y="1918"/>
                    <a:pt x="40561" y="2831"/>
                  </a:cubicBezTo>
                  <a:cubicBezTo>
                    <a:pt x="39145" y="5912"/>
                    <a:pt x="37730" y="9016"/>
                    <a:pt x="36155" y="12029"/>
                  </a:cubicBezTo>
                  <a:cubicBezTo>
                    <a:pt x="33279" y="17576"/>
                    <a:pt x="29924" y="22917"/>
                    <a:pt x="25861" y="27687"/>
                  </a:cubicBezTo>
                  <a:cubicBezTo>
                    <a:pt x="23852" y="30084"/>
                    <a:pt x="21638" y="32298"/>
                    <a:pt x="19265" y="34352"/>
                  </a:cubicBezTo>
                  <a:cubicBezTo>
                    <a:pt x="17142" y="36201"/>
                    <a:pt x="14768" y="37799"/>
                    <a:pt x="12189" y="38940"/>
                  </a:cubicBezTo>
                  <a:cubicBezTo>
                    <a:pt x="10933" y="39488"/>
                    <a:pt x="9632" y="39945"/>
                    <a:pt x="8308" y="40287"/>
                  </a:cubicBezTo>
                  <a:cubicBezTo>
                    <a:pt x="7829" y="40424"/>
                    <a:pt x="7281" y="40401"/>
                    <a:pt x="6825" y="40538"/>
                  </a:cubicBezTo>
                  <a:cubicBezTo>
                    <a:pt x="6323" y="40698"/>
                    <a:pt x="5889" y="41383"/>
                    <a:pt x="5638" y="41793"/>
                  </a:cubicBezTo>
                  <a:cubicBezTo>
                    <a:pt x="4542" y="43597"/>
                    <a:pt x="4360" y="45811"/>
                    <a:pt x="3127" y="47523"/>
                  </a:cubicBezTo>
                  <a:cubicBezTo>
                    <a:pt x="2305" y="48687"/>
                    <a:pt x="1255" y="49942"/>
                    <a:pt x="0" y="50695"/>
                  </a:cubicBezTo>
                  <a:lnTo>
                    <a:pt x="0" y="82879"/>
                  </a:lnTo>
                  <a:lnTo>
                    <a:pt x="41770" y="82879"/>
                  </a:lnTo>
                  <a:lnTo>
                    <a:pt x="417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65" name="Google Shape;3765;p25"/>
            <p:cNvSpPr/>
            <p:nvPr/>
          </p:nvSpPr>
          <p:spPr>
            <a:xfrm>
              <a:off x="7713104" y="447842"/>
              <a:ext cx="957550" cy="2087975"/>
            </a:xfrm>
            <a:custGeom>
              <a:avLst/>
              <a:gdLst/>
              <a:ahLst/>
              <a:cxnLst/>
              <a:rect l="l" t="t" r="r" b="b"/>
              <a:pathLst>
                <a:path w="38302" h="83519" extrusionOk="0">
                  <a:moveTo>
                    <a:pt x="297" y="1"/>
                  </a:moveTo>
                  <a:cubicBezTo>
                    <a:pt x="138" y="1"/>
                    <a:pt x="1" y="115"/>
                    <a:pt x="1" y="275"/>
                  </a:cubicBezTo>
                  <a:lnTo>
                    <a:pt x="1" y="83244"/>
                  </a:lnTo>
                  <a:cubicBezTo>
                    <a:pt x="1" y="83404"/>
                    <a:pt x="138" y="83518"/>
                    <a:pt x="297" y="83518"/>
                  </a:cubicBezTo>
                  <a:lnTo>
                    <a:pt x="38005" y="83518"/>
                  </a:lnTo>
                  <a:cubicBezTo>
                    <a:pt x="38165" y="83518"/>
                    <a:pt x="38302" y="83404"/>
                    <a:pt x="38302" y="83244"/>
                  </a:cubicBezTo>
                  <a:lnTo>
                    <a:pt x="38302" y="275"/>
                  </a:lnTo>
                  <a:cubicBezTo>
                    <a:pt x="38302" y="115"/>
                    <a:pt x="38165" y="1"/>
                    <a:pt x="380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66" name="Google Shape;3766;p25"/>
            <p:cNvSpPr/>
            <p:nvPr/>
          </p:nvSpPr>
          <p:spPr>
            <a:xfrm>
              <a:off x="7931104" y="839292"/>
              <a:ext cx="521575" cy="87350"/>
            </a:xfrm>
            <a:custGeom>
              <a:avLst/>
              <a:gdLst/>
              <a:ahLst/>
              <a:cxnLst/>
              <a:rect l="l" t="t" r="r" b="b"/>
              <a:pathLst>
                <a:path w="20863" h="3494" fill="none" extrusionOk="0">
                  <a:moveTo>
                    <a:pt x="17461" y="1"/>
                  </a:moveTo>
                  <a:cubicBezTo>
                    <a:pt x="19333" y="1"/>
                    <a:pt x="20862" y="1530"/>
                    <a:pt x="20862" y="3425"/>
                  </a:cubicBezTo>
                  <a:lnTo>
                    <a:pt x="20862" y="3493"/>
                  </a:lnTo>
                  <a:lnTo>
                    <a:pt x="0" y="3493"/>
                  </a:lnTo>
                  <a:lnTo>
                    <a:pt x="0" y="3425"/>
                  </a:lnTo>
                  <a:cubicBezTo>
                    <a:pt x="0" y="1530"/>
                    <a:pt x="1529" y="1"/>
                    <a:pt x="3401" y="1"/>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67" name="Google Shape;3767;p25"/>
            <p:cNvSpPr/>
            <p:nvPr/>
          </p:nvSpPr>
          <p:spPr>
            <a:xfrm>
              <a:off x="7931104" y="948292"/>
              <a:ext cx="521575" cy="86750"/>
            </a:xfrm>
            <a:custGeom>
              <a:avLst/>
              <a:gdLst/>
              <a:ahLst/>
              <a:cxnLst/>
              <a:rect l="l" t="t" r="r" b="b"/>
              <a:pathLst>
                <a:path w="20863" h="3470" fill="none" extrusionOk="0">
                  <a:moveTo>
                    <a:pt x="17461" y="0"/>
                  </a:moveTo>
                  <a:cubicBezTo>
                    <a:pt x="19333" y="0"/>
                    <a:pt x="20862" y="1530"/>
                    <a:pt x="20862" y="3424"/>
                  </a:cubicBezTo>
                  <a:lnTo>
                    <a:pt x="20862" y="3470"/>
                  </a:lnTo>
                  <a:lnTo>
                    <a:pt x="0" y="3470"/>
                  </a:lnTo>
                  <a:lnTo>
                    <a:pt x="0" y="3424"/>
                  </a:lnTo>
                  <a:cubicBezTo>
                    <a:pt x="0" y="1530"/>
                    <a:pt x="1529" y="0"/>
                    <a:pt x="3401"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68" name="Google Shape;3768;p25"/>
            <p:cNvSpPr/>
            <p:nvPr/>
          </p:nvSpPr>
          <p:spPr>
            <a:xfrm>
              <a:off x="7931104" y="1056717"/>
              <a:ext cx="521575" cy="87325"/>
            </a:xfrm>
            <a:custGeom>
              <a:avLst/>
              <a:gdLst/>
              <a:ahLst/>
              <a:cxnLst/>
              <a:rect l="l" t="t" r="r" b="b"/>
              <a:pathLst>
                <a:path w="20863" h="3493" fill="none" extrusionOk="0">
                  <a:moveTo>
                    <a:pt x="17461" y="0"/>
                  </a:moveTo>
                  <a:cubicBezTo>
                    <a:pt x="19333" y="0"/>
                    <a:pt x="20862" y="1530"/>
                    <a:pt x="20862" y="3424"/>
                  </a:cubicBezTo>
                  <a:lnTo>
                    <a:pt x="20862" y="3493"/>
                  </a:lnTo>
                  <a:lnTo>
                    <a:pt x="0" y="3493"/>
                  </a:lnTo>
                  <a:lnTo>
                    <a:pt x="0" y="3424"/>
                  </a:lnTo>
                  <a:cubicBezTo>
                    <a:pt x="0" y="1530"/>
                    <a:pt x="1529" y="0"/>
                    <a:pt x="3401"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69" name="Google Shape;3769;p25"/>
            <p:cNvSpPr/>
            <p:nvPr/>
          </p:nvSpPr>
          <p:spPr>
            <a:xfrm>
              <a:off x="7931104" y="2100967"/>
              <a:ext cx="521575" cy="87325"/>
            </a:xfrm>
            <a:custGeom>
              <a:avLst/>
              <a:gdLst/>
              <a:ahLst/>
              <a:cxnLst/>
              <a:rect l="l" t="t" r="r" b="b"/>
              <a:pathLst>
                <a:path w="20863" h="3493" fill="none" extrusionOk="0">
                  <a:moveTo>
                    <a:pt x="17461" y="0"/>
                  </a:moveTo>
                  <a:cubicBezTo>
                    <a:pt x="19333" y="0"/>
                    <a:pt x="20862" y="1530"/>
                    <a:pt x="20862" y="3424"/>
                  </a:cubicBezTo>
                  <a:lnTo>
                    <a:pt x="20862" y="3493"/>
                  </a:lnTo>
                  <a:lnTo>
                    <a:pt x="0" y="3493"/>
                  </a:lnTo>
                  <a:lnTo>
                    <a:pt x="0" y="3424"/>
                  </a:lnTo>
                  <a:cubicBezTo>
                    <a:pt x="0" y="1530"/>
                    <a:pt x="1529" y="0"/>
                    <a:pt x="3401"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70" name="Google Shape;3770;p25"/>
            <p:cNvSpPr/>
            <p:nvPr/>
          </p:nvSpPr>
          <p:spPr>
            <a:xfrm>
              <a:off x="7931104" y="2209967"/>
              <a:ext cx="521575" cy="86750"/>
            </a:xfrm>
            <a:custGeom>
              <a:avLst/>
              <a:gdLst/>
              <a:ahLst/>
              <a:cxnLst/>
              <a:rect l="l" t="t" r="r" b="b"/>
              <a:pathLst>
                <a:path w="20863" h="3470" fill="none" extrusionOk="0">
                  <a:moveTo>
                    <a:pt x="17461" y="0"/>
                  </a:moveTo>
                  <a:cubicBezTo>
                    <a:pt x="19333" y="0"/>
                    <a:pt x="20862" y="1529"/>
                    <a:pt x="20862" y="3401"/>
                  </a:cubicBezTo>
                  <a:lnTo>
                    <a:pt x="20862" y="3470"/>
                  </a:lnTo>
                  <a:lnTo>
                    <a:pt x="0" y="3470"/>
                  </a:lnTo>
                  <a:lnTo>
                    <a:pt x="0" y="3401"/>
                  </a:lnTo>
                  <a:cubicBezTo>
                    <a:pt x="0" y="1529"/>
                    <a:pt x="1529" y="0"/>
                    <a:pt x="3401"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71" name="Google Shape;3771;p25"/>
            <p:cNvSpPr/>
            <p:nvPr/>
          </p:nvSpPr>
          <p:spPr>
            <a:xfrm>
              <a:off x="7931104" y="2318367"/>
              <a:ext cx="521575" cy="87350"/>
            </a:xfrm>
            <a:custGeom>
              <a:avLst/>
              <a:gdLst/>
              <a:ahLst/>
              <a:cxnLst/>
              <a:rect l="l" t="t" r="r" b="b"/>
              <a:pathLst>
                <a:path w="20863" h="3494" fill="none" extrusionOk="0">
                  <a:moveTo>
                    <a:pt x="17461" y="1"/>
                  </a:moveTo>
                  <a:cubicBezTo>
                    <a:pt x="19333" y="1"/>
                    <a:pt x="20862" y="1530"/>
                    <a:pt x="20862" y="3425"/>
                  </a:cubicBezTo>
                  <a:lnTo>
                    <a:pt x="20862" y="3493"/>
                  </a:lnTo>
                  <a:lnTo>
                    <a:pt x="0" y="3493"/>
                  </a:lnTo>
                  <a:lnTo>
                    <a:pt x="0" y="3425"/>
                  </a:lnTo>
                  <a:cubicBezTo>
                    <a:pt x="0" y="1530"/>
                    <a:pt x="1529" y="1"/>
                    <a:pt x="3401" y="1"/>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72" name="Google Shape;3772;p25"/>
            <p:cNvSpPr/>
            <p:nvPr/>
          </p:nvSpPr>
          <p:spPr>
            <a:xfrm>
              <a:off x="7713104" y="607042"/>
              <a:ext cx="957550" cy="1928775"/>
            </a:xfrm>
            <a:custGeom>
              <a:avLst/>
              <a:gdLst/>
              <a:ahLst/>
              <a:cxnLst/>
              <a:rect l="l" t="t" r="r" b="b"/>
              <a:pathLst>
                <a:path w="38302" h="77151" extrusionOk="0">
                  <a:moveTo>
                    <a:pt x="38302" y="1"/>
                  </a:moveTo>
                  <a:cubicBezTo>
                    <a:pt x="37046" y="2717"/>
                    <a:pt x="35814" y="5411"/>
                    <a:pt x="34421" y="8058"/>
                  </a:cubicBezTo>
                  <a:cubicBezTo>
                    <a:pt x="31545" y="13605"/>
                    <a:pt x="28190" y="18946"/>
                    <a:pt x="24127" y="23716"/>
                  </a:cubicBezTo>
                  <a:cubicBezTo>
                    <a:pt x="22118" y="26113"/>
                    <a:pt x="19904" y="28327"/>
                    <a:pt x="17531" y="30381"/>
                  </a:cubicBezTo>
                  <a:cubicBezTo>
                    <a:pt x="15408" y="32230"/>
                    <a:pt x="13034" y="33828"/>
                    <a:pt x="10455" y="34969"/>
                  </a:cubicBezTo>
                  <a:cubicBezTo>
                    <a:pt x="9199" y="35517"/>
                    <a:pt x="7898" y="35974"/>
                    <a:pt x="6574" y="36316"/>
                  </a:cubicBezTo>
                  <a:cubicBezTo>
                    <a:pt x="6095" y="36453"/>
                    <a:pt x="5547" y="36430"/>
                    <a:pt x="5091" y="36567"/>
                  </a:cubicBezTo>
                  <a:cubicBezTo>
                    <a:pt x="4589" y="36727"/>
                    <a:pt x="4155" y="37412"/>
                    <a:pt x="3904" y="37822"/>
                  </a:cubicBezTo>
                  <a:cubicBezTo>
                    <a:pt x="2808" y="39626"/>
                    <a:pt x="2626" y="41840"/>
                    <a:pt x="1393" y="43552"/>
                  </a:cubicBezTo>
                  <a:cubicBezTo>
                    <a:pt x="982" y="44122"/>
                    <a:pt x="526" y="44716"/>
                    <a:pt x="1" y="45286"/>
                  </a:cubicBezTo>
                  <a:lnTo>
                    <a:pt x="1" y="76876"/>
                  </a:lnTo>
                  <a:cubicBezTo>
                    <a:pt x="1" y="77036"/>
                    <a:pt x="138" y="77150"/>
                    <a:pt x="297" y="77150"/>
                  </a:cubicBezTo>
                  <a:lnTo>
                    <a:pt x="38005" y="77150"/>
                  </a:lnTo>
                  <a:cubicBezTo>
                    <a:pt x="38165" y="77150"/>
                    <a:pt x="38302" y="77036"/>
                    <a:pt x="38302" y="76876"/>
                  </a:cubicBezTo>
                  <a:lnTo>
                    <a:pt x="38302" y="1"/>
                  </a:lnTo>
                  <a:close/>
                </a:path>
              </a:pathLst>
            </a:custGeom>
            <a:solidFill>
              <a:srgbClr val="BAC8C8">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73" name="Google Shape;3773;p25"/>
            <p:cNvSpPr/>
            <p:nvPr/>
          </p:nvSpPr>
          <p:spPr>
            <a:xfrm>
              <a:off x="8017829" y="556842"/>
              <a:ext cx="348100" cy="86750"/>
            </a:xfrm>
            <a:custGeom>
              <a:avLst/>
              <a:gdLst/>
              <a:ahLst/>
              <a:cxnLst/>
              <a:rect l="l" t="t" r="r" b="b"/>
              <a:pathLst>
                <a:path w="13924" h="3470" extrusionOk="0">
                  <a:moveTo>
                    <a:pt x="274" y="0"/>
                  </a:moveTo>
                  <a:cubicBezTo>
                    <a:pt x="137" y="0"/>
                    <a:pt x="0" y="114"/>
                    <a:pt x="0" y="274"/>
                  </a:cubicBezTo>
                  <a:lnTo>
                    <a:pt x="0" y="3196"/>
                  </a:lnTo>
                  <a:cubicBezTo>
                    <a:pt x="0" y="3356"/>
                    <a:pt x="137" y="3470"/>
                    <a:pt x="274" y="3470"/>
                  </a:cubicBezTo>
                  <a:lnTo>
                    <a:pt x="13650" y="3470"/>
                  </a:lnTo>
                  <a:cubicBezTo>
                    <a:pt x="13787" y="3470"/>
                    <a:pt x="13924" y="3356"/>
                    <a:pt x="13924" y="3196"/>
                  </a:cubicBezTo>
                  <a:lnTo>
                    <a:pt x="13924" y="274"/>
                  </a:lnTo>
                  <a:cubicBezTo>
                    <a:pt x="13924" y="114"/>
                    <a:pt x="13787" y="0"/>
                    <a:pt x="136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74" name="Google Shape;3774;p25"/>
            <p:cNvSpPr/>
            <p:nvPr/>
          </p:nvSpPr>
          <p:spPr>
            <a:xfrm>
              <a:off x="7800429" y="1492092"/>
              <a:ext cx="86750" cy="326425"/>
            </a:xfrm>
            <a:custGeom>
              <a:avLst/>
              <a:gdLst/>
              <a:ahLst/>
              <a:cxnLst/>
              <a:rect l="l" t="t" r="r" b="b"/>
              <a:pathLst>
                <a:path w="3470" h="13057" extrusionOk="0">
                  <a:moveTo>
                    <a:pt x="342" y="1"/>
                  </a:moveTo>
                  <a:cubicBezTo>
                    <a:pt x="160" y="1"/>
                    <a:pt x="0" y="138"/>
                    <a:pt x="0" y="343"/>
                  </a:cubicBezTo>
                  <a:lnTo>
                    <a:pt x="205" y="12715"/>
                  </a:lnTo>
                  <a:cubicBezTo>
                    <a:pt x="205" y="12897"/>
                    <a:pt x="342" y="13057"/>
                    <a:pt x="548" y="13057"/>
                  </a:cubicBezTo>
                  <a:lnTo>
                    <a:pt x="2944" y="13057"/>
                  </a:lnTo>
                  <a:cubicBezTo>
                    <a:pt x="3127" y="13057"/>
                    <a:pt x="3264" y="12897"/>
                    <a:pt x="3264" y="12715"/>
                  </a:cubicBezTo>
                  <a:lnTo>
                    <a:pt x="3469" y="343"/>
                  </a:lnTo>
                  <a:cubicBezTo>
                    <a:pt x="3469" y="138"/>
                    <a:pt x="3333" y="1"/>
                    <a:pt x="3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75" name="Google Shape;3775;p25"/>
            <p:cNvSpPr/>
            <p:nvPr/>
          </p:nvSpPr>
          <p:spPr>
            <a:xfrm>
              <a:off x="7816404" y="1508092"/>
              <a:ext cx="54800" cy="54800"/>
            </a:xfrm>
            <a:custGeom>
              <a:avLst/>
              <a:gdLst/>
              <a:ahLst/>
              <a:cxnLst/>
              <a:rect l="l" t="t" r="r" b="b"/>
              <a:pathLst>
                <a:path w="2192" h="2192" extrusionOk="0">
                  <a:moveTo>
                    <a:pt x="1096" y="0"/>
                  </a:moveTo>
                  <a:cubicBezTo>
                    <a:pt x="502" y="0"/>
                    <a:pt x="0" y="502"/>
                    <a:pt x="0" y="1096"/>
                  </a:cubicBezTo>
                  <a:cubicBezTo>
                    <a:pt x="0" y="1689"/>
                    <a:pt x="502" y="2191"/>
                    <a:pt x="1096" y="2191"/>
                  </a:cubicBezTo>
                  <a:cubicBezTo>
                    <a:pt x="1689" y="2191"/>
                    <a:pt x="2191" y="1689"/>
                    <a:pt x="2191" y="1096"/>
                  </a:cubicBezTo>
                  <a:cubicBezTo>
                    <a:pt x="2191" y="502"/>
                    <a:pt x="1689" y="0"/>
                    <a:pt x="10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76" name="Google Shape;3776;p25"/>
            <p:cNvSpPr/>
            <p:nvPr/>
          </p:nvSpPr>
          <p:spPr>
            <a:xfrm>
              <a:off x="7839229" y="1516067"/>
              <a:ext cx="9150" cy="38825"/>
            </a:xfrm>
            <a:custGeom>
              <a:avLst/>
              <a:gdLst/>
              <a:ahLst/>
              <a:cxnLst/>
              <a:rect l="l" t="t" r="r" b="b"/>
              <a:pathLst>
                <a:path w="366" h="1553" extrusionOk="0">
                  <a:moveTo>
                    <a:pt x="160" y="1"/>
                  </a:moveTo>
                  <a:cubicBezTo>
                    <a:pt x="69" y="1"/>
                    <a:pt x="0" y="46"/>
                    <a:pt x="0" y="138"/>
                  </a:cubicBezTo>
                  <a:lnTo>
                    <a:pt x="0" y="1416"/>
                  </a:lnTo>
                  <a:cubicBezTo>
                    <a:pt x="0" y="1484"/>
                    <a:pt x="69" y="1553"/>
                    <a:pt x="160" y="1553"/>
                  </a:cubicBezTo>
                  <a:lnTo>
                    <a:pt x="228" y="1553"/>
                  </a:lnTo>
                  <a:cubicBezTo>
                    <a:pt x="297" y="1553"/>
                    <a:pt x="365" y="1484"/>
                    <a:pt x="365" y="1416"/>
                  </a:cubicBezTo>
                  <a:lnTo>
                    <a:pt x="365" y="138"/>
                  </a:lnTo>
                  <a:cubicBezTo>
                    <a:pt x="365" y="46"/>
                    <a:pt x="297" y="1"/>
                    <a:pt x="2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77" name="Google Shape;3777;p25"/>
            <p:cNvSpPr/>
            <p:nvPr/>
          </p:nvSpPr>
          <p:spPr>
            <a:xfrm>
              <a:off x="8648379" y="578517"/>
              <a:ext cx="43950" cy="217450"/>
            </a:xfrm>
            <a:custGeom>
              <a:avLst/>
              <a:gdLst/>
              <a:ahLst/>
              <a:cxnLst/>
              <a:rect l="l" t="t" r="r" b="b"/>
              <a:pathLst>
                <a:path w="1758" h="8698" extrusionOk="0">
                  <a:moveTo>
                    <a:pt x="411" y="1"/>
                  </a:moveTo>
                  <a:cubicBezTo>
                    <a:pt x="183" y="1"/>
                    <a:pt x="0" y="160"/>
                    <a:pt x="0" y="389"/>
                  </a:cubicBezTo>
                  <a:lnTo>
                    <a:pt x="0" y="8309"/>
                  </a:lnTo>
                  <a:cubicBezTo>
                    <a:pt x="0" y="8514"/>
                    <a:pt x="183" y="8697"/>
                    <a:pt x="411" y="8697"/>
                  </a:cubicBezTo>
                  <a:lnTo>
                    <a:pt x="1347" y="8697"/>
                  </a:lnTo>
                  <a:cubicBezTo>
                    <a:pt x="1575" y="8697"/>
                    <a:pt x="1758" y="8514"/>
                    <a:pt x="1758" y="8309"/>
                  </a:cubicBezTo>
                  <a:lnTo>
                    <a:pt x="1758" y="389"/>
                  </a:lnTo>
                  <a:cubicBezTo>
                    <a:pt x="1758" y="160"/>
                    <a:pt x="1575" y="1"/>
                    <a:pt x="13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78" name="Google Shape;3778;p25"/>
            <p:cNvSpPr/>
            <p:nvPr/>
          </p:nvSpPr>
          <p:spPr>
            <a:xfrm>
              <a:off x="8648379" y="2188267"/>
              <a:ext cx="43950" cy="217450"/>
            </a:xfrm>
            <a:custGeom>
              <a:avLst/>
              <a:gdLst/>
              <a:ahLst/>
              <a:cxnLst/>
              <a:rect l="l" t="t" r="r" b="b"/>
              <a:pathLst>
                <a:path w="1758" h="8698" extrusionOk="0">
                  <a:moveTo>
                    <a:pt x="411" y="1"/>
                  </a:moveTo>
                  <a:cubicBezTo>
                    <a:pt x="183" y="1"/>
                    <a:pt x="0" y="161"/>
                    <a:pt x="0" y="389"/>
                  </a:cubicBezTo>
                  <a:lnTo>
                    <a:pt x="0" y="8286"/>
                  </a:lnTo>
                  <a:cubicBezTo>
                    <a:pt x="0" y="8515"/>
                    <a:pt x="183" y="8697"/>
                    <a:pt x="411" y="8697"/>
                  </a:cubicBezTo>
                  <a:lnTo>
                    <a:pt x="1347" y="8697"/>
                  </a:lnTo>
                  <a:cubicBezTo>
                    <a:pt x="1575" y="8697"/>
                    <a:pt x="1758" y="8515"/>
                    <a:pt x="1758" y="8286"/>
                  </a:cubicBezTo>
                  <a:lnTo>
                    <a:pt x="1758" y="389"/>
                  </a:lnTo>
                  <a:cubicBezTo>
                    <a:pt x="1758" y="161"/>
                    <a:pt x="1575" y="1"/>
                    <a:pt x="13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79" name="Google Shape;3779;p25"/>
            <p:cNvSpPr/>
            <p:nvPr/>
          </p:nvSpPr>
          <p:spPr>
            <a:xfrm>
              <a:off x="8649529" y="2208817"/>
              <a:ext cx="42800" cy="42250"/>
            </a:xfrm>
            <a:custGeom>
              <a:avLst/>
              <a:gdLst/>
              <a:ahLst/>
              <a:cxnLst/>
              <a:rect l="l" t="t" r="r" b="b"/>
              <a:pathLst>
                <a:path w="1712" h="1690" extrusionOk="0">
                  <a:moveTo>
                    <a:pt x="867" y="0"/>
                  </a:moveTo>
                  <a:cubicBezTo>
                    <a:pt x="411" y="0"/>
                    <a:pt x="0" y="388"/>
                    <a:pt x="23" y="845"/>
                  </a:cubicBezTo>
                  <a:cubicBezTo>
                    <a:pt x="46" y="1301"/>
                    <a:pt x="388" y="1690"/>
                    <a:pt x="867" y="1690"/>
                  </a:cubicBezTo>
                  <a:cubicBezTo>
                    <a:pt x="1301" y="1690"/>
                    <a:pt x="1712" y="1301"/>
                    <a:pt x="1689" y="845"/>
                  </a:cubicBezTo>
                  <a:cubicBezTo>
                    <a:pt x="1689" y="388"/>
                    <a:pt x="1324" y="0"/>
                    <a:pt x="8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80" name="Google Shape;3780;p25"/>
            <p:cNvSpPr/>
            <p:nvPr/>
          </p:nvSpPr>
          <p:spPr>
            <a:xfrm>
              <a:off x="8647229" y="599642"/>
              <a:ext cx="47400" cy="46800"/>
            </a:xfrm>
            <a:custGeom>
              <a:avLst/>
              <a:gdLst/>
              <a:ahLst/>
              <a:cxnLst/>
              <a:rect l="l" t="t" r="r" b="b"/>
              <a:pathLst>
                <a:path w="1896" h="1872" extrusionOk="0">
                  <a:moveTo>
                    <a:pt x="959" y="0"/>
                  </a:moveTo>
                  <a:cubicBezTo>
                    <a:pt x="457" y="0"/>
                    <a:pt x="1" y="434"/>
                    <a:pt x="24" y="936"/>
                  </a:cubicBezTo>
                  <a:cubicBezTo>
                    <a:pt x="46" y="1438"/>
                    <a:pt x="434" y="1872"/>
                    <a:pt x="959" y="1872"/>
                  </a:cubicBezTo>
                  <a:cubicBezTo>
                    <a:pt x="1439" y="1872"/>
                    <a:pt x="1895" y="1438"/>
                    <a:pt x="1872" y="936"/>
                  </a:cubicBezTo>
                  <a:cubicBezTo>
                    <a:pt x="1850" y="434"/>
                    <a:pt x="1462" y="0"/>
                    <a:pt x="9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81" name="Google Shape;3781;p25"/>
            <p:cNvSpPr/>
            <p:nvPr/>
          </p:nvSpPr>
          <p:spPr>
            <a:xfrm>
              <a:off x="7738229" y="496267"/>
              <a:ext cx="70200" cy="313175"/>
            </a:xfrm>
            <a:custGeom>
              <a:avLst/>
              <a:gdLst/>
              <a:ahLst/>
              <a:cxnLst/>
              <a:rect l="l" t="t" r="r" b="b"/>
              <a:pathLst>
                <a:path w="2808" h="12527" extrusionOk="0">
                  <a:moveTo>
                    <a:pt x="1545" y="1"/>
                  </a:moveTo>
                  <a:cubicBezTo>
                    <a:pt x="914" y="1"/>
                    <a:pt x="274" y="395"/>
                    <a:pt x="274" y="1191"/>
                  </a:cubicBezTo>
                  <a:cubicBezTo>
                    <a:pt x="251" y="3245"/>
                    <a:pt x="251" y="5276"/>
                    <a:pt x="228" y="7331"/>
                  </a:cubicBezTo>
                  <a:cubicBezTo>
                    <a:pt x="228" y="8997"/>
                    <a:pt x="0" y="10732"/>
                    <a:pt x="730" y="12261"/>
                  </a:cubicBezTo>
                  <a:cubicBezTo>
                    <a:pt x="809" y="12441"/>
                    <a:pt x="982" y="12526"/>
                    <a:pt x="1158" y="12526"/>
                  </a:cubicBezTo>
                  <a:cubicBezTo>
                    <a:pt x="1341" y="12526"/>
                    <a:pt x="1528" y="12435"/>
                    <a:pt x="1621" y="12261"/>
                  </a:cubicBezTo>
                  <a:cubicBezTo>
                    <a:pt x="2442" y="10777"/>
                    <a:pt x="2305" y="8997"/>
                    <a:pt x="2420" y="7331"/>
                  </a:cubicBezTo>
                  <a:cubicBezTo>
                    <a:pt x="2534" y="5276"/>
                    <a:pt x="2648" y="3245"/>
                    <a:pt x="2762" y="1191"/>
                  </a:cubicBezTo>
                  <a:cubicBezTo>
                    <a:pt x="2808" y="400"/>
                    <a:pt x="2181" y="1"/>
                    <a:pt x="1545" y="1"/>
                  </a:cubicBez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82" name="Google Shape;3782;p25"/>
            <p:cNvSpPr/>
            <p:nvPr/>
          </p:nvSpPr>
          <p:spPr>
            <a:xfrm>
              <a:off x="7713104" y="2615113"/>
              <a:ext cx="957550" cy="2087975"/>
            </a:xfrm>
            <a:custGeom>
              <a:avLst/>
              <a:gdLst/>
              <a:ahLst/>
              <a:cxnLst/>
              <a:rect l="l" t="t" r="r" b="b"/>
              <a:pathLst>
                <a:path w="38302" h="83519" extrusionOk="0">
                  <a:moveTo>
                    <a:pt x="297" y="1"/>
                  </a:moveTo>
                  <a:cubicBezTo>
                    <a:pt x="138" y="1"/>
                    <a:pt x="1" y="115"/>
                    <a:pt x="1" y="274"/>
                  </a:cubicBezTo>
                  <a:lnTo>
                    <a:pt x="1" y="83244"/>
                  </a:lnTo>
                  <a:cubicBezTo>
                    <a:pt x="1" y="83404"/>
                    <a:pt x="138" y="83518"/>
                    <a:pt x="297" y="83518"/>
                  </a:cubicBezTo>
                  <a:lnTo>
                    <a:pt x="38005" y="83518"/>
                  </a:lnTo>
                  <a:cubicBezTo>
                    <a:pt x="38165" y="83518"/>
                    <a:pt x="38302" y="83404"/>
                    <a:pt x="38302" y="83244"/>
                  </a:cubicBezTo>
                  <a:lnTo>
                    <a:pt x="38302" y="274"/>
                  </a:lnTo>
                  <a:cubicBezTo>
                    <a:pt x="38302" y="115"/>
                    <a:pt x="38165" y="1"/>
                    <a:pt x="380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83" name="Google Shape;3783;p25"/>
            <p:cNvSpPr/>
            <p:nvPr/>
          </p:nvSpPr>
          <p:spPr>
            <a:xfrm>
              <a:off x="8677454" y="2745788"/>
              <a:ext cx="43950" cy="217425"/>
            </a:xfrm>
            <a:custGeom>
              <a:avLst/>
              <a:gdLst/>
              <a:ahLst/>
              <a:cxnLst/>
              <a:rect l="l" t="t" r="r" b="b"/>
              <a:pathLst>
                <a:path w="1758" h="8697" extrusionOk="0">
                  <a:moveTo>
                    <a:pt x="411" y="1"/>
                  </a:moveTo>
                  <a:cubicBezTo>
                    <a:pt x="183" y="1"/>
                    <a:pt x="0" y="160"/>
                    <a:pt x="0" y="389"/>
                  </a:cubicBezTo>
                  <a:lnTo>
                    <a:pt x="0" y="8309"/>
                  </a:lnTo>
                  <a:cubicBezTo>
                    <a:pt x="0" y="8514"/>
                    <a:pt x="183" y="8697"/>
                    <a:pt x="411" y="8697"/>
                  </a:cubicBezTo>
                  <a:lnTo>
                    <a:pt x="1347" y="8697"/>
                  </a:lnTo>
                  <a:cubicBezTo>
                    <a:pt x="1575" y="8697"/>
                    <a:pt x="1758" y="8514"/>
                    <a:pt x="1758" y="8309"/>
                  </a:cubicBezTo>
                  <a:lnTo>
                    <a:pt x="1758" y="389"/>
                  </a:lnTo>
                  <a:cubicBezTo>
                    <a:pt x="1758" y="160"/>
                    <a:pt x="1575" y="1"/>
                    <a:pt x="13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84" name="Google Shape;3784;p25"/>
            <p:cNvSpPr/>
            <p:nvPr/>
          </p:nvSpPr>
          <p:spPr>
            <a:xfrm>
              <a:off x="6768133" y="1656442"/>
              <a:ext cx="80475" cy="162075"/>
            </a:xfrm>
            <a:custGeom>
              <a:avLst/>
              <a:gdLst/>
              <a:ahLst/>
              <a:cxnLst/>
              <a:rect l="l" t="t" r="r" b="b"/>
              <a:pathLst>
                <a:path w="3219" h="6483" extrusionOk="0">
                  <a:moveTo>
                    <a:pt x="3219" y="1"/>
                  </a:moveTo>
                  <a:lnTo>
                    <a:pt x="3219" y="1"/>
                  </a:lnTo>
                  <a:cubicBezTo>
                    <a:pt x="2740" y="1073"/>
                    <a:pt x="2351" y="2260"/>
                    <a:pt x="1507" y="3128"/>
                  </a:cubicBezTo>
                  <a:cubicBezTo>
                    <a:pt x="1187" y="3432"/>
                    <a:pt x="827" y="3604"/>
                    <a:pt x="487" y="3604"/>
                  </a:cubicBezTo>
                  <a:cubicBezTo>
                    <a:pt x="317" y="3604"/>
                    <a:pt x="153" y="3561"/>
                    <a:pt x="0" y="3470"/>
                  </a:cubicBezTo>
                  <a:lnTo>
                    <a:pt x="0" y="3470"/>
                  </a:lnTo>
                  <a:lnTo>
                    <a:pt x="46" y="6141"/>
                  </a:lnTo>
                  <a:cubicBezTo>
                    <a:pt x="46" y="6323"/>
                    <a:pt x="206" y="6483"/>
                    <a:pt x="389" y="6483"/>
                  </a:cubicBezTo>
                  <a:lnTo>
                    <a:pt x="2785" y="6483"/>
                  </a:lnTo>
                  <a:cubicBezTo>
                    <a:pt x="2968" y="6483"/>
                    <a:pt x="3128" y="6323"/>
                    <a:pt x="3128" y="6141"/>
                  </a:cubicBezTo>
                  <a:lnTo>
                    <a:pt x="3219" y="1"/>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85" name="Google Shape;3785;p25"/>
            <p:cNvSpPr/>
            <p:nvPr/>
          </p:nvSpPr>
          <p:spPr>
            <a:xfrm>
              <a:off x="7804404" y="1656442"/>
              <a:ext cx="80500" cy="162075"/>
            </a:xfrm>
            <a:custGeom>
              <a:avLst/>
              <a:gdLst/>
              <a:ahLst/>
              <a:cxnLst/>
              <a:rect l="l" t="t" r="r" b="b"/>
              <a:pathLst>
                <a:path w="3220" h="6483" extrusionOk="0">
                  <a:moveTo>
                    <a:pt x="3219" y="1"/>
                  </a:moveTo>
                  <a:lnTo>
                    <a:pt x="3219" y="1"/>
                  </a:lnTo>
                  <a:cubicBezTo>
                    <a:pt x="2717" y="1073"/>
                    <a:pt x="2329" y="2260"/>
                    <a:pt x="1507" y="3128"/>
                  </a:cubicBezTo>
                  <a:cubicBezTo>
                    <a:pt x="1188" y="3432"/>
                    <a:pt x="828" y="3604"/>
                    <a:pt x="488" y="3604"/>
                  </a:cubicBezTo>
                  <a:cubicBezTo>
                    <a:pt x="318" y="3604"/>
                    <a:pt x="153" y="3561"/>
                    <a:pt x="1" y="3470"/>
                  </a:cubicBezTo>
                  <a:lnTo>
                    <a:pt x="1" y="3470"/>
                  </a:lnTo>
                  <a:lnTo>
                    <a:pt x="46" y="6141"/>
                  </a:lnTo>
                  <a:cubicBezTo>
                    <a:pt x="46" y="6323"/>
                    <a:pt x="183" y="6483"/>
                    <a:pt x="389" y="6483"/>
                  </a:cubicBezTo>
                  <a:lnTo>
                    <a:pt x="2785" y="6483"/>
                  </a:lnTo>
                  <a:cubicBezTo>
                    <a:pt x="2968" y="6483"/>
                    <a:pt x="3105" y="6323"/>
                    <a:pt x="3105" y="6141"/>
                  </a:cubicBezTo>
                  <a:lnTo>
                    <a:pt x="3219" y="1"/>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86" name="Google Shape;3786;p25"/>
            <p:cNvSpPr/>
            <p:nvPr/>
          </p:nvSpPr>
          <p:spPr>
            <a:xfrm>
              <a:off x="6764708" y="1606042"/>
              <a:ext cx="59750" cy="106750"/>
            </a:xfrm>
            <a:custGeom>
              <a:avLst/>
              <a:gdLst/>
              <a:ahLst/>
              <a:cxnLst/>
              <a:rect l="l" t="t" r="r" b="b"/>
              <a:pathLst>
                <a:path w="2390" h="4270" extrusionOk="0">
                  <a:moveTo>
                    <a:pt x="1178" y="1"/>
                  </a:moveTo>
                  <a:cubicBezTo>
                    <a:pt x="707" y="1"/>
                    <a:pt x="248" y="252"/>
                    <a:pt x="137" y="807"/>
                  </a:cubicBezTo>
                  <a:cubicBezTo>
                    <a:pt x="1" y="1446"/>
                    <a:pt x="115" y="2085"/>
                    <a:pt x="183" y="2724"/>
                  </a:cubicBezTo>
                  <a:cubicBezTo>
                    <a:pt x="229" y="3272"/>
                    <a:pt x="206" y="3774"/>
                    <a:pt x="640" y="4162"/>
                  </a:cubicBezTo>
                  <a:cubicBezTo>
                    <a:pt x="711" y="4233"/>
                    <a:pt x="800" y="4269"/>
                    <a:pt x="890" y="4269"/>
                  </a:cubicBezTo>
                  <a:cubicBezTo>
                    <a:pt x="945" y="4269"/>
                    <a:pt x="999" y="4256"/>
                    <a:pt x="1050" y="4231"/>
                  </a:cubicBezTo>
                  <a:cubicBezTo>
                    <a:pt x="1553" y="3934"/>
                    <a:pt x="1644" y="3477"/>
                    <a:pt x="1827" y="2952"/>
                  </a:cubicBezTo>
                  <a:cubicBezTo>
                    <a:pt x="2055" y="2359"/>
                    <a:pt x="2329" y="1743"/>
                    <a:pt x="2352" y="1104"/>
                  </a:cubicBezTo>
                  <a:cubicBezTo>
                    <a:pt x="2390" y="403"/>
                    <a:pt x="1773" y="1"/>
                    <a:pt x="11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87" name="Google Shape;3787;p25"/>
            <p:cNvSpPr/>
            <p:nvPr/>
          </p:nvSpPr>
          <p:spPr>
            <a:xfrm>
              <a:off x="7800979" y="1606042"/>
              <a:ext cx="59450" cy="106750"/>
            </a:xfrm>
            <a:custGeom>
              <a:avLst/>
              <a:gdLst/>
              <a:ahLst/>
              <a:cxnLst/>
              <a:rect l="l" t="t" r="r" b="b"/>
              <a:pathLst>
                <a:path w="2378" h="4270" extrusionOk="0">
                  <a:moveTo>
                    <a:pt x="1171" y="1"/>
                  </a:moveTo>
                  <a:cubicBezTo>
                    <a:pt x="703" y="1"/>
                    <a:pt x="249" y="252"/>
                    <a:pt x="138" y="807"/>
                  </a:cubicBezTo>
                  <a:cubicBezTo>
                    <a:pt x="1" y="1446"/>
                    <a:pt x="115" y="2085"/>
                    <a:pt x="183" y="2724"/>
                  </a:cubicBezTo>
                  <a:cubicBezTo>
                    <a:pt x="229" y="3272"/>
                    <a:pt x="206" y="3774"/>
                    <a:pt x="617" y="4162"/>
                  </a:cubicBezTo>
                  <a:cubicBezTo>
                    <a:pt x="688" y="4233"/>
                    <a:pt x="787" y="4269"/>
                    <a:pt x="883" y="4269"/>
                  </a:cubicBezTo>
                  <a:cubicBezTo>
                    <a:pt x="942" y="4269"/>
                    <a:pt x="999" y="4256"/>
                    <a:pt x="1051" y="4231"/>
                  </a:cubicBezTo>
                  <a:cubicBezTo>
                    <a:pt x="1553" y="3934"/>
                    <a:pt x="1644" y="3477"/>
                    <a:pt x="1827" y="2952"/>
                  </a:cubicBezTo>
                  <a:cubicBezTo>
                    <a:pt x="2032" y="2359"/>
                    <a:pt x="2329" y="1743"/>
                    <a:pt x="2352" y="1104"/>
                  </a:cubicBezTo>
                  <a:cubicBezTo>
                    <a:pt x="2377" y="403"/>
                    <a:pt x="1763" y="1"/>
                    <a:pt x="11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88" name="Google Shape;3788;p25"/>
            <p:cNvSpPr/>
            <p:nvPr/>
          </p:nvSpPr>
          <p:spPr>
            <a:xfrm>
              <a:off x="7604679" y="629867"/>
              <a:ext cx="43400" cy="166100"/>
            </a:xfrm>
            <a:custGeom>
              <a:avLst/>
              <a:gdLst/>
              <a:ahLst/>
              <a:cxnLst/>
              <a:rect l="l" t="t" r="r" b="b"/>
              <a:pathLst>
                <a:path w="1736" h="6644" extrusionOk="0">
                  <a:moveTo>
                    <a:pt x="1736" y="1"/>
                  </a:moveTo>
                  <a:cubicBezTo>
                    <a:pt x="1325" y="526"/>
                    <a:pt x="914" y="1028"/>
                    <a:pt x="480" y="1553"/>
                  </a:cubicBezTo>
                  <a:cubicBezTo>
                    <a:pt x="320" y="1736"/>
                    <a:pt x="161" y="1918"/>
                    <a:pt x="1" y="2101"/>
                  </a:cubicBezTo>
                  <a:lnTo>
                    <a:pt x="1" y="6255"/>
                  </a:lnTo>
                  <a:cubicBezTo>
                    <a:pt x="1" y="6460"/>
                    <a:pt x="184" y="6643"/>
                    <a:pt x="389" y="6643"/>
                  </a:cubicBezTo>
                  <a:lnTo>
                    <a:pt x="1348" y="6643"/>
                  </a:lnTo>
                  <a:cubicBezTo>
                    <a:pt x="1553" y="6643"/>
                    <a:pt x="1736" y="6460"/>
                    <a:pt x="1736" y="6255"/>
                  </a:cubicBezTo>
                  <a:lnTo>
                    <a:pt x="1736" y="1"/>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89" name="Google Shape;3789;p25"/>
            <p:cNvSpPr/>
            <p:nvPr/>
          </p:nvSpPr>
          <p:spPr>
            <a:xfrm>
              <a:off x="7604679" y="2240192"/>
              <a:ext cx="43400" cy="165525"/>
            </a:xfrm>
            <a:custGeom>
              <a:avLst/>
              <a:gdLst/>
              <a:ahLst/>
              <a:cxnLst/>
              <a:rect l="l" t="t" r="r" b="b"/>
              <a:pathLst>
                <a:path w="1736" h="6621" extrusionOk="0">
                  <a:moveTo>
                    <a:pt x="1736" y="1"/>
                  </a:moveTo>
                  <a:cubicBezTo>
                    <a:pt x="1211" y="731"/>
                    <a:pt x="640" y="1439"/>
                    <a:pt x="1" y="2078"/>
                  </a:cubicBezTo>
                  <a:lnTo>
                    <a:pt x="1" y="6209"/>
                  </a:lnTo>
                  <a:cubicBezTo>
                    <a:pt x="1" y="6438"/>
                    <a:pt x="184" y="6620"/>
                    <a:pt x="389" y="6620"/>
                  </a:cubicBezTo>
                  <a:lnTo>
                    <a:pt x="1348" y="6620"/>
                  </a:lnTo>
                  <a:cubicBezTo>
                    <a:pt x="1553" y="6620"/>
                    <a:pt x="1736" y="6438"/>
                    <a:pt x="1736" y="6209"/>
                  </a:cubicBezTo>
                  <a:lnTo>
                    <a:pt x="1736" y="1"/>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90" name="Google Shape;3790;p25"/>
            <p:cNvSpPr/>
            <p:nvPr/>
          </p:nvSpPr>
          <p:spPr>
            <a:xfrm>
              <a:off x="8648954" y="629867"/>
              <a:ext cx="43375" cy="166100"/>
            </a:xfrm>
            <a:custGeom>
              <a:avLst/>
              <a:gdLst/>
              <a:ahLst/>
              <a:cxnLst/>
              <a:rect l="l" t="t" r="r" b="b"/>
              <a:pathLst>
                <a:path w="1735" h="6644" extrusionOk="0">
                  <a:moveTo>
                    <a:pt x="1735" y="1"/>
                  </a:moveTo>
                  <a:cubicBezTo>
                    <a:pt x="1301" y="526"/>
                    <a:pt x="890" y="1028"/>
                    <a:pt x="480" y="1553"/>
                  </a:cubicBezTo>
                  <a:cubicBezTo>
                    <a:pt x="320" y="1736"/>
                    <a:pt x="160" y="1918"/>
                    <a:pt x="0" y="2101"/>
                  </a:cubicBezTo>
                  <a:lnTo>
                    <a:pt x="0" y="6255"/>
                  </a:lnTo>
                  <a:cubicBezTo>
                    <a:pt x="0" y="6460"/>
                    <a:pt x="160" y="6643"/>
                    <a:pt x="388" y="6643"/>
                  </a:cubicBezTo>
                  <a:lnTo>
                    <a:pt x="1347" y="6643"/>
                  </a:lnTo>
                  <a:cubicBezTo>
                    <a:pt x="1552" y="6643"/>
                    <a:pt x="1735" y="6460"/>
                    <a:pt x="1735" y="6255"/>
                  </a:cubicBezTo>
                  <a:lnTo>
                    <a:pt x="1735" y="1"/>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91" name="Google Shape;3791;p25"/>
            <p:cNvSpPr/>
            <p:nvPr/>
          </p:nvSpPr>
          <p:spPr>
            <a:xfrm>
              <a:off x="8648379" y="2240192"/>
              <a:ext cx="43950" cy="165525"/>
            </a:xfrm>
            <a:custGeom>
              <a:avLst/>
              <a:gdLst/>
              <a:ahLst/>
              <a:cxnLst/>
              <a:rect l="l" t="t" r="r" b="b"/>
              <a:pathLst>
                <a:path w="1758" h="6621" extrusionOk="0">
                  <a:moveTo>
                    <a:pt x="1758" y="1"/>
                  </a:moveTo>
                  <a:cubicBezTo>
                    <a:pt x="1210" y="731"/>
                    <a:pt x="640" y="1439"/>
                    <a:pt x="0" y="2078"/>
                  </a:cubicBezTo>
                  <a:lnTo>
                    <a:pt x="0" y="6209"/>
                  </a:lnTo>
                  <a:cubicBezTo>
                    <a:pt x="0" y="6438"/>
                    <a:pt x="183" y="6620"/>
                    <a:pt x="411" y="6620"/>
                  </a:cubicBezTo>
                  <a:lnTo>
                    <a:pt x="1347" y="6620"/>
                  </a:lnTo>
                  <a:cubicBezTo>
                    <a:pt x="1575" y="6620"/>
                    <a:pt x="1758" y="6438"/>
                    <a:pt x="1758" y="6209"/>
                  </a:cubicBezTo>
                  <a:lnTo>
                    <a:pt x="1758" y="1"/>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92" name="Google Shape;3792;p25"/>
            <p:cNvSpPr/>
            <p:nvPr/>
          </p:nvSpPr>
          <p:spPr>
            <a:xfrm>
              <a:off x="8678029" y="2797138"/>
              <a:ext cx="43375" cy="166075"/>
            </a:xfrm>
            <a:custGeom>
              <a:avLst/>
              <a:gdLst/>
              <a:ahLst/>
              <a:cxnLst/>
              <a:rect l="l" t="t" r="r" b="b"/>
              <a:pathLst>
                <a:path w="1735" h="6643" extrusionOk="0">
                  <a:moveTo>
                    <a:pt x="1735" y="1"/>
                  </a:moveTo>
                  <a:cubicBezTo>
                    <a:pt x="1301" y="526"/>
                    <a:pt x="890" y="1028"/>
                    <a:pt x="480" y="1530"/>
                  </a:cubicBezTo>
                  <a:cubicBezTo>
                    <a:pt x="320" y="1736"/>
                    <a:pt x="160" y="1918"/>
                    <a:pt x="0" y="2101"/>
                  </a:cubicBezTo>
                  <a:lnTo>
                    <a:pt x="0" y="6255"/>
                  </a:lnTo>
                  <a:cubicBezTo>
                    <a:pt x="0" y="6460"/>
                    <a:pt x="160" y="6643"/>
                    <a:pt x="388" y="6643"/>
                  </a:cubicBezTo>
                  <a:lnTo>
                    <a:pt x="1347" y="6643"/>
                  </a:lnTo>
                  <a:cubicBezTo>
                    <a:pt x="1552" y="6643"/>
                    <a:pt x="1735" y="6460"/>
                    <a:pt x="1735" y="6255"/>
                  </a:cubicBezTo>
                  <a:lnTo>
                    <a:pt x="1735" y="1"/>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93" name="Google Shape;3793;p25"/>
            <p:cNvSpPr/>
            <p:nvPr/>
          </p:nvSpPr>
          <p:spPr>
            <a:xfrm>
              <a:off x="6894533" y="3115563"/>
              <a:ext cx="522150" cy="86750"/>
            </a:xfrm>
            <a:custGeom>
              <a:avLst/>
              <a:gdLst/>
              <a:ahLst/>
              <a:cxnLst/>
              <a:rect l="l" t="t" r="r" b="b"/>
              <a:pathLst>
                <a:path w="20886" h="3470" fill="none" extrusionOk="0">
                  <a:moveTo>
                    <a:pt x="17462" y="0"/>
                  </a:moveTo>
                  <a:cubicBezTo>
                    <a:pt x="19356" y="0"/>
                    <a:pt x="20886" y="1530"/>
                    <a:pt x="20886" y="3401"/>
                  </a:cubicBezTo>
                  <a:lnTo>
                    <a:pt x="20886" y="3470"/>
                  </a:lnTo>
                  <a:lnTo>
                    <a:pt x="0" y="3470"/>
                  </a:lnTo>
                  <a:lnTo>
                    <a:pt x="0" y="3401"/>
                  </a:lnTo>
                  <a:cubicBezTo>
                    <a:pt x="0" y="1530"/>
                    <a:pt x="1530" y="0"/>
                    <a:pt x="3424"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94" name="Google Shape;3794;p25"/>
            <p:cNvSpPr/>
            <p:nvPr/>
          </p:nvSpPr>
          <p:spPr>
            <a:xfrm>
              <a:off x="6894533" y="3223988"/>
              <a:ext cx="522150" cy="87325"/>
            </a:xfrm>
            <a:custGeom>
              <a:avLst/>
              <a:gdLst/>
              <a:ahLst/>
              <a:cxnLst/>
              <a:rect l="l" t="t" r="r" b="b"/>
              <a:pathLst>
                <a:path w="20886" h="3493" fill="none" extrusionOk="0">
                  <a:moveTo>
                    <a:pt x="17462" y="0"/>
                  </a:moveTo>
                  <a:cubicBezTo>
                    <a:pt x="19356" y="0"/>
                    <a:pt x="20886" y="1529"/>
                    <a:pt x="20886" y="3424"/>
                  </a:cubicBezTo>
                  <a:lnTo>
                    <a:pt x="20886" y="3492"/>
                  </a:lnTo>
                  <a:lnTo>
                    <a:pt x="0" y="3492"/>
                  </a:lnTo>
                  <a:lnTo>
                    <a:pt x="0" y="3424"/>
                  </a:lnTo>
                  <a:cubicBezTo>
                    <a:pt x="0" y="1529"/>
                    <a:pt x="1530" y="0"/>
                    <a:pt x="3424"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95" name="Google Shape;3795;p25"/>
            <p:cNvSpPr/>
            <p:nvPr/>
          </p:nvSpPr>
          <p:spPr>
            <a:xfrm>
              <a:off x="6894533" y="4268238"/>
              <a:ext cx="522150" cy="86750"/>
            </a:xfrm>
            <a:custGeom>
              <a:avLst/>
              <a:gdLst/>
              <a:ahLst/>
              <a:cxnLst/>
              <a:rect l="l" t="t" r="r" b="b"/>
              <a:pathLst>
                <a:path w="20886" h="3470" fill="none" extrusionOk="0">
                  <a:moveTo>
                    <a:pt x="17462" y="0"/>
                  </a:moveTo>
                  <a:cubicBezTo>
                    <a:pt x="19356" y="0"/>
                    <a:pt x="20886" y="1530"/>
                    <a:pt x="20886" y="3424"/>
                  </a:cubicBezTo>
                  <a:lnTo>
                    <a:pt x="20886" y="3470"/>
                  </a:lnTo>
                  <a:lnTo>
                    <a:pt x="0" y="3470"/>
                  </a:lnTo>
                  <a:lnTo>
                    <a:pt x="0" y="3424"/>
                  </a:lnTo>
                  <a:cubicBezTo>
                    <a:pt x="0" y="1530"/>
                    <a:pt x="1530" y="0"/>
                    <a:pt x="3424"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96" name="Google Shape;3796;p25"/>
            <p:cNvSpPr/>
            <p:nvPr/>
          </p:nvSpPr>
          <p:spPr>
            <a:xfrm>
              <a:off x="6894533" y="4377213"/>
              <a:ext cx="522150" cy="86775"/>
            </a:xfrm>
            <a:custGeom>
              <a:avLst/>
              <a:gdLst/>
              <a:ahLst/>
              <a:cxnLst/>
              <a:rect l="l" t="t" r="r" b="b"/>
              <a:pathLst>
                <a:path w="20886" h="3471" fill="none" extrusionOk="0">
                  <a:moveTo>
                    <a:pt x="17462" y="1"/>
                  </a:moveTo>
                  <a:cubicBezTo>
                    <a:pt x="19356" y="1"/>
                    <a:pt x="20886" y="1530"/>
                    <a:pt x="20886" y="3402"/>
                  </a:cubicBezTo>
                  <a:lnTo>
                    <a:pt x="20886" y="3470"/>
                  </a:lnTo>
                  <a:lnTo>
                    <a:pt x="0" y="3470"/>
                  </a:lnTo>
                  <a:lnTo>
                    <a:pt x="0" y="3402"/>
                  </a:lnTo>
                  <a:cubicBezTo>
                    <a:pt x="0" y="1530"/>
                    <a:pt x="1530" y="1"/>
                    <a:pt x="3424" y="1"/>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97" name="Google Shape;3797;p25"/>
            <p:cNvSpPr/>
            <p:nvPr/>
          </p:nvSpPr>
          <p:spPr>
            <a:xfrm>
              <a:off x="6894533" y="4485638"/>
              <a:ext cx="522150" cy="87350"/>
            </a:xfrm>
            <a:custGeom>
              <a:avLst/>
              <a:gdLst/>
              <a:ahLst/>
              <a:cxnLst/>
              <a:rect l="l" t="t" r="r" b="b"/>
              <a:pathLst>
                <a:path w="20886" h="3494" fill="none" extrusionOk="0">
                  <a:moveTo>
                    <a:pt x="17462" y="1"/>
                  </a:moveTo>
                  <a:cubicBezTo>
                    <a:pt x="19356" y="1"/>
                    <a:pt x="20886" y="1530"/>
                    <a:pt x="20886" y="3425"/>
                  </a:cubicBezTo>
                  <a:lnTo>
                    <a:pt x="20886" y="3493"/>
                  </a:lnTo>
                  <a:lnTo>
                    <a:pt x="0" y="3493"/>
                  </a:lnTo>
                  <a:lnTo>
                    <a:pt x="0" y="3425"/>
                  </a:lnTo>
                  <a:cubicBezTo>
                    <a:pt x="0" y="1530"/>
                    <a:pt x="1530" y="1"/>
                    <a:pt x="3424" y="1"/>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98" name="Google Shape;3798;p25"/>
            <p:cNvSpPr/>
            <p:nvPr/>
          </p:nvSpPr>
          <p:spPr>
            <a:xfrm>
              <a:off x="6677408" y="2774313"/>
              <a:ext cx="956975" cy="1928775"/>
            </a:xfrm>
            <a:custGeom>
              <a:avLst/>
              <a:gdLst/>
              <a:ahLst/>
              <a:cxnLst/>
              <a:rect l="l" t="t" r="r" b="b"/>
              <a:pathLst>
                <a:path w="38279" h="77151" extrusionOk="0">
                  <a:moveTo>
                    <a:pt x="38278" y="1"/>
                  </a:moveTo>
                  <a:cubicBezTo>
                    <a:pt x="37046" y="2694"/>
                    <a:pt x="35790" y="5410"/>
                    <a:pt x="34421" y="8058"/>
                  </a:cubicBezTo>
                  <a:cubicBezTo>
                    <a:pt x="31522" y="13605"/>
                    <a:pt x="28167" y="18946"/>
                    <a:pt x="24127" y="23716"/>
                  </a:cubicBezTo>
                  <a:cubicBezTo>
                    <a:pt x="22095" y="26113"/>
                    <a:pt x="19881" y="28327"/>
                    <a:pt x="17530" y="30358"/>
                  </a:cubicBezTo>
                  <a:cubicBezTo>
                    <a:pt x="15385" y="32207"/>
                    <a:pt x="13033" y="33828"/>
                    <a:pt x="10431" y="34969"/>
                  </a:cubicBezTo>
                  <a:cubicBezTo>
                    <a:pt x="9176" y="35517"/>
                    <a:pt x="7875" y="35973"/>
                    <a:pt x="6551" y="36316"/>
                  </a:cubicBezTo>
                  <a:cubicBezTo>
                    <a:pt x="6072" y="36453"/>
                    <a:pt x="5524" y="36430"/>
                    <a:pt x="5067" y="36567"/>
                  </a:cubicBezTo>
                  <a:cubicBezTo>
                    <a:pt x="4565" y="36727"/>
                    <a:pt x="4132" y="37411"/>
                    <a:pt x="3881" y="37822"/>
                  </a:cubicBezTo>
                  <a:cubicBezTo>
                    <a:pt x="2808" y="39625"/>
                    <a:pt x="2625" y="41840"/>
                    <a:pt x="1393" y="43551"/>
                  </a:cubicBezTo>
                  <a:cubicBezTo>
                    <a:pt x="982" y="44122"/>
                    <a:pt x="502" y="44716"/>
                    <a:pt x="0" y="45263"/>
                  </a:cubicBezTo>
                  <a:lnTo>
                    <a:pt x="0" y="76876"/>
                  </a:lnTo>
                  <a:cubicBezTo>
                    <a:pt x="0" y="77036"/>
                    <a:pt x="114" y="77150"/>
                    <a:pt x="274" y="77150"/>
                  </a:cubicBezTo>
                  <a:lnTo>
                    <a:pt x="38004" y="77150"/>
                  </a:lnTo>
                  <a:cubicBezTo>
                    <a:pt x="38141" y="77150"/>
                    <a:pt x="38278" y="77036"/>
                    <a:pt x="38278" y="76876"/>
                  </a:cubicBezTo>
                  <a:lnTo>
                    <a:pt x="38278" y="1"/>
                  </a:lnTo>
                  <a:close/>
                </a:path>
              </a:pathLst>
            </a:custGeom>
            <a:solidFill>
              <a:srgbClr val="BAC8C8">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799" name="Google Shape;3799;p25"/>
            <p:cNvGrpSpPr/>
            <p:nvPr/>
          </p:nvGrpSpPr>
          <p:grpSpPr>
            <a:xfrm>
              <a:off x="6764433" y="3659363"/>
              <a:ext cx="86750" cy="325875"/>
              <a:chOff x="5752400" y="3659363"/>
              <a:chExt cx="86750" cy="325875"/>
            </a:xfrm>
          </p:grpSpPr>
          <p:sp>
            <p:nvSpPr>
              <p:cNvPr id="3800" name="Google Shape;3800;p25"/>
              <p:cNvSpPr/>
              <p:nvPr/>
            </p:nvSpPr>
            <p:spPr>
              <a:xfrm>
                <a:off x="5752400" y="3659363"/>
                <a:ext cx="86750" cy="325875"/>
              </a:xfrm>
              <a:custGeom>
                <a:avLst/>
                <a:gdLst/>
                <a:ahLst/>
                <a:cxnLst/>
                <a:rect l="l" t="t" r="r" b="b"/>
                <a:pathLst>
                  <a:path w="3470" h="13035" extrusionOk="0">
                    <a:moveTo>
                      <a:pt x="320" y="1"/>
                    </a:moveTo>
                    <a:cubicBezTo>
                      <a:pt x="137" y="1"/>
                      <a:pt x="0" y="138"/>
                      <a:pt x="0" y="343"/>
                    </a:cubicBezTo>
                    <a:lnTo>
                      <a:pt x="183" y="12714"/>
                    </a:lnTo>
                    <a:cubicBezTo>
                      <a:pt x="183" y="12897"/>
                      <a:pt x="343" y="13034"/>
                      <a:pt x="525" y="13034"/>
                    </a:cubicBezTo>
                    <a:lnTo>
                      <a:pt x="2922" y="13034"/>
                    </a:lnTo>
                    <a:cubicBezTo>
                      <a:pt x="3104" y="13034"/>
                      <a:pt x="3264" y="12897"/>
                      <a:pt x="3264" y="12714"/>
                    </a:cubicBezTo>
                    <a:lnTo>
                      <a:pt x="3470" y="343"/>
                    </a:lnTo>
                    <a:cubicBezTo>
                      <a:pt x="3470" y="138"/>
                      <a:pt x="3310" y="1"/>
                      <a:pt x="3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01" name="Google Shape;3801;p25"/>
              <p:cNvSpPr/>
              <p:nvPr/>
            </p:nvSpPr>
            <p:spPr>
              <a:xfrm>
                <a:off x="5768375" y="3675338"/>
                <a:ext cx="54225" cy="54250"/>
              </a:xfrm>
              <a:custGeom>
                <a:avLst/>
                <a:gdLst/>
                <a:ahLst/>
                <a:cxnLst/>
                <a:rect l="l" t="t" r="r" b="b"/>
                <a:pathLst>
                  <a:path w="2169" h="2170" extrusionOk="0">
                    <a:moveTo>
                      <a:pt x="1096" y="1"/>
                    </a:moveTo>
                    <a:cubicBezTo>
                      <a:pt x="480" y="1"/>
                      <a:pt x="0" y="480"/>
                      <a:pt x="0" y="1097"/>
                    </a:cubicBezTo>
                    <a:cubicBezTo>
                      <a:pt x="0" y="1690"/>
                      <a:pt x="480" y="2169"/>
                      <a:pt x="1096" y="2169"/>
                    </a:cubicBezTo>
                    <a:cubicBezTo>
                      <a:pt x="1689" y="2169"/>
                      <a:pt x="2169" y="1690"/>
                      <a:pt x="2169" y="1097"/>
                    </a:cubicBezTo>
                    <a:cubicBezTo>
                      <a:pt x="2169" y="480"/>
                      <a:pt x="1689" y="1"/>
                      <a:pt x="10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02" name="Google Shape;3802;p25"/>
              <p:cNvSpPr/>
              <p:nvPr/>
            </p:nvSpPr>
            <p:spPr>
              <a:xfrm>
                <a:off x="5791200" y="3682763"/>
                <a:ext cx="8575" cy="39400"/>
              </a:xfrm>
              <a:custGeom>
                <a:avLst/>
                <a:gdLst/>
                <a:ahLst/>
                <a:cxnLst/>
                <a:rect l="l" t="t" r="r" b="b"/>
                <a:pathLst>
                  <a:path w="343" h="1576" extrusionOk="0">
                    <a:moveTo>
                      <a:pt x="137" y="1"/>
                    </a:moveTo>
                    <a:cubicBezTo>
                      <a:pt x="69" y="1"/>
                      <a:pt x="0" y="69"/>
                      <a:pt x="0" y="160"/>
                    </a:cubicBezTo>
                    <a:lnTo>
                      <a:pt x="0" y="1439"/>
                    </a:lnTo>
                    <a:cubicBezTo>
                      <a:pt x="0" y="1507"/>
                      <a:pt x="69" y="1576"/>
                      <a:pt x="137" y="1576"/>
                    </a:cubicBezTo>
                    <a:lnTo>
                      <a:pt x="206" y="1576"/>
                    </a:lnTo>
                    <a:cubicBezTo>
                      <a:pt x="274" y="1576"/>
                      <a:pt x="343" y="1507"/>
                      <a:pt x="343" y="1439"/>
                    </a:cubicBezTo>
                    <a:lnTo>
                      <a:pt x="343" y="160"/>
                    </a:lnTo>
                    <a:cubicBezTo>
                      <a:pt x="343" y="69"/>
                      <a:pt x="274" y="1"/>
                      <a:pt x="2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03" name="Google Shape;3803;p25"/>
              <p:cNvSpPr/>
              <p:nvPr/>
            </p:nvSpPr>
            <p:spPr>
              <a:xfrm>
                <a:off x="5755825" y="3823713"/>
                <a:ext cx="80475" cy="161525"/>
              </a:xfrm>
              <a:custGeom>
                <a:avLst/>
                <a:gdLst/>
                <a:ahLst/>
                <a:cxnLst/>
                <a:rect l="l" t="t" r="r" b="b"/>
                <a:pathLst>
                  <a:path w="3219" h="6461" extrusionOk="0">
                    <a:moveTo>
                      <a:pt x="3219" y="0"/>
                    </a:moveTo>
                    <a:lnTo>
                      <a:pt x="3219" y="0"/>
                    </a:lnTo>
                    <a:cubicBezTo>
                      <a:pt x="2739" y="1073"/>
                      <a:pt x="2351" y="2260"/>
                      <a:pt x="1507" y="3105"/>
                    </a:cubicBezTo>
                    <a:cubicBezTo>
                      <a:pt x="1201" y="3426"/>
                      <a:pt x="834" y="3604"/>
                      <a:pt x="487" y="3604"/>
                    </a:cubicBezTo>
                    <a:cubicBezTo>
                      <a:pt x="316" y="3604"/>
                      <a:pt x="151" y="3560"/>
                      <a:pt x="0" y="3470"/>
                    </a:cubicBezTo>
                    <a:lnTo>
                      <a:pt x="0" y="3470"/>
                    </a:lnTo>
                    <a:lnTo>
                      <a:pt x="46" y="6140"/>
                    </a:lnTo>
                    <a:cubicBezTo>
                      <a:pt x="46" y="6323"/>
                      <a:pt x="206" y="6460"/>
                      <a:pt x="388" y="6460"/>
                    </a:cubicBezTo>
                    <a:lnTo>
                      <a:pt x="2785" y="6460"/>
                    </a:lnTo>
                    <a:cubicBezTo>
                      <a:pt x="2967" y="6460"/>
                      <a:pt x="3127" y="6323"/>
                      <a:pt x="3127" y="6140"/>
                    </a:cubicBezTo>
                    <a:lnTo>
                      <a:pt x="3219" y="0"/>
                    </a:lnTo>
                    <a:close/>
                  </a:path>
                </a:pathLst>
              </a:custGeom>
              <a:solidFill>
                <a:srgbClr val="748181">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04" name="Google Shape;3804;p25"/>
              <p:cNvSpPr/>
              <p:nvPr/>
            </p:nvSpPr>
            <p:spPr>
              <a:xfrm>
                <a:off x="5752975" y="3773313"/>
                <a:ext cx="59175" cy="106750"/>
              </a:xfrm>
              <a:custGeom>
                <a:avLst/>
                <a:gdLst/>
                <a:ahLst/>
                <a:cxnLst/>
                <a:rect l="l" t="t" r="r" b="b"/>
                <a:pathLst>
                  <a:path w="2367" h="4270" extrusionOk="0">
                    <a:moveTo>
                      <a:pt x="1164" y="1"/>
                    </a:moveTo>
                    <a:cubicBezTo>
                      <a:pt x="695" y="1"/>
                      <a:pt x="235" y="252"/>
                      <a:pt x="114" y="807"/>
                    </a:cubicBezTo>
                    <a:cubicBezTo>
                      <a:pt x="0" y="1446"/>
                      <a:pt x="114" y="2085"/>
                      <a:pt x="160" y="2724"/>
                    </a:cubicBezTo>
                    <a:cubicBezTo>
                      <a:pt x="228" y="3272"/>
                      <a:pt x="183" y="3774"/>
                      <a:pt x="616" y="4162"/>
                    </a:cubicBezTo>
                    <a:cubicBezTo>
                      <a:pt x="688" y="4233"/>
                      <a:pt x="777" y="4269"/>
                      <a:pt x="867" y="4269"/>
                    </a:cubicBezTo>
                    <a:cubicBezTo>
                      <a:pt x="921" y="4269"/>
                      <a:pt x="976" y="4256"/>
                      <a:pt x="1027" y="4231"/>
                    </a:cubicBezTo>
                    <a:cubicBezTo>
                      <a:pt x="1529" y="3934"/>
                      <a:pt x="1643" y="3477"/>
                      <a:pt x="1826" y="2952"/>
                    </a:cubicBezTo>
                    <a:cubicBezTo>
                      <a:pt x="2031" y="2336"/>
                      <a:pt x="2305" y="1743"/>
                      <a:pt x="2328" y="1103"/>
                    </a:cubicBezTo>
                    <a:cubicBezTo>
                      <a:pt x="2366" y="403"/>
                      <a:pt x="1757" y="1"/>
                      <a:pt x="11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805" name="Google Shape;3805;p25"/>
            <p:cNvSpPr/>
            <p:nvPr/>
          </p:nvSpPr>
          <p:spPr>
            <a:xfrm>
              <a:off x="7604404" y="4354963"/>
              <a:ext cx="43400" cy="218025"/>
            </a:xfrm>
            <a:custGeom>
              <a:avLst/>
              <a:gdLst/>
              <a:ahLst/>
              <a:cxnLst/>
              <a:rect l="l" t="t" r="r" b="b"/>
              <a:pathLst>
                <a:path w="1736" h="8721" extrusionOk="0">
                  <a:moveTo>
                    <a:pt x="389" y="1"/>
                  </a:moveTo>
                  <a:cubicBezTo>
                    <a:pt x="183" y="1"/>
                    <a:pt x="1" y="183"/>
                    <a:pt x="1" y="412"/>
                  </a:cubicBezTo>
                  <a:lnTo>
                    <a:pt x="1" y="8309"/>
                  </a:lnTo>
                  <a:cubicBezTo>
                    <a:pt x="1" y="8537"/>
                    <a:pt x="183" y="8720"/>
                    <a:pt x="389" y="8720"/>
                  </a:cubicBezTo>
                  <a:lnTo>
                    <a:pt x="1347" y="8720"/>
                  </a:lnTo>
                  <a:cubicBezTo>
                    <a:pt x="1576" y="8720"/>
                    <a:pt x="1735" y="8537"/>
                    <a:pt x="1735" y="8309"/>
                  </a:cubicBezTo>
                  <a:lnTo>
                    <a:pt x="1735" y="412"/>
                  </a:lnTo>
                  <a:cubicBezTo>
                    <a:pt x="1735" y="183"/>
                    <a:pt x="1576" y="1"/>
                    <a:pt x="13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06" name="Google Shape;3806;p25"/>
            <p:cNvSpPr/>
            <p:nvPr/>
          </p:nvSpPr>
          <p:spPr>
            <a:xfrm>
              <a:off x="7605554" y="4376088"/>
              <a:ext cx="42825" cy="42250"/>
            </a:xfrm>
            <a:custGeom>
              <a:avLst/>
              <a:gdLst/>
              <a:ahLst/>
              <a:cxnLst/>
              <a:rect l="l" t="t" r="r" b="b"/>
              <a:pathLst>
                <a:path w="1713" h="1690" extrusionOk="0">
                  <a:moveTo>
                    <a:pt x="845" y="0"/>
                  </a:moveTo>
                  <a:cubicBezTo>
                    <a:pt x="411" y="0"/>
                    <a:pt x="0" y="388"/>
                    <a:pt x="0" y="845"/>
                  </a:cubicBezTo>
                  <a:cubicBezTo>
                    <a:pt x="23" y="1301"/>
                    <a:pt x="388" y="1689"/>
                    <a:pt x="845" y="1689"/>
                  </a:cubicBezTo>
                  <a:cubicBezTo>
                    <a:pt x="1278" y="1689"/>
                    <a:pt x="1712" y="1301"/>
                    <a:pt x="1689" y="845"/>
                  </a:cubicBezTo>
                  <a:cubicBezTo>
                    <a:pt x="1667" y="388"/>
                    <a:pt x="1324" y="0"/>
                    <a:pt x="8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07" name="Google Shape;3807;p25"/>
            <p:cNvSpPr/>
            <p:nvPr/>
          </p:nvSpPr>
          <p:spPr>
            <a:xfrm>
              <a:off x="7604404" y="4407463"/>
              <a:ext cx="43400" cy="165525"/>
            </a:xfrm>
            <a:custGeom>
              <a:avLst/>
              <a:gdLst/>
              <a:ahLst/>
              <a:cxnLst/>
              <a:rect l="l" t="t" r="r" b="b"/>
              <a:pathLst>
                <a:path w="1736" h="6621" extrusionOk="0">
                  <a:moveTo>
                    <a:pt x="1735" y="1"/>
                  </a:moveTo>
                  <a:cubicBezTo>
                    <a:pt x="1210" y="731"/>
                    <a:pt x="640" y="1416"/>
                    <a:pt x="1" y="2078"/>
                  </a:cubicBezTo>
                  <a:lnTo>
                    <a:pt x="1" y="6209"/>
                  </a:lnTo>
                  <a:cubicBezTo>
                    <a:pt x="1" y="6437"/>
                    <a:pt x="183" y="6620"/>
                    <a:pt x="389" y="6620"/>
                  </a:cubicBezTo>
                  <a:lnTo>
                    <a:pt x="1347" y="6620"/>
                  </a:lnTo>
                  <a:cubicBezTo>
                    <a:pt x="1576" y="6620"/>
                    <a:pt x="1735" y="6437"/>
                    <a:pt x="1735" y="6209"/>
                  </a:cubicBezTo>
                  <a:lnTo>
                    <a:pt x="1735" y="1"/>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08" name="Google Shape;3808;p25"/>
            <p:cNvSpPr/>
            <p:nvPr/>
          </p:nvSpPr>
          <p:spPr>
            <a:xfrm>
              <a:off x="8678579" y="4354963"/>
              <a:ext cx="43400" cy="218025"/>
            </a:xfrm>
            <a:custGeom>
              <a:avLst/>
              <a:gdLst/>
              <a:ahLst/>
              <a:cxnLst/>
              <a:rect l="l" t="t" r="r" b="b"/>
              <a:pathLst>
                <a:path w="1736" h="8721" extrusionOk="0">
                  <a:moveTo>
                    <a:pt x="389" y="1"/>
                  </a:moveTo>
                  <a:cubicBezTo>
                    <a:pt x="183" y="1"/>
                    <a:pt x="1" y="183"/>
                    <a:pt x="1" y="412"/>
                  </a:cubicBezTo>
                  <a:lnTo>
                    <a:pt x="1" y="8309"/>
                  </a:lnTo>
                  <a:cubicBezTo>
                    <a:pt x="1" y="8537"/>
                    <a:pt x="183" y="8720"/>
                    <a:pt x="389" y="8720"/>
                  </a:cubicBezTo>
                  <a:lnTo>
                    <a:pt x="1347" y="8720"/>
                  </a:lnTo>
                  <a:cubicBezTo>
                    <a:pt x="1576" y="8720"/>
                    <a:pt x="1735" y="8537"/>
                    <a:pt x="1735" y="8309"/>
                  </a:cubicBezTo>
                  <a:lnTo>
                    <a:pt x="1735" y="412"/>
                  </a:lnTo>
                  <a:cubicBezTo>
                    <a:pt x="1735" y="183"/>
                    <a:pt x="1576" y="1"/>
                    <a:pt x="13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09" name="Google Shape;3809;p25"/>
            <p:cNvSpPr/>
            <p:nvPr/>
          </p:nvSpPr>
          <p:spPr>
            <a:xfrm>
              <a:off x="8678579" y="4407463"/>
              <a:ext cx="43400" cy="165525"/>
            </a:xfrm>
            <a:custGeom>
              <a:avLst/>
              <a:gdLst/>
              <a:ahLst/>
              <a:cxnLst/>
              <a:rect l="l" t="t" r="r" b="b"/>
              <a:pathLst>
                <a:path w="1736" h="6621" extrusionOk="0">
                  <a:moveTo>
                    <a:pt x="1735" y="1"/>
                  </a:moveTo>
                  <a:cubicBezTo>
                    <a:pt x="1210" y="731"/>
                    <a:pt x="640" y="1416"/>
                    <a:pt x="1" y="2078"/>
                  </a:cubicBezTo>
                  <a:lnTo>
                    <a:pt x="1" y="6209"/>
                  </a:lnTo>
                  <a:cubicBezTo>
                    <a:pt x="1" y="6437"/>
                    <a:pt x="183" y="6620"/>
                    <a:pt x="389" y="6620"/>
                  </a:cubicBezTo>
                  <a:lnTo>
                    <a:pt x="1347" y="6620"/>
                  </a:lnTo>
                  <a:cubicBezTo>
                    <a:pt x="1576" y="6620"/>
                    <a:pt x="1735" y="6437"/>
                    <a:pt x="1735" y="6209"/>
                  </a:cubicBezTo>
                  <a:lnTo>
                    <a:pt x="1735" y="1"/>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810" name="Google Shape;3810;p25"/>
            <p:cNvGrpSpPr/>
            <p:nvPr/>
          </p:nvGrpSpPr>
          <p:grpSpPr>
            <a:xfrm>
              <a:off x="6633454" y="410400"/>
              <a:ext cx="3254333" cy="4759850"/>
              <a:chOff x="5992450" y="411175"/>
              <a:chExt cx="3254333" cy="4759850"/>
            </a:xfrm>
          </p:grpSpPr>
          <p:sp>
            <p:nvSpPr>
              <p:cNvPr id="3811" name="Google Shape;3811;p25"/>
              <p:cNvSpPr/>
              <p:nvPr/>
            </p:nvSpPr>
            <p:spPr>
              <a:xfrm>
                <a:off x="8080983" y="411175"/>
                <a:ext cx="1165800" cy="4332600"/>
              </a:xfrm>
              <a:prstGeom prst="rtTriangle">
                <a:avLst/>
              </a:pr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12" name="Google Shape;3812;p25"/>
              <p:cNvSpPr/>
              <p:nvPr/>
            </p:nvSpPr>
            <p:spPr>
              <a:xfrm rot="-5400000" flipH="1">
                <a:off x="7365400" y="3370875"/>
                <a:ext cx="427200" cy="3173100"/>
              </a:xfrm>
              <a:prstGeom prst="rtTriangle">
                <a:avLst/>
              </a:pr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813" name="Google Shape;3813;p25"/>
            <p:cNvGrpSpPr/>
            <p:nvPr/>
          </p:nvGrpSpPr>
          <p:grpSpPr>
            <a:xfrm>
              <a:off x="7713925" y="2615125"/>
              <a:ext cx="1944488" cy="2179350"/>
              <a:chOff x="7038325" y="2621350"/>
              <a:chExt cx="1944488" cy="2179350"/>
            </a:xfrm>
          </p:grpSpPr>
          <p:sp>
            <p:nvSpPr>
              <p:cNvPr id="3814" name="Google Shape;3814;p25"/>
              <p:cNvSpPr/>
              <p:nvPr/>
            </p:nvSpPr>
            <p:spPr>
              <a:xfrm>
                <a:off x="7145725" y="3823713"/>
                <a:ext cx="80500" cy="161525"/>
              </a:xfrm>
              <a:custGeom>
                <a:avLst/>
                <a:gdLst/>
                <a:ahLst/>
                <a:cxnLst/>
                <a:rect l="l" t="t" r="r" b="b"/>
                <a:pathLst>
                  <a:path w="3220" h="6461" extrusionOk="0">
                    <a:moveTo>
                      <a:pt x="3219" y="0"/>
                    </a:moveTo>
                    <a:lnTo>
                      <a:pt x="3219" y="0"/>
                    </a:lnTo>
                    <a:cubicBezTo>
                      <a:pt x="2717" y="1073"/>
                      <a:pt x="2329" y="2260"/>
                      <a:pt x="1507" y="3105"/>
                    </a:cubicBezTo>
                    <a:cubicBezTo>
                      <a:pt x="1186" y="3426"/>
                      <a:pt x="824" y="3604"/>
                      <a:pt x="483" y="3604"/>
                    </a:cubicBezTo>
                    <a:cubicBezTo>
                      <a:pt x="315" y="3604"/>
                      <a:pt x="151" y="3560"/>
                      <a:pt x="1" y="3470"/>
                    </a:cubicBezTo>
                    <a:lnTo>
                      <a:pt x="1" y="3470"/>
                    </a:lnTo>
                    <a:lnTo>
                      <a:pt x="46" y="6140"/>
                    </a:lnTo>
                    <a:cubicBezTo>
                      <a:pt x="46" y="6323"/>
                      <a:pt x="183" y="6460"/>
                      <a:pt x="389" y="6460"/>
                    </a:cubicBezTo>
                    <a:lnTo>
                      <a:pt x="2785" y="6460"/>
                    </a:lnTo>
                    <a:cubicBezTo>
                      <a:pt x="2968" y="6460"/>
                      <a:pt x="3105" y="6323"/>
                      <a:pt x="3105" y="6140"/>
                    </a:cubicBezTo>
                    <a:lnTo>
                      <a:pt x="3219" y="0"/>
                    </a:lnTo>
                    <a:close/>
                  </a:path>
                </a:pathLst>
              </a:custGeom>
              <a:solidFill>
                <a:srgbClr val="748181">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15" name="Google Shape;3815;p25"/>
              <p:cNvSpPr/>
              <p:nvPr/>
            </p:nvSpPr>
            <p:spPr>
              <a:xfrm>
                <a:off x="7038325" y="3637975"/>
                <a:ext cx="952382" cy="43400"/>
              </a:xfrm>
              <a:custGeom>
                <a:avLst/>
                <a:gdLst/>
                <a:ahLst/>
                <a:cxnLst/>
                <a:rect l="l" t="t" r="r" b="b"/>
                <a:pathLst>
                  <a:path w="38279" h="1736" extrusionOk="0">
                    <a:moveTo>
                      <a:pt x="0" y="1"/>
                    </a:moveTo>
                    <a:lnTo>
                      <a:pt x="0" y="1735"/>
                    </a:lnTo>
                    <a:lnTo>
                      <a:pt x="38278" y="1735"/>
                    </a:lnTo>
                    <a:lnTo>
                      <a:pt x="38278" y="1"/>
                    </a:lnTo>
                    <a:close/>
                  </a:path>
                </a:pathLst>
              </a:custGeom>
              <a:solidFill>
                <a:srgbClr val="D5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816" name="Google Shape;3816;p25"/>
              <p:cNvGrpSpPr/>
              <p:nvPr/>
            </p:nvGrpSpPr>
            <p:grpSpPr>
              <a:xfrm>
                <a:off x="8018413" y="2621350"/>
                <a:ext cx="964400" cy="2179350"/>
                <a:chOff x="7687950" y="428425"/>
                <a:chExt cx="964400" cy="2179350"/>
              </a:xfrm>
            </p:grpSpPr>
            <p:sp>
              <p:nvSpPr>
                <p:cNvPr id="3817" name="Google Shape;3817;p25"/>
                <p:cNvSpPr/>
                <p:nvPr/>
              </p:nvSpPr>
              <p:spPr>
                <a:xfrm>
                  <a:off x="7687950" y="428425"/>
                  <a:ext cx="964400" cy="2167300"/>
                </a:xfrm>
                <a:custGeom>
                  <a:avLst/>
                  <a:gdLst/>
                  <a:ahLst/>
                  <a:cxnLst/>
                  <a:rect l="l" t="t" r="r" b="b"/>
                  <a:pathLst>
                    <a:path w="38576" h="86692" extrusionOk="0">
                      <a:moveTo>
                        <a:pt x="781" y="0"/>
                      </a:moveTo>
                      <a:cubicBezTo>
                        <a:pt x="597" y="0"/>
                        <a:pt x="0" y="303"/>
                        <a:pt x="0" y="458"/>
                      </a:cubicBezTo>
                      <a:lnTo>
                        <a:pt x="0" y="83245"/>
                      </a:lnTo>
                      <a:cubicBezTo>
                        <a:pt x="0" y="83382"/>
                        <a:pt x="617" y="83496"/>
                        <a:pt x="754" y="83519"/>
                      </a:cubicBezTo>
                      <a:lnTo>
                        <a:pt x="38278" y="86692"/>
                      </a:lnTo>
                      <a:cubicBezTo>
                        <a:pt x="38438" y="86692"/>
                        <a:pt x="38575" y="86577"/>
                        <a:pt x="38575" y="86418"/>
                      </a:cubicBezTo>
                      <a:lnTo>
                        <a:pt x="38575" y="3448"/>
                      </a:lnTo>
                      <a:cubicBezTo>
                        <a:pt x="38575" y="3288"/>
                        <a:pt x="38461" y="3174"/>
                        <a:pt x="38324" y="3151"/>
                      </a:cubicBezTo>
                      <a:lnTo>
                        <a:pt x="799" y="1"/>
                      </a:lnTo>
                      <a:cubicBezTo>
                        <a:pt x="794" y="0"/>
                        <a:pt x="788" y="0"/>
                        <a:pt x="7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18" name="Google Shape;3818;p25"/>
                <p:cNvSpPr/>
                <p:nvPr/>
              </p:nvSpPr>
              <p:spPr>
                <a:xfrm>
                  <a:off x="7687950" y="440425"/>
                  <a:ext cx="952400" cy="2167350"/>
                </a:xfrm>
                <a:custGeom>
                  <a:avLst/>
                  <a:gdLst/>
                  <a:ahLst/>
                  <a:cxnLst/>
                  <a:rect l="l" t="t" r="r" b="b"/>
                  <a:pathLst>
                    <a:path w="38096" h="86694" extrusionOk="0">
                      <a:moveTo>
                        <a:pt x="320" y="1"/>
                      </a:moveTo>
                      <a:cubicBezTo>
                        <a:pt x="160" y="1"/>
                        <a:pt x="0" y="115"/>
                        <a:pt x="0" y="274"/>
                      </a:cubicBezTo>
                      <a:lnTo>
                        <a:pt x="0" y="83244"/>
                      </a:lnTo>
                      <a:cubicBezTo>
                        <a:pt x="0" y="83404"/>
                        <a:pt x="115" y="83518"/>
                        <a:pt x="274" y="83518"/>
                      </a:cubicBezTo>
                      <a:lnTo>
                        <a:pt x="37776" y="86691"/>
                      </a:lnTo>
                      <a:cubicBezTo>
                        <a:pt x="37790" y="86693"/>
                        <a:pt x="37803" y="86693"/>
                        <a:pt x="37816" y="86693"/>
                      </a:cubicBezTo>
                      <a:cubicBezTo>
                        <a:pt x="37978" y="86693"/>
                        <a:pt x="38096" y="86565"/>
                        <a:pt x="38096" y="86417"/>
                      </a:cubicBezTo>
                      <a:lnTo>
                        <a:pt x="38096" y="3447"/>
                      </a:lnTo>
                      <a:cubicBezTo>
                        <a:pt x="38096" y="3310"/>
                        <a:pt x="37982" y="3196"/>
                        <a:pt x="37845" y="3173"/>
                      </a:cubicBezTo>
                      <a:lnTo>
                        <a:pt x="3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19" name="Google Shape;3819;p25"/>
                <p:cNvSpPr/>
                <p:nvPr/>
              </p:nvSpPr>
              <p:spPr>
                <a:xfrm>
                  <a:off x="8466850" y="1549725"/>
                  <a:ext cx="86775" cy="333850"/>
                </a:xfrm>
                <a:custGeom>
                  <a:avLst/>
                  <a:gdLst/>
                  <a:ahLst/>
                  <a:cxnLst/>
                  <a:rect l="l" t="t" r="r" b="b"/>
                  <a:pathLst>
                    <a:path w="3471" h="13354" extrusionOk="0">
                      <a:moveTo>
                        <a:pt x="1" y="1"/>
                      </a:moveTo>
                      <a:lnTo>
                        <a:pt x="1" y="13057"/>
                      </a:lnTo>
                      <a:lnTo>
                        <a:pt x="3470" y="13354"/>
                      </a:lnTo>
                      <a:lnTo>
                        <a:pt x="3470" y="298"/>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820" name="Google Shape;3820;p25"/>
              <p:cNvGrpSpPr/>
              <p:nvPr/>
            </p:nvGrpSpPr>
            <p:grpSpPr>
              <a:xfrm>
                <a:off x="8098700" y="3174150"/>
                <a:ext cx="649425" cy="921725"/>
                <a:chOff x="8098700" y="2806800"/>
                <a:chExt cx="649425" cy="921725"/>
              </a:xfrm>
            </p:grpSpPr>
            <p:sp>
              <p:nvSpPr>
                <p:cNvPr id="3821" name="Google Shape;3821;p25"/>
                <p:cNvSpPr/>
                <p:nvPr/>
              </p:nvSpPr>
              <p:spPr>
                <a:xfrm>
                  <a:off x="8098700" y="2806800"/>
                  <a:ext cx="649425" cy="921725"/>
                </a:xfrm>
                <a:custGeom>
                  <a:avLst/>
                  <a:gdLst/>
                  <a:ahLst/>
                  <a:cxnLst/>
                  <a:rect l="l" t="t" r="r" b="b"/>
                  <a:pathLst>
                    <a:path w="25977" h="36869" extrusionOk="0">
                      <a:moveTo>
                        <a:pt x="788" y="1"/>
                      </a:moveTo>
                      <a:cubicBezTo>
                        <a:pt x="346" y="1"/>
                        <a:pt x="1" y="351"/>
                        <a:pt x="1" y="803"/>
                      </a:cubicBezTo>
                      <a:lnTo>
                        <a:pt x="1" y="33877"/>
                      </a:lnTo>
                      <a:cubicBezTo>
                        <a:pt x="1" y="34357"/>
                        <a:pt x="389" y="34767"/>
                        <a:pt x="868" y="34813"/>
                      </a:cubicBezTo>
                      <a:lnTo>
                        <a:pt x="25109" y="36867"/>
                      </a:lnTo>
                      <a:cubicBezTo>
                        <a:pt x="25124" y="36868"/>
                        <a:pt x="25139" y="36868"/>
                        <a:pt x="25154" y="36868"/>
                      </a:cubicBezTo>
                      <a:cubicBezTo>
                        <a:pt x="25612" y="36868"/>
                        <a:pt x="25976" y="36533"/>
                        <a:pt x="25976" y="36068"/>
                      </a:cubicBezTo>
                      <a:lnTo>
                        <a:pt x="25976" y="2995"/>
                      </a:lnTo>
                      <a:cubicBezTo>
                        <a:pt x="25976" y="2515"/>
                        <a:pt x="25588" y="2104"/>
                        <a:pt x="25109" y="2059"/>
                      </a:cubicBezTo>
                      <a:lnTo>
                        <a:pt x="868" y="5"/>
                      </a:lnTo>
                      <a:cubicBezTo>
                        <a:pt x="841" y="2"/>
                        <a:pt x="814" y="1"/>
                        <a:pt x="788" y="1"/>
                      </a:cubicBezTo>
                      <a:close/>
                    </a:path>
                  </a:pathLst>
                </a:custGeom>
                <a:solidFill>
                  <a:srgbClr val="FFFE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22" name="Google Shape;3822;p25"/>
                <p:cNvSpPr/>
                <p:nvPr/>
              </p:nvSpPr>
              <p:spPr>
                <a:xfrm>
                  <a:off x="8110125" y="2988925"/>
                  <a:ext cx="626575" cy="53100"/>
                </a:xfrm>
                <a:custGeom>
                  <a:avLst/>
                  <a:gdLst/>
                  <a:ahLst/>
                  <a:cxnLst/>
                  <a:rect l="l" t="t" r="r" b="b"/>
                  <a:pathLst>
                    <a:path w="25063" h="2124" fill="none" extrusionOk="0">
                      <a:moveTo>
                        <a:pt x="0" y="1"/>
                      </a:moveTo>
                      <a:lnTo>
                        <a:pt x="25063" y="2124"/>
                      </a:lnTo>
                    </a:path>
                  </a:pathLst>
                </a:custGeom>
                <a:noFill/>
                <a:ln w="15400" cap="rnd" cmpd="sng">
                  <a:solidFill>
                    <a:srgbClr val="3F556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23" name="Google Shape;3823;p25"/>
                <p:cNvSpPr/>
                <p:nvPr/>
              </p:nvSpPr>
              <p:spPr>
                <a:xfrm>
                  <a:off x="8110125" y="3156700"/>
                  <a:ext cx="626575" cy="53100"/>
                </a:xfrm>
                <a:custGeom>
                  <a:avLst/>
                  <a:gdLst/>
                  <a:ahLst/>
                  <a:cxnLst/>
                  <a:rect l="l" t="t" r="r" b="b"/>
                  <a:pathLst>
                    <a:path w="25063" h="2124" fill="none" extrusionOk="0">
                      <a:moveTo>
                        <a:pt x="0" y="0"/>
                      </a:moveTo>
                      <a:lnTo>
                        <a:pt x="25063" y="2123"/>
                      </a:lnTo>
                    </a:path>
                  </a:pathLst>
                </a:custGeom>
                <a:noFill/>
                <a:ln w="15400" cap="rnd" cmpd="sng">
                  <a:solidFill>
                    <a:srgbClr val="3F556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24" name="Google Shape;3824;p25"/>
                <p:cNvSpPr/>
                <p:nvPr/>
              </p:nvSpPr>
              <p:spPr>
                <a:xfrm>
                  <a:off x="8110125" y="3324475"/>
                  <a:ext cx="626575" cy="53075"/>
                </a:xfrm>
                <a:custGeom>
                  <a:avLst/>
                  <a:gdLst/>
                  <a:ahLst/>
                  <a:cxnLst/>
                  <a:rect l="l" t="t" r="r" b="b"/>
                  <a:pathLst>
                    <a:path w="25063" h="2123" fill="none" extrusionOk="0">
                      <a:moveTo>
                        <a:pt x="0" y="0"/>
                      </a:moveTo>
                      <a:lnTo>
                        <a:pt x="25063" y="2123"/>
                      </a:lnTo>
                    </a:path>
                  </a:pathLst>
                </a:custGeom>
                <a:noFill/>
                <a:ln w="15400" cap="rnd" cmpd="sng">
                  <a:solidFill>
                    <a:srgbClr val="3F556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25" name="Google Shape;3825;p25"/>
                <p:cNvSpPr/>
                <p:nvPr/>
              </p:nvSpPr>
              <p:spPr>
                <a:xfrm>
                  <a:off x="8110125" y="3492800"/>
                  <a:ext cx="626575" cy="53100"/>
                </a:xfrm>
                <a:custGeom>
                  <a:avLst/>
                  <a:gdLst/>
                  <a:ahLst/>
                  <a:cxnLst/>
                  <a:rect l="l" t="t" r="r" b="b"/>
                  <a:pathLst>
                    <a:path w="25063" h="2124" fill="none" extrusionOk="0">
                      <a:moveTo>
                        <a:pt x="0" y="1"/>
                      </a:moveTo>
                      <a:lnTo>
                        <a:pt x="25063" y="2123"/>
                      </a:lnTo>
                    </a:path>
                  </a:pathLst>
                </a:custGeom>
                <a:noFill/>
                <a:ln w="15400" cap="rnd" cmpd="sng">
                  <a:solidFill>
                    <a:srgbClr val="3F556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26" name="Google Shape;3826;p25"/>
                <p:cNvSpPr/>
                <p:nvPr/>
              </p:nvSpPr>
              <p:spPr>
                <a:xfrm>
                  <a:off x="8277325" y="2834850"/>
                  <a:ext cx="25" cy="840000"/>
                </a:xfrm>
                <a:custGeom>
                  <a:avLst/>
                  <a:gdLst/>
                  <a:ahLst/>
                  <a:cxnLst/>
                  <a:rect l="l" t="t" r="r" b="b"/>
                  <a:pathLst>
                    <a:path w="1" h="33600" fill="none" extrusionOk="0">
                      <a:moveTo>
                        <a:pt x="0" y="1"/>
                      </a:moveTo>
                      <a:lnTo>
                        <a:pt x="0" y="33600"/>
                      </a:lnTo>
                    </a:path>
                  </a:pathLst>
                </a:custGeom>
                <a:noFill/>
                <a:ln w="15400" cap="rnd" cmpd="sng">
                  <a:solidFill>
                    <a:srgbClr val="3F556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827" name="Google Shape;3827;p25"/>
              <p:cNvGrpSpPr/>
              <p:nvPr/>
            </p:nvGrpSpPr>
            <p:grpSpPr>
              <a:xfrm flipH="1">
                <a:off x="7054420" y="2758554"/>
                <a:ext cx="318091" cy="878406"/>
                <a:chOff x="7340857" y="1651279"/>
                <a:chExt cx="318091" cy="878406"/>
              </a:xfrm>
            </p:grpSpPr>
            <p:sp>
              <p:nvSpPr>
                <p:cNvPr id="3828" name="Google Shape;3828;p25"/>
                <p:cNvSpPr/>
                <p:nvPr/>
              </p:nvSpPr>
              <p:spPr>
                <a:xfrm rot="895885">
                  <a:off x="7457298" y="1650686"/>
                  <a:ext cx="83831" cy="879294"/>
                </a:xfrm>
                <a:prstGeom prst="roundRect">
                  <a:avLst>
                    <a:gd name="adj" fmla="val 16667"/>
                  </a:avLst>
                </a:prstGeom>
                <a:solidFill>
                  <a:srgbClr val="FFFE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829" name="Google Shape;3829;p25"/>
                <p:cNvGrpSpPr/>
                <p:nvPr/>
              </p:nvGrpSpPr>
              <p:grpSpPr>
                <a:xfrm>
                  <a:off x="7340857" y="1651279"/>
                  <a:ext cx="318091" cy="878406"/>
                  <a:chOff x="7340857" y="1651279"/>
                  <a:chExt cx="318091" cy="878406"/>
                </a:xfrm>
              </p:grpSpPr>
              <p:sp>
                <p:nvSpPr>
                  <p:cNvPr id="3830" name="Google Shape;3830;p25"/>
                  <p:cNvSpPr/>
                  <p:nvPr/>
                </p:nvSpPr>
                <p:spPr>
                  <a:xfrm rot="915307">
                    <a:off x="7524744" y="1656457"/>
                    <a:ext cx="17103" cy="886057"/>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31" name="Google Shape;3831;p25"/>
                  <p:cNvSpPr/>
                  <p:nvPr/>
                </p:nvSpPr>
                <p:spPr>
                  <a:xfrm rot="900083">
                    <a:off x="7418536" y="2053718"/>
                    <a:ext cx="56357" cy="469636"/>
                  </a:xfrm>
                  <a:custGeom>
                    <a:avLst/>
                    <a:gdLst/>
                    <a:ahLst/>
                    <a:cxnLst/>
                    <a:rect l="l" t="t" r="r" b="b"/>
                    <a:pathLst>
                      <a:path w="4361" h="18786" extrusionOk="0">
                        <a:moveTo>
                          <a:pt x="4360" y="0"/>
                        </a:moveTo>
                        <a:cubicBezTo>
                          <a:pt x="3835" y="2716"/>
                          <a:pt x="3082" y="5433"/>
                          <a:pt x="1416" y="7601"/>
                        </a:cubicBezTo>
                        <a:cubicBezTo>
                          <a:pt x="1397" y="7638"/>
                          <a:pt x="1348" y="7675"/>
                          <a:pt x="1306" y="7675"/>
                        </a:cubicBezTo>
                        <a:cubicBezTo>
                          <a:pt x="1296" y="7675"/>
                          <a:pt x="1287" y="7674"/>
                          <a:pt x="1279" y="7669"/>
                        </a:cubicBezTo>
                        <a:cubicBezTo>
                          <a:pt x="731" y="7441"/>
                          <a:pt x="320" y="7030"/>
                          <a:pt x="1" y="6505"/>
                        </a:cubicBezTo>
                        <a:lnTo>
                          <a:pt x="1" y="18443"/>
                        </a:lnTo>
                        <a:cubicBezTo>
                          <a:pt x="1" y="18648"/>
                          <a:pt x="161" y="18785"/>
                          <a:pt x="343" y="18785"/>
                        </a:cubicBezTo>
                        <a:lnTo>
                          <a:pt x="4018" y="18785"/>
                        </a:lnTo>
                        <a:cubicBezTo>
                          <a:pt x="4201" y="18785"/>
                          <a:pt x="4360" y="18648"/>
                          <a:pt x="4360" y="18443"/>
                        </a:cubicBezTo>
                        <a:lnTo>
                          <a:pt x="4360" y="0"/>
                        </a:ln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32" name="Google Shape;3832;p25"/>
                  <p:cNvSpPr/>
                  <p:nvPr/>
                </p:nvSpPr>
                <p:spPr>
                  <a:xfrm rot="915307">
                    <a:off x="7457541" y="1638451"/>
                    <a:ext cx="17103" cy="886057"/>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833" name="Google Shape;3833;p25"/>
                  <p:cNvGrpSpPr/>
                  <p:nvPr/>
                </p:nvGrpSpPr>
                <p:grpSpPr>
                  <a:xfrm rot="899966">
                    <a:off x="7449394" y="1662071"/>
                    <a:ext cx="101017" cy="852037"/>
                    <a:chOff x="1708650" y="542575"/>
                    <a:chExt cx="159125" cy="1342150"/>
                  </a:xfrm>
                </p:grpSpPr>
                <p:sp>
                  <p:nvSpPr>
                    <p:cNvPr id="3834" name="Google Shape;3834;p25"/>
                    <p:cNvSpPr/>
                    <p:nvPr/>
                  </p:nvSpPr>
                  <p:spPr>
                    <a:xfrm>
                      <a:off x="1708650" y="542575"/>
                      <a:ext cx="159125" cy="33725"/>
                    </a:xfrm>
                    <a:custGeom>
                      <a:avLst/>
                      <a:gdLst/>
                      <a:ahLst/>
                      <a:cxnLst/>
                      <a:rect l="l" t="t" r="r" b="b"/>
                      <a:pathLst>
                        <a:path w="6365" h="1349" extrusionOk="0">
                          <a:moveTo>
                            <a:pt x="674" y="1"/>
                          </a:moveTo>
                          <a:cubicBezTo>
                            <a:pt x="298" y="1"/>
                            <a:pt x="0" y="299"/>
                            <a:pt x="0" y="675"/>
                          </a:cubicBezTo>
                          <a:cubicBezTo>
                            <a:pt x="0" y="1051"/>
                            <a:pt x="298" y="1349"/>
                            <a:pt x="674" y="1349"/>
                          </a:cubicBezTo>
                          <a:lnTo>
                            <a:pt x="5690" y="1349"/>
                          </a:lnTo>
                          <a:cubicBezTo>
                            <a:pt x="6051" y="1349"/>
                            <a:pt x="6364" y="1051"/>
                            <a:pt x="6364" y="675"/>
                          </a:cubicBezTo>
                          <a:cubicBezTo>
                            <a:pt x="6364" y="299"/>
                            <a:pt x="6051" y="1"/>
                            <a:pt x="5690" y="1"/>
                          </a:cubicBezTo>
                          <a:close/>
                        </a:path>
                      </a:pathLst>
                    </a:custGeom>
                    <a:solidFill>
                      <a:srgbClr val="BAC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35" name="Google Shape;3835;p25"/>
                    <p:cNvSpPr/>
                    <p:nvPr/>
                  </p:nvSpPr>
                  <p:spPr>
                    <a:xfrm>
                      <a:off x="1708650" y="629575"/>
                      <a:ext cx="159125" cy="34125"/>
                    </a:xfrm>
                    <a:custGeom>
                      <a:avLst/>
                      <a:gdLst/>
                      <a:ahLst/>
                      <a:cxnLst/>
                      <a:rect l="l" t="t" r="r" b="b"/>
                      <a:pathLst>
                        <a:path w="6365" h="1365" extrusionOk="0">
                          <a:moveTo>
                            <a:pt x="674" y="1"/>
                          </a:moveTo>
                          <a:cubicBezTo>
                            <a:pt x="298" y="1"/>
                            <a:pt x="0" y="314"/>
                            <a:pt x="0" y="675"/>
                          </a:cubicBezTo>
                          <a:cubicBezTo>
                            <a:pt x="0" y="1051"/>
                            <a:pt x="298" y="1364"/>
                            <a:pt x="674" y="1364"/>
                          </a:cubicBezTo>
                          <a:lnTo>
                            <a:pt x="5690" y="1364"/>
                          </a:lnTo>
                          <a:cubicBezTo>
                            <a:pt x="6051" y="1364"/>
                            <a:pt x="6364" y="1051"/>
                            <a:pt x="6364" y="675"/>
                          </a:cubicBezTo>
                          <a:cubicBezTo>
                            <a:pt x="6364" y="314"/>
                            <a:pt x="6051" y="1"/>
                            <a:pt x="5690" y="1"/>
                          </a:cubicBezTo>
                          <a:close/>
                        </a:path>
                      </a:pathLst>
                    </a:custGeom>
                    <a:solidFill>
                      <a:srgbClr val="BAC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36" name="Google Shape;3836;p25"/>
                    <p:cNvSpPr/>
                    <p:nvPr/>
                  </p:nvSpPr>
                  <p:spPr>
                    <a:xfrm>
                      <a:off x="1708650" y="716975"/>
                      <a:ext cx="159125" cy="33725"/>
                    </a:xfrm>
                    <a:custGeom>
                      <a:avLst/>
                      <a:gdLst/>
                      <a:ahLst/>
                      <a:cxnLst/>
                      <a:rect l="l" t="t" r="r" b="b"/>
                      <a:pathLst>
                        <a:path w="6365" h="1349" extrusionOk="0">
                          <a:moveTo>
                            <a:pt x="674" y="0"/>
                          </a:moveTo>
                          <a:cubicBezTo>
                            <a:pt x="298" y="0"/>
                            <a:pt x="0" y="298"/>
                            <a:pt x="0" y="674"/>
                          </a:cubicBezTo>
                          <a:cubicBezTo>
                            <a:pt x="0" y="1050"/>
                            <a:pt x="298" y="1348"/>
                            <a:pt x="674" y="1348"/>
                          </a:cubicBezTo>
                          <a:lnTo>
                            <a:pt x="5690" y="1348"/>
                          </a:lnTo>
                          <a:cubicBezTo>
                            <a:pt x="6051" y="1348"/>
                            <a:pt x="6364" y="1050"/>
                            <a:pt x="6364" y="674"/>
                          </a:cubicBezTo>
                          <a:cubicBezTo>
                            <a:pt x="6364" y="298"/>
                            <a:pt x="6051" y="0"/>
                            <a:pt x="5690" y="0"/>
                          </a:cubicBezTo>
                          <a:close/>
                        </a:path>
                      </a:pathLst>
                    </a:custGeom>
                    <a:solidFill>
                      <a:srgbClr val="BAC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37" name="Google Shape;3837;p25"/>
                    <p:cNvSpPr/>
                    <p:nvPr/>
                  </p:nvSpPr>
                  <p:spPr>
                    <a:xfrm>
                      <a:off x="1708650" y="804350"/>
                      <a:ext cx="159125" cy="33725"/>
                    </a:xfrm>
                    <a:custGeom>
                      <a:avLst/>
                      <a:gdLst/>
                      <a:ahLst/>
                      <a:cxnLst/>
                      <a:rect l="l" t="t" r="r" b="b"/>
                      <a:pathLst>
                        <a:path w="6365" h="1349" extrusionOk="0">
                          <a:moveTo>
                            <a:pt x="674" y="0"/>
                          </a:moveTo>
                          <a:cubicBezTo>
                            <a:pt x="298" y="0"/>
                            <a:pt x="0" y="298"/>
                            <a:pt x="0" y="674"/>
                          </a:cubicBezTo>
                          <a:cubicBezTo>
                            <a:pt x="0" y="1035"/>
                            <a:pt x="298" y="1348"/>
                            <a:pt x="674" y="1348"/>
                          </a:cubicBezTo>
                          <a:lnTo>
                            <a:pt x="5690" y="1348"/>
                          </a:lnTo>
                          <a:cubicBezTo>
                            <a:pt x="6051" y="1348"/>
                            <a:pt x="6364" y="1035"/>
                            <a:pt x="6364" y="674"/>
                          </a:cubicBezTo>
                          <a:cubicBezTo>
                            <a:pt x="6364" y="298"/>
                            <a:pt x="6051" y="0"/>
                            <a:pt x="5690" y="0"/>
                          </a:cubicBezTo>
                          <a:close/>
                        </a:path>
                      </a:pathLst>
                    </a:custGeom>
                    <a:solidFill>
                      <a:srgbClr val="BAC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38" name="Google Shape;3838;p25"/>
                    <p:cNvSpPr/>
                    <p:nvPr/>
                  </p:nvSpPr>
                  <p:spPr>
                    <a:xfrm>
                      <a:off x="1708650" y="891350"/>
                      <a:ext cx="159125" cy="33725"/>
                    </a:xfrm>
                    <a:custGeom>
                      <a:avLst/>
                      <a:gdLst/>
                      <a:ahLst/>
                      <a:cxnLst/>
                      <a:rect l="l" t="t" r="r" b="b"/>
                      <a:pathLst>
                        <a:path w="6365" h="1349" extrusionOk="0">
                          <a:moveTo>
                            <a:pt x="674" y="0"/>
                          </a:moveTo>
                          <a:cubicBezTo>
                            <a:pt x="298" y="0"/>
                            <a:pt x="0" y="298"/>
                            <a:pt x="0" y="674"/>
                          </a:cubicBezTo>
                          <a:cubicBezTo>
                            <a:pt x="0" y="1050"/>
                            <a:pt x="298" y="1348"/>
                            <a:pt x="674" y="1348"/>
                          </a:cubicBezTo>
                          <a:lnTo>
                            <a:pt x="5690" y="1348"/>
                          </a:lnTo>
                          <a:cubicBezTo>
                            <a:pt x="6051" y="1348"/>
                            <a:pt x="6364" y="1050"/>
                            <a:pt x="6364" y="674"/>
                          </a:cubicBezTo>
                          <a:cubicBezTo>
                            <a:pt x="6364" y="298"/>
                            <a:pt x="6051" y="0"/>
                            <a:pt x="5690" y="0"/>
                          </a:cubicBezTo>
                          <a:close/>
                        </a:path>
                      </a:pathLst>
                    </a:custGeom>
                    <a:solidFill>
                      <a:srgbClr val="BAC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39" name="Google Shape;3839;p25"/>
                    <p:cNvSpPr/>
                    <p:nvPr/>
                  </p:nvSpPr>
                  <p:spPr>
                    <a:xfrm>
                      <a:off x="1708650" y="978725"/>
                      <a:ext cx="159125" cy="33725"/>
                    </a:xfrm>
                    <a:custGeom>
                      <a:avLst/>
                      <a:gdLst/>
                      <a:ahLst/>
                      <a:cxnLst/>
                      <a:rect l="l" t="t" r="r" b="b"/>
                      <a:pathLst>
                        <a:path w="6365" h="1349" extrusionOk="0">
                          <a:moveTo>
                            <a:pt x="674" y="0"/>
                          </a:moveTo>
                          <a:cubicBezTo>
                            <a:pt x="298" y="0"/>
                            <a:pt x="0" y="298"/>
                            <a:pt x="0" y="674"/>
                          </a:cubicBezTo>
                          <a:cubicBezTo>
                            <a:pt x="0" y="1051"/>
                            <a:pt x="298" y="1348"/>
                            <a:pt x="674" y="1348"/>
                          </a:cubicBezTo>
                          <a:lnTo>
                            <a:pt x="5690" y="1348"/>
                          </a:lnTo>
                          <a:cubicBezTo>
                            <a:pt x="6051" y="1348"/>
                            <a:pt x="6364" y="1051"/>
                            <a:pt x="6364" y="674"/>
                          </a:cubicBezTo>
                          <a:cubicBezTo>
                            <a:pt x="6364" y="298"/>
                            <a:pt x="6051" y="0"/>
                            <a:pt x="5690" y="0"/>
                          </a:cubicBezTo>
                          <a:close/>
                        </a:path>
                      </a:pathLst>
                    </a:custGeom>
                    <a:solidFill>
                      <a:srgbClr val="BAC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40" name="Google Shape;3840;p25"/>
                    <p:cNvSpPr/>
                    <p:nvPr/>
                  </p:nvSpPr>
                  <p:spPr>
                    <a:xfrm>
                      <a:off x="1708650" y="1065725"/>
                      <a:ext cx="159125" cy="34100"/>
                    </a:xfrm>
                    <a:custGeom>
                      <a:avLst/>
                      <a:gdLst/>
                      <a:ahLst/>
                      <a:cxnLst/>
                      <a:rect l="l" t="t" r="r" b="b"/>
                      <a:pathLst>
                        <a:path w="6365" h="1364" extrusionOk="0">
                          <a:moveTo>
                            <a:pt x="674" y="0"/>
                          </a:moveTo>
                          <a:cubicBezTo>
                            <a:pt x="298" y="0"/>
                            <a:pt x="0" y="314"/>
                            <a:pt x="0" y="690"/>
                          </a:cubicBezTo>
                          <a:cubicBezTo>
                            <a:pt x="0" y="1050"/>
                            <a:pt x="298" y="1364"/>
                            <a:pt x="674" y="1364"/>
                          </a:cubicBezTo>
                          <a:lnTo>
                            <a:pt x="5690" y="1364"/>
                          </a:lnTo>
                          <a:cubicBezTo>
                            <a:pt x="6051" y="1364"/>
                            <a:pt x="6364" y="1050"/>
                            <a:pt x="6364" y="690"/>
                          </a:cubicBezTo>
                          <a:cubicBezTo>
                            <a:pt x="6364" y="314"/>
                            <a:pt x="6051" y="0"/>
                            <a:pt x="5690" y="0"/>
                          </a:cubicBezTo>
                          <a:close/>
                        </a:path>
                      </a:pathLst>
                    </a:custGeom>
                    <a:solidFill>
                      <a:srgbClr val="BAC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41" name="Google Shape;3841;p25"/>
                    <p:cNvSpPr/>
                    <p:nvPr/>
                  </p:nvSpPr>
                  <p:spPr>
                    <a:xfrm>
                      <a:off x="1708650" y="1153100"/>
                      <a:ext cx="159125" cy="33725"/>
                    </a:xfrm>
                    <a:custGeom>
                      <a:avLst/>
                      <a:gdLst/>
                      <a:ahLst/>
                      <a:cxnLst/>
                      <a:rect l="l" t="t" r="r" b="b"/>
                      <a:pathLst>
                        <a:path w="6365" h="1349" extrusionOk="0">
                          <a:moveTo>
                            <a:pt x="674" y="1"/>
                          </a:moveTo>
                          <a:cubicBezTo>
                            <a:pt x="298" y="1"/>
                            <a:pt x="0" y="298"/>
                            <a:pt x="0" y="675"/>
                          </a:cubicBezTo>
                          <a:cubicBezTo>
                            <a:pt x="0" y="1051"/>
                            <a:pt x="298" y="1349"/>
                            <a:pt x="674" y="1349"/>
                          </a:cubicBezTo>
                          <a:lnTo>
                            <a:pt x="5690" y="1349"/>
                          </a:lnTo>
                          <a:cubicBezTo>
                            <a:pt x="6051" y="1349"/>
                            <a:pt x="6364" y="1051"/>
                            <a:pt x="6364" y="675"/>
                          </a:cubicBezTo>
                          <a:cubicBezTo>
                            <a:pt x="6364" y="298"/>
                            <a:pt x="6051" y="1"/>
                            <a:pt x="5690" y="1"/>
                          </a:cubicBezTo>
                          <a:close/>
                        </a:path>
                      </a:pathLst>
                    </a:custGeom>
                    <a:solidFill>
                      <a:srgbClr val="BAC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42" name="Google Shape;3842;p25"/>
                    <p:cNvSpPr/>
                    <p:nvPr/>
                  </p:nvSpPr>
                  <p:spPr>
                    <a:xfrm>
                      <a:off x="1708650" y="1240475"/>
                      <a:ext cx="159125" cy="33725"/>
                    </a:xfrm>
                    <a:custGeom>
                      <a:avLst/>
                      <a:gdLst/>
                      <a:ahLst/>
                      <a:cxnLst/>
                      <a:rect l="l" t="t" r="r" b="b"/>
                      <a:pathLst>
                        <a:path w="6365" h="1349" extrusionOk="0">
                          <a:moveTo>
                            <a:pt x="674" y="1"/>
                          </a:moveTo>
                          <a:cubicBezTo>
                            <a:pt x="298" y="1"/>
                            <a:pt x="0" y="299"/>
                            <a:pt x="0" y="675"/>
                          </a:cubicBezTo>
                          <a:cubicBezTo>
                            <a:pt x="0" y="1051"/>
                            <a:pt x="298" y="1349"/>
                            <a:pt x="674" y="1349"/>
                          </a:cubicBezTo>
                          <a:lnTo>
                            <a:pt x="5690" y="1349"/>
                          </a:lnTo>
                          <a:cubicBezTo>
                            <a:pt x="6051" y="1349"/>
                            <a:pt x="6364" y="1051"/>
                            <a:pt x="6364" y="675"/>
                          </a:cubicBezTo>
                          <a:cubicBezTo>
                            <a:pt x="6364" y="299"/>
                            <a:pt x="6051" y="1"/>
                            <a:pt x="5690" y="1"/>
                          </a:cubicBezTo>
                          <a:close/>
                        </a:path>
                      </a:pathLst>
                    </a:custGeom>
                    <a:solidFill>
                      <a:srgbClr val="BAC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43" name="Google Shape;3843;p25"/>
                    <p:cNvSpPr/>
                    <p:nvPr/>
                  </p:nvSpPr>
                  <p:spPr>
                    <a:xfrm>
                      <a:off x="1708650" y="1327475"/>
                      <a:ext cx="159125" cy="33725"/>
                    </a:xfrm>
                    <a:custGeom>
                      <a:avLst/>
                      <a:gdLst/>
                      <a:ahLst/>
                      <a:cxnLst/>
                      <a:rect l="l" t="t" r="r" b="b"/>
                      <a:pathLst>
                        <a:path w="6365" h="1349" extrusionOk="0">
                          <a:moveTo>
                            <a:pt x="674" y="1"/>
                          </a:moveTo>
                          <a:cubicBezTo>
                            <a:pt x="298" y="1"/>
                            <a:pt x="0" y="314"/>
                            <a:pt x="0" y="675"/>
                          </a:cubicBezTo>
                          <a:cubicBezTo>
                            <a:pt x="0" y="1051"/>
                            <a:pt x="298" y="1349"/>
                            <a:pt x="674" y="1349"/>
                          </a:cubicBezTo>
                          <a:lnTo>
                            <a:pt x="5690" y="1349"/>
                          </a:lnTo>
                          <a:cubicBezTo>
                            <a:pt x="6051" y="1349"/>
                            <a:pt x="6364" y="1051"/>
                            <a:pt x="6364" y="675"/>
                          </a:cubicBezTo>
                          <a:cubicBezTo>
                            <a:pt x="6364" y="314"/>
                            <a:pt x="6051" y="1"/>
                            <a:pt x="5690" y="1"/>
                          </a:cubicBezTo>
                          <a:close/>
                        </a:path>
                      </a:pathLst>
                    </a:custGeom>
                    <a:solidFill>
                      <a:srgbClr val="BAC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44" name="Google Shape;3844;p25"/>
                    <p:cNvSpPr/>
                    <p:nvPr/>
                  </p:nvSpPr>
                  <p:spPr>
                    <a:xfrm>
                      <a:off x="1708650" y="1414850"/>
                      <a:ext cx="159125" cy="33725"/>
                    </a:xfrm>
                    <a:custGeom>
                      <a:avLst/>
                      <a:gdLst/>
                      <a:ahLst/>
                      <a:cxnLst/>
                      <a:rect l="l" t="t" r="r" b="b"/>
                      <a:pathLst>
                        <a:path w="6365" h="1349" extrusionOk="0">
                          <a:moveTo>
                            <a:pt x="674" y="1"/>
                          </a:moveTo>
                          <a:cubicBezTo>
                            <a:pt x="298" y="1"/>
                            <a:pt x="0" y="299"/>
                            <a:pt x="0" y="675"/>
                          </a:cubicBezTo>
                          <a:cubicBezTo>
                            <a:pt x="0" y="1051"/>
                            <a:pt x="298" y="1349"/>
                            <a:pt x="674" y="1349"/>
                          </a:cubicBezTo>
                          <a:lnTo>
                            <a:pt x="5690" y="1349"/>
                          </a:lnTo>
                          <a:cubicBezTo>
                            <a:pt x="6051" y="1349"/>
                            <a:pt x="6364" y="1051"/>
                            <a:pt x="6364" y="675"/>
                          </a:cubicBezTo>
                          <a:cubicBezTo>
                            <a:pt x="6364" y="299"/>
                            <a:pt x="6051" y="1"/>
                            <a:pt x="5690" y="1"/>
                          </a:cubicBezTo>
                          <a:close/>
                        </a:path>
                      </a:pathLst>
                    </a:custGeom>
                    <a:solidFill>
                      <a:srgbClr val="BAC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45" name="Google Shape;3845;p25"/>
                    <p:cNvSpPr/>
                    <p:nvPr/>
                  </p:nvSpPr>
                  <p:spPr>
                    <a:xfrm>
                      <a:off x="1708650" y="1501850"/>
                      <a:ext cx="159125" cy="34125"/>
                    </a:xfrm>
                    <a:custGeom>
                      <a:avLst/>
                      <a:gdLst/>
                      <a:ahLst/>
                      <a:cxnLst/>
                      <a:rect l="l" t="t" r="r" b="b"/>
                      <a:pathLst>
                        <a:path w="6365" h="1365" extrusionOk="0">
                          <a:moveTo>
                            <a:pt x="674" y="1"/>
                          </a:moveTo>
                          <a:cubicBezTo>
                            <a:pt x="298" y="1"/>
                            <a:pt x="0" y="314"/>
                            <a:pt x="0" y="690"/>
                          </a:cubicBezTo>
                          <a:cubicBezTo>
                            <a:pt x="0" y="1051"/>
                            <a:pt x="298" y="1364"/>
                            <a:pt x="674" y="1364"/>
                          </a:cubicBezTo>
                          <a:lnTo>
                            <a:pt x="5690" y="1364"/>
                          </a:lnTo>
                          <a:cubicBezTo>
                            <a:pt x="6051" y="1364"/>
                            <a:pt x="6364" y="1051"/>
                            <a:pt x="6364" y="690"/>
                          </a:cubicBezTo>
                          <a:cubicBezTo>
                            <a:pt x="6364" y="314"/>
                            <a:pt x="6051" y="1"/>
                            <a:pt x="5690" y="1"/>
                          </a:cubicBezTo>
                          <a:close/>
                        </a:path>
                      </a:pathLst>
                    </a:custGeom>
                    <a:solidFill>
                      <a:srgbClr val="BAC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46" name="Google Shape;3846;p25"/>
                    <p:cNvSpPr/>
                    <p:nvPr/>
                  </p:nvSpPr>
                  <p:spPr>
                    <a:xfrm>
                      <a:off x="1708650" y="1589250"/>
                      <a:ext cx="159125" cy="33725"/>
                    </a:xfrm>
                    <a:custGeom>
                      <a:avLst/>
                      <a:gdLst/>
                      <a:ahLst/>
                      <a:cxnLst/>
                      <a:rect l="l" t="t" r="r" b="b"/>
                      <a:pathLst>
                        <a:path w="6365" h="1349" extrusionOk="0">
                          <a:moveTo>
                            <a:pt x="674" y="0"/>
                          </a:moveTo>
                          <a:cubicBezTo>
                            <a:pt x="298" y="0"/>
                            <a:pt x="0" y="298"/>
                            <a:pt x="0" y="674"/>
                          </a:cubicBezTo>
                          <a:cubicBezTo>
                            <a:pt x="0" y="1050"/>
                            <a:pt x="298" y="1348"/>
                            <a:pt x="674" y="1348"/>
                          </a:cubicBezTo>
                          <a:lnTo>
                            <a:pt x="5690" y="1348"/>
                          </a:lnTo>
                          <a:cubicBezTo>
                            <a:pt x="6051" y="1348"/>
                            <a:pt x="6364" y="1050"/>
                            <a:pt x="6364" y="674"/>
                          </a:cubicBezTo>
                          <a:cubicBezTo>
                            <a:pt x="6364" y="298"/>
                            <a:pt x="6051" y="0"/>
                            <a:pt x="5690" y="0"/>
                          </a:cubicBezTo>
                          <a:close/>
                        </a:path>
                      </a:pathLst>
                    </a:custGeom>
                    <a:solidFill>
                      <a:srgbClr val="BAC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47" name="Google Shape;3847;p25"/>
                    <p:cNvSpPr/>
                    <p:nvPr/>
                  </p:nvSpPr>
                  <p:spPr>
                    <a:xfrm>
                      <a:off x="1708650" y="1676625"/>
                      <a:ext cx="159125" cy="33725"/>
                    </a:xfrm>
                    <a:custGeom>
                      <a:avLst/>
                      <a:gdLst/>
                      <a:ahLst/>
                      <a:cxnLst/>
                      <a:rect l="l" t="t" r="r" b="b"/>
                      <a:pathLst>
                        <a:path w="6365" h="1349" extrusionOk="0">
                          <a:moveTo>
                            <a:pt x="674" y="0"/>
                          </a:moveTo>
                          <a:cubicBezTo>
                            <a:pt x="298" y="0"/>
                            <a:pt x="0" y="298"/>
                            <a:pt x="0" y="674"/>
                          </a:cubicBezTo>
                          <a:cubicBezTo>
                            <a:pt x="0" y="1051"/>
                            <a:pt x="298" y="1348"/>
                            <a:pt x="674" y="1348"/>
                          </a:cubicBezTo>
                          <a:lnTo>
                            <a:pt x="5690" y="1348"/>
                          </a:lnTo>
                          <a:cubicBezTo>
                            <a:pt x="6051" y="1348"/>
                            <a:pt x="6364" y="1051"/>
                            <a:pt x="6364" y="674"/>
                          </a:cubicBezTo>
                          <a:cubicBezTo>
                            <a:pt x="6364" y="298"/>
                            <a:pt x="6051" y="0"/>
                            <a:pt x="5690" y="0"/>
                          </a:cubicBezTo>
                          <a:close/>
                        </a:path>
                      </a:pathLst>
                    </a:custGeom>
                    <a:solidFill>
                      <a:srgbClr val="BAC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48" name="Google Shape;3848;p25"/>
                    <p:cNvSpPr/>
                    <p:nvPr/>
                  </p:nvSpPr>
                  <p:spPr>
                    <a:xfrm>
                      <a:off x="1708650" y="1763625"/>
                      <a:ext cx="159125" cy="33725"/>
                    </a:xfrm>
                    <a:custGeom>
                      <a:avLst/>
                      <a:gdLst/>
                      <a:ahLst/>
                      <a:cxnLst/>
                      <a:rect l="l" t="t" r="r" b="b"/>
                      <a:pathLst>
                        <a:path w="6365" h="1349" extrusionOk="0">
                          <a:moveTo>
                            <a:pt x="674" y="0"/>
                          </a:moveTo>
                          <a:cubicBezTo>
                            <a:pt x="298" y="0"/>
                            <a:pt x="0" y="314"/>
                            <a:pt x="0" y="674"/>
                          </a:cubicBezTo>
                          <a:cubicBezTo>
                            <a:pt x="0" y="1050"/>
                            <a:pt x="298" y="1348"/>
                            <a:pt x="674" y="1348"/>
                          </a:cubicBezTo>
                          <a:lnTo>
                            <a:pt x="5690" y="1348"/>
                          </a:lnTo>
                          <a:cubicBezTo>
                            <a:pt x="6051" y="1348"/>
                            <a:pt x="6364" y="1050"/>
                            <a:pt x="6364" y="674"/>
                          </a:cubicBezTo>
                          <a:cubicBezTo>
                            <a:pt x="6364" y="314"/>
                            <a:pt x="6051" y="0"/>
                            <a:pt x="5690" y="0"/>
                          </a:cubicBezTo>
                          <a:close/>
                        </a:path>
                      </a:pathLst>
                    </a:custGeom>
                    <a:solidFill>
                      <a:srgbClr val="BAC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49" name="Google Shape;3849;p25"/>
                    <p:cNvSpPr/>
                    <p:nvPr/>
                  </p:nvSpPr>
                  <p:spPr>
                    <a:xfrm>
                      <a:off x="1708650" y="1851000"/>
                      <a:ext cx="159125" cy="33725"/>
                    </a:xfrm>
                    <a:custGeom>
                      <a:avLst/>
                      <a:gdLst/>
                      <a:ahLst/>
                      <a:cxnLst/>
                      <a:rect l="l" t="t" r="r" b="b"/>
                      <a:pathLst>
                        <a:path w="6365" h="1349" extrusionOk="0">
                          <a:moveTo>
                            <a:pt x="674" y="1"/>
                          </a:moveTo>
                          <a:cubicBezTo>
                            <a:pt x="298" y="1"/>
                            <a:pt x="0" y="298"/>
                            <a:pt x="0" y="675"/>
                          </a:cubicBezTo>
                          <a:cubicBezTo>
                            <a:pt x="0" y="1051"/>
                            <a:pt x="298" y="1349"/>
                            <a:pt x="674" y="1349"/>
                          </a:cubicBezTo>
                          <a:lnTo>
                            <a:pt x="5690" y="1349"/>
                          </a:lnTo>
                          <a:cubicBezTo>
                            <a:pt x="6051" y="1349"/>
                            <a:pt x="6364" y="1051"/>
                            <a:pt x="6364" y="675"/>
                          </a:cubicBezTo>
                          <a:cubicBezTo>
                            <a:pt x="6364" y="298"/>
                            <a:pt x="6051" y="1"/>
                            <a:pt x="5690" y="1"/>
                          </a:cubicBezTo>
                          <a:close/>
                        </a:path>
                      </a:pathLst>
                    </a:custGeom>
                    <a:solidFill>
                      <a:srgbClr val="BAC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sp>
            <p:nvSpPr>
              <p:cNvPr id="3850" name="Google Shape;3850;p25"/>
              <p:cNvSpPr/>
              <p:nvPr/>
            </p:nvSpPr>
            <p:spPr>
              <a:xfrm>
                <a:off x="7051388" y="3824825"/>
                <a:ext cx="109025" cy="869675"/>
              </a:xfrm>
              <a:custGeom>
                <a:avLst/>
                <a:gdLst/>
                <a:ahLst/>
                <a:cxnLst/>
                <a:rect l="l" t="t" r="r" b="b"/>
                <a:pathLst>
                  <a:path w="4361" h="34787" extrusionOk="0">
                    <a:moveTo>
                      <a:pt x="343" y="1"/>
                    </a:moveTo>
                    <a:cubicBezTo>
                      <a:pt x="161" y="1"/>
                      <a:pt x="1" y="138"/>
                      <a:pt x="1" y="343"/>
                    </a:cubicBezTo>
                    <a:lnTo>
                      <a:pt x="1" y="34444"/>
                    </a:lnTo>
                    <a:cubicBezTo>
                      <a:pt x="1" y="34649"/>
                      <a:pt x="161" y="34786"/>
                      <a:pt x="343" y="34786"/>
                    </a:cubicBezTo>
                    <a:lnTo>
                      <a:pt x="4018" y="34786"/>
                    </a:lnTo>
                    <a:cubicBezTo>
                      <a:pt x="4201" y="34786"/>
                      <a:pt x="4360" y="34649"/>
                      <a:pt x="4360" y="34444"/>
                    </a:cubicBezTo>
                    <a:lnTo>
                      <a:pt x="4360" y="343"/>
                    </a:lnTo>
                    <a:cubicBezTo>
                      <a:pt x="4360" y="138"/>
                      <a:pt x="4201" y="1"/>
                      <a:pt x="40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51" name="Google Shape;3851;p25"/>
              <p:cNvSpPr/>
              <p:nvPr/>
            </p:nvSpPr>
            <p:spPr>
              <a:xfrm>
                <a:off x="7378938" y="3723575"/>
                <a:ext cx="338400" cy="963425"/>
              </a:xfrm>
              <a:custGeom>
                <a:avLst/>
                <a:gdLst/>
                <a:ahLst/>
                <a:cxnLst/>
                <a:rect l="l" t="t" r="r" b="b"/>
                <a:pathLst>
                  <a:path w="13536" h="38537" extrusionOk="0">
                    <a:moveTo>
                      <a:pt x="3058" y="0"/>
                    </a:moveTo>
                    <a:cubicBezTo>
                      <a:pt x="3029" y="0"/>
                      <a:pt x="2998" y="4"/>
                      <a:pt x="2968" y="11"/>
                    </a:cubicBezTo>
                    <a:lnTo>
                      <a:pt x="297" y="741"/>
                    </a:lnTo>
                    <a:cubicBezTo>
                      <a:pt x="115" y="787"/>
                      <a:pt x="0" y="992"/>
                      <a:pt x="46" y="1175"/>
                    </a:cubicBezTo>
                    <a:lnTo>
                      <a:pt x="10135" y="38289"/>
                    </a:lnTo>
                    <a:cubicBezTo>
                      <a:pt x="10171" y="38435"/>
                      <a:pt x="10310" y="38537"/>
                      <a:pt x="10458" y="38537"/>
                    </a:cubicBezTo>
                    <a:cubicBezTo>
                      <a:pt x="10495" y="38537"/>
                      <a:pt x="10532" y="38530"/>
                      <a:pt x="10569" y="38517"/>
                    </a:cubicBezTo>
                    <a:lnTo>
                      <a:pt x="13239" y="37786"/>
                    </a:lnTo>
                    <a:cubicBezTo>
                      <a:pt x="13445" y="37741"/>
                      <a:pt x="13536" y="37558"/>
                      <a:pt x="13490" y="37376"/>
                    </a:cubicBezTo>
                    <a:lnTo>
                      <a:pt x="3401" y="262"/>
                    </a:lnTo>
                    <a:cubicBezTo>
                      <a:pt x="3363" y="106"/>
                      <a:pt x="3225" y="0"/>
                      <a:pt x="30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52" name="Google Shape;3852;p25"/>
              <p:cNvSpPr/>
              <p:nvPr/>
            </p:nvSpPr>
            <p:spPr>
              <a:xfrm>
                <a:off x="7160388" y="3737525"/>
                <a:ext cx="217425" cy="956975"/>
              </a:xfrm>
              <a:custGeom>
                <a:avLst/>
                <a:gdLst/>
                <a:ahLst/>
                <a:cxnLst/>
                <a:rect l="l" t="t" r="r" b="b"/>
                <a:pathLst>
                  <a:path w="8697" h="38279" extrusionOk="0">
                    <a:moveTo>
                      <a:pt x="343" y="0"/>
                    </a:moveTo>
                    <a:cubicBezTo>
                      <a:pt x="160" y="0"/>
                      <a:pt x="0" y="160"/>
                      <a:pt x="0" y="343"/>
                    </a:cubicBezTo>
                    <a:lnTo>
                      <a:pt x="0" y="37936"/>
                    </a:lnTo>
                    <a:cubicBezTo>
                      <a:pt x="0" y="38141"/>
                      <a:pt x="160" y="38278"/>
                      <a:pt x="343" y="38278"/>
                    </a:cubicBezTo>
                    <a:lnTo>
                      <a:pt x="8354" y="38278"/>
                    </a:lnTo>
                    <a:cubicBezTo>
                      <a:pt x="8537" y="38278"/>
                      <a:pt x="8697" y="38141"/>
                      <a:pt x="8697" y="37936"/>
                    </a:cubicBezTo>
                    <a:lnTo>
                      <a:pt x="8697" y="343"/>
                    </a:lnTo>
                    <a:cubicBezTo>
                      <a:pt x="8697" y="160"/>
                      <a:pt x="8537" y="0"/>
                      <a:pt x="83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53" name="Google Shape;3853;p25"/>
              <p:cNvSpPr/>
              <p:nvPr/>
            </p:nvSpPr>
            <p:spPr>
              <a:xfrm>
                <a:off x="7051388" y="4224850"/>
                <a:ext cx="109025" cy="469650"/>
              </a:xfrm>
              <a:custGeom>
                <a:avLst/>
                <a:gdLst/>
                <a:ahLst/>
                <a:cxnLst/>
                <a:rect l="l" t="t" r="r" b="b"/>
                <a:pathLst>
                  <a:path w="4361" h="18786" extrusionOk="0">
                    <a:moveTo>
                      <a:pt x="4360" y="0"/>
                    </a:moveTo>
                    <a:cubicBezTo>
                      <a:pt x="3835" y="2716"/>
                      <a:pt x="3082" y="5433"/>
                      <a:pt x="1416" y="7601"/>
                    </a:cubicBezTo>
                    <a:cubicBezTo>
                      <a:pt x="1397" y="7638"/>
                      <a:pt x="1348" y="7675"/>
                      <a:pt x="1306" y="7675"/>
                    </a:cubicBezTo>
                    <a:cubicBezTo>
                      <a:pt x="1296" y="7675"/>
                      <a:pt x="1287" y="7674"/>
                      <a:pt x="1279" y="7669"/>
                    </a:cubicBezTo>
                    <a:cubicBezTo>
                      <a:pt x="731" y="7441"/>
                      <a:pt x="320" y="7030"/>
                      <a:pt x="1" y="6505"/>
                    </a:cubicBezTo>
                    <a:lnTo>
                      <a:pt x="1" y="18443"/>
                    </a:lnTo>
                    <a:cubicBezTo>
                      <a:pt x="1" y="18648"/>
                      <a:pt x="161" y="18785"/>
                      <a:pt x="343" y="18785"/>
                    </a:cubicBezTo>
                    <a:lnTo>
                      <a:pt x="4018" y="18785"/>
                    </a:lnTo>
                    <a:cubicBezTo>
                      <a:pt x="4201" y="18785"/>
                      <a:pt x="4360" y="18648"/>
                      <a:pt x="4360" y="18443"/>
                    </a:cubicBezTo>
                    <a:lnTo>
                      <a:pt x="4360" y="0"/>
                    </a:ln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54" name="Google Shape;3854;p25"/>
              <p:cNvSpPr/>
              <p:nvPr/>
            </p:nvSpPr>
            <p:spPr>
              <a:xfrm>
                <a:off x="7429713" y="3934400"/>
                <a:ext cx="287625" cy="752600"/>
              </a:xfrm>
              <a:custGeom>
                <a:avLst/>
                <a:gdLst/>
                <a:ahLst/>
                <a:cxnLst/>
                <a:rect l="l" t="t" r="r" b="b"/>
                <a:pathLst>
                  <a:path w="11505" h="30104" extrusionOk="0">
                    <a:moveTo>
                      <a:pt x="1" y="0"/>
                    </a:moveTo>
                    <a:lnTo>
                      <a:pt x="8104" y="29856"/>
                    </a:lnTo>
                    <a:cubicBezTo>
                      <a:pt x="8140" y="30002"/>
                      <a:pt x="8279" y="30104"/>
                      <a:pt x="8427" y="30104"/>
                    </a:cubicBezTo>
                    <a:cubicBezTo>
                      <a:pt x="8464" y="30104"/>
                      <a:pt x="8501" y="30097"/>
                      <a:pt x="8538" y="30084"/>
                    </a:cubicBezTo>
                    <a:lnTo>
                      <a:pt x="11208" y="29353"/>
                    </a:lnTo>
                    <a:cubicBezTo>
                      <a:pt x="11414" y="29308"/>
                      <a:pt x="11505" y="29125"/>
                      <a:pt x="11459" y="28943"/>
                    </a:cubicBezTo>
                    <a:lnTo>
                      <a:pt x="6917" y="12212"/>
                    </a:lnTo>
                    <a:cubicBezTo>
                      <a:pt x="6712" y="11961"/>
                      <a:pt x="6483" y="11732"/>
                      <a:pt x="6278" y="11481"/>
                    </a:cubicBezTo>
                    <a:cubicBezTo>
                      <a:pt x="3539" y="8103"/>
                      <a:pt x="1507" y="4131"/>
                      <a:pt x="1" y="0"/>
                    </a:cubicBez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55" name="Google Shape;3855;p25"/>
              <p:cNvSpPr/>
              <p:nvPr/>
            </p:nvSpPr>
            <p:spPr>
              <a:xfrm>
                <a:off x="7160388" y="3903000"/>
                <a:ext cx="217425" cy="791500"/>
              </a:xfrm>
              <a:custGeom>
                <a:avLst/>
                <a:gdLst/>
                <a:ahLst/>
                <a:cxnLst/>
                <a:rect l="l" t="t" r="r" b="b"/>
                <a:pathLst>
                  <a:path w="8697" h="31660" extrusionOk="0">
                    <a:moveTo>
                      <a:pt x="8697" y="1"/>
                    </a:moveTo>
                    <a:cubicBezTo>
                      <a:pt x="7464" y="3447"/>
                      <a:pt x="6003" y="6825"/>
                      <a:pt x="4497" y="10181"/>
                    </a:cubicBezTo>
                    <a:cubicBezTo>
                      <a:pt x="3652" y="12075"/>
                      <a:pt x="2854" y="13993"/>
                      <a:pt x="2032" y="15910"/>
                    </a:cubicBezTo>
                    <a:cubicBezTo>
                      <a:pt x="1416" y="17416"/>
                      <a:pt x="776" y="18900"/>
                      <a:pt x="0" y="20315"/>
                    </a:cubicBezTo>
                    <a:lnTo>
                      <a:pt x="0" y="31317"/>
                    </a:lnTo>
                    <a:cubicBezTo>
                      <a:pt x="0" y="31522"/>
                      <a:pt x="160" y="31659"/>
                      <a:pt x="343" y="31659"/>
                    </a:cubicBezTo>
                    <a:lnTo>
                      <a:pt x="8354" y="31659"/>
                    </a:lnTo>
                    <a:cubicBezTo>
                      <a:pt x="8537" y="31659"/>
                      <a:pt x="8697" y="31522"/>
                      <a:pt x="8697" y="31317"/>
                    </a:cubicBezTo>
                    <a:lnTo>
                      <a:pt x="8697" y="1"/>
                    </a:ln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856" name="Google Shape;3856;p25"/>
              <p:cNvGrpSpPr/>
              <p:nvPr/>
            </p:nvGrpSpPr>
            <p:grpSpPr>
              <a:xfrm>
                <a:off x="8414567" y="3202320"/>
                <a:ext cx="78008" cy="78004"/>
                <a:chOff x="8414567" y="3202320"/>
                <a:chExt cx="78008" cy="78004"/>
              </a:xfrm>
            </p:grpSpPr>
            <p:sp>
              <p:nvSpPr>
                <p:cNvPr id="3857" name="Google Shape;3857;p25"/>
                <p:cNvSpPr/>
                <p:nvPr/>
              </p:nvSpPr>
              <p:spPr>
                <a:xfrm rot="899899">
                  <a:off x="8421724" y="3209477"/>
                  <a:ext cx="63694" cy="63689"/>
                </a:xfrm>
                <a:custGeom>
                  <a:avLst/>
                  <a:gdLst/>
                  <a:ahLst/>
                  <a:cxnLst/>
                  <a:rect l="l" t="t" r="r" b="b"/>
                  <a:pathLst>
                    <a:path w="1736" h="1736" extrusionOk="0">
                      <a:moveTo>
                        <a:pt x="868" y="0"/>
                      </a:moveTo>
                      <a:cubicBezTo>
                        <a:pt x="389" y="0"/>
                        <a:pt x="1" y="388"/>
                        <a:pt x="1" y="868"/>
                      </a:cubicBezTo>
                      <a:cubicBezTo>
                        <a:pt x="1" y="1347"/>
                        <a:pt x="389" y="1735"/>
                        <a:pt x="868" y="1735"/>
                      </a:cubicBezTo>
                      <a:cubicBezTo>
                        <a:pt x="1347" y="1735"/>
                        <a:pt x="1735" y="1347"/>
                        <a:pt x="1735" y="868"/>
                      </a:cubicBezTo>
                      <a:cubicBezTo>
                        <a:pt x="1735" y="388"/>
                        <a:pt x="1347" y="0"/>
                        <a:pt x="8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58" name="Google Shape;3858;p25"/>
                <p:cNvSpPr/>
                <p:nvPr/>
              </p:nvSpPr>
              <p:spPr>
                <a:xfrm rot="899899">
                  <a:off x="8418908" y="3230863"/>
                  <a:ext cx="63694" cy="41934"/>
                </a:xfrm>
                <a:custGeom>
                  <a:avLst/>
                  <a:gdLst/>
                  <a:ahLst/>
                  <a:cxnLst/>
                  <a:rect l="l" t="t" r="r" b="b"/>
                  <a:pathLst>
                    <a:path w="1736" h="1143" extrusionOk="0">
                      <a:moveTo>
                        <a:pt x="46" y="1"/>
                      </a:moveTo>
                      <a:cubicBezTo>
                        <a:pt x="1" y="92"/>
                        <a:pt x="1" y="184"/>
                        <a:pt x="1" y="275"/>
                      </a:cubicBezTo>
                      <a:cubicBezTo>
                        <a:pt x="1" y="754"/>
                        <a:pt x="389" y="1142"/>
                        <a:pt x="868" y="1142"/>
                      </a:cubicBezTo>
                      <a:cubicBezTo>
                        <a:pt x="1347" y="1142"/>
                        <a:pt x="1735" y="754"/>
                        <a:pt x="1735" y="275"/>
                      </a:cubicBezTo>
                      <a:cubicBezTo>
                        <a:pt x="1735" y="184"/>
                        <a:pt x="1712" y="92"/>
                        <a:pt x="1690" y="1"/>
                      </a:cubicBezTo>
                      <a:cubicBezTo>
                        <a:pt x="1575" y="366"/>
                        <a:pt x="1256" y="617"/>
                        <a:pt x="868" y="617"/>
                      </a:cubicBezTo>
                      <a:cubicBezTo>
                        <a:pt x="480" y="617"/>
                        <a:pt x="160" y="366"/>
                        <a:pt x="46" y="1"/>
                      </a:cubicBez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59" name="Google Shape;3859;p25"/>
                <p:cNvSpPr/>
                <p:nvPr/>
              </p:nvSpPr>
              <p:spPr>
                <a:xfrm rot="899899">
                  <a:off x="8449966" y="3220748"/>
                  <a:ext cx="25133" cy="26011"/>
                </a:xfrm>
                <a:custGeom>
                  <a:avLst/>
                  <a:gdLst/>
                  <a:ahLst/>
                  <a:cxnLst/>
                  <a:rect l="l" t="t" r="r" b="b"/>
                  <a:pathLst>
                    <a:path w="685" h="709" extrusionOk="0">
                      <a:moveTo>
                        <a:pt x="343" y="1"/>
                      </a:moveTo>
                      <a:cubicBezTo>
                        <a:pt x="160" y="1"/>
                        <a:pt x="0" y="160"/>
                        <a:pt x="0" y="343"/>
                      </a:cubicBezTo>
                      <a:cubicBezTo>
                        <a:pt x="0" y="548"/>
                        <a:pt x="160" y="708"/>
                        <a:pt x="343" y="708"/>
                      </a:cubicBezTo>
                      <a:cubicBezTo>
                        <a:pt x="525" y="708"/>
                        <a:pt x="685" y="548"/>
                        <a:pt x="685" y="343"/>
                      </a:cubicBezTo>
                      <a:cubicBezTo>
                        <a:pt x="685" y="160"/>
                        <a:pt x="525" y="1"/>
                        <a:pt x="3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3860" name="Google Shape;3860;p25"/>
            <p:cNvSpPr/>
            <p:nvPr/>
          </p:nvSpPr>
          <p:spPr>
            <a:xfrm>
              <a:off x="7604679" y="2745788"/>
              <a:ext cx="43400" cy="217425"/>
            </a:xfrm>
            <a:custGeom>
              <a:avLst/>
              <a:gdLst/>
              <a:ahLst/>
              <a:cxnLst/>
              <a:rect l="l" t="t" r="r" b="b"/>
              <a:pathLst>
                <a:path w="1736" h="8697" extrusionOk="0">
                  <a:moveTo>
                    <a:pt x="389" y="1"/>
                  </a:moveTo>
                  <a:cubicBezTo>
                    <a:pt x="184" y="1"/>
                    <a:pt x="1" y="160"/>
                    <a:pt x="1" y="389"/>
                  </a:cubicBezTo>
                  <a:lnTo>
                    <a:pt x="1" y="8309"/>
                  </a:lnTo>
                  <a:cubicBezTo>
                    <a:pt x="1" y="8514"/>
                    <a:pt x="184" y="8697"/>
                    <a:pt x="389" y="8697"/>
                  </a:cubicBezTo>
                  <a:lnTo>
                    <a:pt x="1348" y="8697"/>
                  </a:lnTo>
                  <a:cubicBezTo>
                    <a:pt x="1553" y="8697"/>
                    <a:pt x="1736" y="8514"/>
                    <a:pt x="1736" y="8309"/>
                  </a:cubicBezTo>
                  <a:lnTo>
                    <a:pt x="1736" y="389"/>
                  </a:lnTo>
                  <a:cubicBezTo>
                    <a:pt x="1736" y="160"/>
                    <a:pt x="1553" y="1"/>
                    <a:pt x="13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61" name="Google Shape;3861;p25"/>
            <p:cNvSpPr/>
            <p:nvPr/>
          </p:nvSpPr>
          <p:spPr>
            <a:xfrm>
              <a:off x="7602979" y="2766913"/>
              <a:ext cx="47950" cy="46800"/>
            </a:xfrm>
            <a:custGeom>
              <a:avLst/>
              <a:gdLst/>
              <a:ahLst/>
              <a:cxnLst/>
              <a:rect l="l" t="t" r="r" b="b"/>
              <a:pathLst>
                <a:path w="1918" h="1872" extrusionOk="0">
                  <a:moveTo>
                    <a:pt x="959" y="0"/>
                  </a:moveTo>
                  <a:cubicBezTo>
                    <a:pt x="480" y="0"/>
                    <a:pt x="0" y="434"/>
                    <a:pt x="23" y="936"/>
                  </a:cubicBezTo>
                  <a:cubicBezTo>
                    <a:pt x="46" y="1438"/>
                    <a:pt x="434" y="1872"/>
                    <a:pt x="959" y="1872"/>
                  </a:cubicBezTo>
                  <a:cubicBezTo>
                    <a:pt x="1438" y="1872"/>
                    <a:pt x="1918" y="1438"/>
                    <a:pt x="1895" y="936"/>
                  </a:cubicBezTo>
                  <a:cubicBezTo>
                    <a:pt x="1872" y="434"/>
                    <a:pt x="1484" y="0"/>
                    <a:pt x="9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62" name="Google Shape;3862;p25"/>
            <p:cNvSpPr/>
            <p:nvPr/>
          </p:nvSpPr>
          <p:spPr>
            <a:xfrm>
              <a:off x="7604679" y="2797138"/>
              <a:ext cx="43400" cy="166075"/>
            </a:xfrm>
            <a:custGeom>
              <a:avLst/>
              <a:gdLst/>
              <a:ahLst/>
              <a:cxnLst/>
              <a:rect l="l" t="t" r="r" b="b"/>
              <a:pathLst>
                <a:path w="1736" h="6643" extrusionOk="0">
                  <a:moveTo>
                    <a:pt x="1736" y="1"/>
                  </a:moveTo>
                  <a:cubicBezTo>
                    <a:pt x="1325" y="526"/>
                    <a:pt x="914" y="1028"/>
                    <a:pt x="480" y="1530"/>
                  </a:cubicBezTo>
                  <a:cubicBezTo>
                    <a:pt x="320" y="1736"/>
                    <a:pt x="161" y="1918"/>
                    <a:pt x="1" y="2101"/>
                  </a:cubicBezTo>
                  <a:lnTo>
                    <a:pt x="1" y="6255"/>
                  </a:lnTo>
                  <a:cubicBezTo>
                    <a:pt x="1" y="6460"/>
                    <a:pt x="184" y="6643"/>
                    <a:pt x="389" y="6643"/>
                  </a:cubicBezTo>
                  <a:lnTo>
                    <a:pt x="1348" y="6643"/>
                  </a:lnTo>
                  <a:cubicBezTo>
                    <a:pt x="1553" y="6643"/>
                    <a:pt x="1736" y="6460"/>
                    <a:pt x="1736" y="6255"/>
                  </a:cubicBezTo>
                  <a:lnTo>
                    <a:pt x="1736" y="1"/>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Four Columns 2">
  <p:cSld name="CUSTOM_14">
    <p:spTree>
      <p:nvGrpSpPr>
        <p:cNvPr id="1" name="Shape 4019"/>
        <p:cNvGrpSpPr/>
        <p:nvPr/>
      </p:nvGrpSpPr>
      <p:grpSpPr>
        <a:xfrm>
          <a:off x="0" y="0"/>
          <a:ext cx="0" cy="0"/>
          <a:chOff x="0" y="0"/>
          <a:chExt cx="0" cy="0"/>
        </a:xfrm>
      </p:grpSpPr>
      <p:sp>
        <p:nvSpPr>
          <p:cNvPr id="4020" name="Google Shape;4020;p27"/>
          <p:cNvSpPr/>
          <p:nvPr/>
        </p:nvSpPr>
        <p:spPr>
          <a:xfrm>
            <a:off x="25" y="4568875"/>
            <a:ext cx="9144000" cy="574500"/>
          </a:xfrm>
          <a:prstGeom prst="rect">
            <a:avLst/>
          </a:prstGeom>
          <a:solidFill>
            <a:srgbClr val="000000">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21" name="Google Shape;4021;p27"/>
          <p:cNvSpPr/>
          <p:nvPr/>
        </p:nvSpPr>
        <p:spPr>
          <a:xfrm>
            <a:off x="25" y="4344175"/>
            <a:ext cx="9144000" cy="224700"/>
          </a:xfrm>
          <a:prstGeom prst="rect">
            <a:avLst/>
          </a:prstGeom>
          <a:solidFill>
            <a:srgbClr val="FFFB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022" name="Google Shape;4022;p27"/>
          <p:cNvGrpSpPr/>
          <p:nvPr/>
        </p:nvGrpSpPr>
        <p:grpSpPr>
          <a:xfrm>
            <a:off x="6633454" y="404467"/>
            <a:ext cx="3254333" cy="4765783"/>
            <a:chOff x="6633454" y="404467"/>
            <a:chExt cx="3254333" cy="4765783"/>
          </a:xfrm>
        </p:grpSpPr>
        <p:sp>
          <p:nvSpPr>
            <p:cNvPr id="4023" name="Google Shape;4023;p27"/>
            <p:cNvSpPr/>
            <p:nvPr/>
          </p:nvSpPr>
          <p:spPr>
            <a:xfrm>
              <a:off x="6633458" y="404467"/>
              <a:ext cx="1044275" cy="2175275"/>
            </a:xfrm>
            <a:custGeom>
              <a:avLst/>
              <a:gdLst/>
              <a:ahLst/>
              <a:cxnLst/>
              <a:rect l="l" t="t" r="r" b="b"/>
              <a:pathLst>
                <a:path w="41771" h="87011" extrusionOk="0">
                  <a:moveTo>
                    <a:pt x="1" y="1"/>
                  </a:moveTo>
                  <a:lnTo>
                    <a:pt x="1" y="87011"/>
                  </a:lnTo>
                  <a:lnTo>
                    <a:pt x="41771" y="87011"/>
                  </a:lnTo>
                  <a:lnTo>
                    <a:pt x="4177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24" name="Google Shape;4024;p27"/>
            <p:cNvSpPr/>
            <p:nvPr/>
          </p:nvSpPr>
          <p:spPr>
            <a:xfrm>
              <a:off x="6677408" y="447842"/>
              <a:ext cx="956975" cy="2087975"/>
            </a:xfrm>
            <a:custGeom>
              <a:avLst/>
              <a:gdLst/>
              <a:ahLst/>
              <a:cxnLst/>
              <a:rect l="l" t="t" r="r" b="b"/>
              <a:pathLst>
                <a:path w="38279" h="83519" extrusionOk="0">
                  <a:moveTo>
                    <a:pt x="274" y="1"/>
                  </a:moveTo>
                  <a:cubicBezTo>
                    <a:pt x="114" y="1"/>
                    <a:pt x="0" y="115"/>
                    <a:pt x="0" y="275"/>
                  </a:cubicBezTo>
                  <a:lnTo>
                    <a:pt x="0" y="83244"/>
                  </a:lnTo>
                  <a:cubicBezTo>
                    <a:pt x="0" y="83404"/>
                    <a:pt x="114" y="83518"/>
                    <a:pt x="274" y="83518"/>
                  </a:cubicBezTo>
                  <a:lnTo>
                    <a:pt x="38004" y="83518"/>
                  </a:lnTo>
                  <a:cubicBezTo>
                    <a:pt x="38141" y="83518"/>
                    <a:pt x="38278" y="83404"/>
                    <a:pt x="38278" y="83244"/>
                  </a:cubicBezTo>
                  <a:lnTo>
                    <a:pt x="38278" y="275"/>
                  </a:lnTo>
                  <a:cubicBezTo>
                    <a:pt x="38278" y="115"/>
                    <a:pt x="38141" y="1"/>
                    <a:pt x="380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25" name="Google Shape;4025;p27"/>
            <p:cNvSpPr/>
            <p:nvPr/>
          </p:nvSpPr>
          <p:spPr>
            <a:xfrm>
              <a:off x="6894808" y="839292"/>
              <a:ext cx="522150" cy="87350"/>
            </a:xfrm>
            <a:custGeom>
              <a:avLst/>
              <a:gdLst/>
              <a:ahLst/>
              <a:cxnLst/>
              <a:rect l="l" t="t" r="r" b="b"/>
              <a:pathLst>
                <a:path w="20886" h="3494" fill="none" extrusionOk="0">
                  <a:moveTo>
                    <a:pt x="17462" y="1"/>
                  </a:moveTo>
                  <a:cubicBezTo>
                    <a:pt x="19357" y="1"/>
                    <a:pt x="20886" y="1530"/>
                    <a:pt x="20886" y="3425"/>
                  </a:cubicBezTo>
                  <a:lnTo>
                    <a:pt x="20886" y="3493"/>
                  </a:lnTo>
                  <a:lnTo>
                    <a:pt x="1" y="3493"/>
                  </a:lnTo>
                  <a:lnTo>
                    <a:pt x="1" y="3425"/>
                  </a:lnTo>
                  <a:cubicBezTo>
                    <a:pt x="1" y="1530"/>
                    <a:pt x="1530" y="1"/>
                    <a:pt x="3424" y="1"/>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26" name="Google Shape;4026;p27"/>
            <p:cNvSpPr/>
            <p:nvPr/>
          </p:nvSpPr>
          <p:spPr>
            <a:xfrm>
              <a:off x="6894808" y="948292"/>
              <a:ext cx="522150" cy="86750"/>
            </a:xfrm>
            <a:custGeom>
              <a:avLst/>
              <a:gdLst/>
              <a:ahLst/>
              <a:cxnLst/>
              <a:rect l="l" t="t" r="r" b="b"/>
              <a:pathLst>
                <a:path w="20886" h="3470" fill="none" extrusionOk="0">
                  <a:moveTo>
                    <a:pt x="17462" y="0"/>
                  </a:moveTo>
                  <a:cubicBezTo>
                    <a:pt x="19357" y="0"/>
                    <a:pt x="20886" y="1530"/>
                    <a:pt x="20886" y="3424"/>
                  </a:cubicBezTo>
                  <a:lnTo>
                    <a:pt x="20886" y="3470"/>
                  </a:lnTo>
                  <a:lnTo>
                    <a:pt x="1" y="3470"/>
                  </a:lnTo>
                  <a:lnTo>
                    <a:pt x="1" y="3424"/>
                  </a:lnTo>
                  <a:cubicBezTo>
                    <a:pt x="1" y="1530"/>
                    <a:pt x="1530" y="0"/>
                    <a:pt x="3424"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27" name="Google Shape;4027;p27"/>
            <p:cNvSpPr/>
            <p:nvPr/>
          </p:nvSpPr>
          <p:spPr>
            <a:xfrm>
              <a:off x="6894808" y="1056717"/>
              <a:ext cx="522150" cy="87325"/>
            </a:xfrm>
            <a:custGeom>
              <a:avLst/>
              <a:gdLst/>
              <a:ahLst/>
              <a:cxnLst/>
              <a:rect l="l" t="t" r="r" b="b"/>
              <a:pathLst>
                <a:path w="20886" h="3493" fill="none" extrusionOk="0">
                  <a:moveTo>
                    <a:pt x="17462" y="0"/>
                  </a:moveTo>
                  <a:cubicBezTo>
                    <a:pt x="19357" y="0"/>
                    <a:pt x="20886" y="1530"/>
                    <a:pt x="20886" y="3424"/>
                  </a:cubicBezTo>
                  <a:lnTo>
                    <a:pt x="20886" y="3493"/>
                  </a:lnTo>
                  <a:lnTo>
                    <a:pt x="1" y="3493"/>
                  </a:lnTo>
                  <a:lnTo>
                    <a:pt x="1" y="3424"/>
                  </a:lnTo>
                  <a:cubicBezTo>
                    <a:pt x="1" y="1530"/>
                    <a:pt x="1530" y="0"/>
                    <a:pt x="3424"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28" name="Google Shape;4028;p27"/>
            <p:cNvSpPr/>
            <p:nvPr/>
          </p:nvSpPr>
          <p:spPr>
            <a:xfrm>
              <a:off x="6894808" y="2100967"/>
              <a:ext cx="522150" cy="87325"/>
            </a:xfrm>
            <a:custGeom>
              <a:avLst/>
              <a:gdLst/>
              <a:ahLst/>
              <a:cxnLst/>
              <a:rect l="l" t="t" r="r" b="b"/>
              <a:pathLst>
                <a:path w="20886" h="3493" fill="none" extrusionOk="0">
                  <a:moveTo>
                    <a:pt x="17462" y="0"/>
                  </a:moveTo>
                  <a:cubicBezTo>
                    <a:pt x="19357" y="0"/>
                    <a:pt x="20886" y="1530"/>
                    <a:pt x="20886" y="3424"/>
                  </a:cubicBezTo>
                  <a:lnTo>
                    <a:pt x="20886" y="3493"/>
                  </a:lnTo>
                  <a:lnTo>
                    <a:pt x="1" y="3493"/>
                  </a:lnTo>
                  <a:lnTo>
                    <a:pt x="1" y="3424"/>
                  </a:lnTo>
                  <a:cubicBezTo>
                    <a:pt x="1" y="1530"/>
                    <a:pt x="1530" y="0"/>
                    <a:pt x="3424"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29" name="Google Shape;4029;p27"/>
            <p:cNvSpPr/>
            <p:nvPr/>
          </p:nvSpPr>
          <p:spPr>
            <a:xfrm>
              <a:off x="6894808" y="2209967"/>
              <a:ext cx="522150" cy="86750"/>
            </a:xfrm>
            <a:custGeom>
              <a:avLst/>
              <a:gdLst/>
              <a:ahLst/>
              <a:cxnLst/>
              <a:rect l="l" t="t" r="r" b="b"/>
              <a:pathLst>
                <a:path w="20886" h="3470" fill="none" extrusionOk="0">
                  <a:moveTo>
                    <a:pt x="17462" y="0"/>
                  </a:moveTo>
                  <a:cubicBezTo>
                    <a:pt x="19357" y="0"/>
                    <a:pt x="20886" y="1529"/>
                    <a:pt x="20886" y="3401"/>
                  </a:cubicBezTo>
                  <a:lnTo>
                    <a:pt x="20886" y="3470"/>
                  </a:lnTo>
                  <a:lnTo>
                    <a:pt x="1" y="3470"/>
                  </a:lnTo>
                  <a:lnTo>
                    <a:pt x="1" y="3401"/>
                  </a:lnTo>
                  <a:cubicBezTo>
                    <a:pt x="1" y="1529"/>
                    <a:pt x="1530" y="0"/>
                    <a:pt x="3424"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30" name="Google Shape;4030;p27"/>
            <p:cNvSpPr/>
            <p:nvPr/>
          </p:nvSpPr>
          <p:spPr>
            <a:xfrm>
              <a:off x="6894808" y="2318367"/>
              <a:ext cx="522150" cy="87350"/>
            </a:xfrm>
            <a:custGeom>
              <a:avLst/>
              <a:gdLst/>
              <a:ahLst/>
              <a:cxnLst/>
              <a:rect l="l" t="t" r="r" b="b"/>
              <a:pathLst>
                <a:path w="20886" h="3494" fill="none" extrusionOk="0">
                  <a:moveTo>
                    <a:pt x="17462" y="1"/>
                  </a:moveTo>
                  <a:cubicBezTo>
                    <a:pt x="19357" y="1"/>
                    <a:pt x="20886" y="1530"/>
                    <a:pt x="20886" y="3425"/>
                  </a:cubicBezTo>
                  <a:lnTo>
                    <a:pt x="20886" y="3493"/>
                  </a:lnTo>
                  <a:lnTo>
                    <a:pt x="1" y="3493"/>
                  </a:lnTo>
                  <a:lnTo>
                    <a:pt x="1" y="3425"/>
                  </a:lnTo>
                  <a:cubicBezTo>
                    <a:pt x="1" y="1530"/>
                    <a:pt x="1530" y="1"/>
                    <a:pt x="3424" y="1"/>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31" name="Google Shape;4031;p27"/>
            <p:cNvSpPr/>
            <p:nvPr/>
          </p:nvSpPr>
          <p:spPr>
            <a:xfrm>
              <a:off x="6677408" y="607042"/>
              <a:ext cx="956975" cy="1928775"/>
            </a:xfrm>
            <a:custGeom>
              <a:avLst/>
              <a:gdLst/>
              <a:ahLst/>
              <a:cxnLst/>
              <a:rect l="l" t="t" r="r" b="b"/>
              <a:pathLst>
                <a:path w="38279" h="77151" extrusionOk="0">
                  <a:moveTo>
                    <a:pt x="38278" y="1"/>
                  </a:moveTo>
                  <a:cubicBezTo>
                    <a:pt x="37046" y="2717"/>
                    <a:pt x="35790" y="5411"/>
                    <a:pt x="34421" y="8058"/>
                  </a:cubicBezTo>
                  <a:cubicBezTo>
                    <a:pt x="31522" y="13605"/>
                    <a:pt x="28167" y="18946"/>
                    <a:pt x="24127" y="23716"/>
                  </a:cubicBezTo>
                  <a:cubicBezTo>
                    <a:pt x="22095" y="26113"/>
                    <a:pt x="19881" y="28327"/>
                    <a:pt x="17530" y="30381"/>
                  </a:cubicBezTo>
                  <a:cubicBezTo>
                    <a:pt x="15385" y="32230"/>
                    <a:pt x="13033" y="33828"/>
                    <a:pt x="10431" y="34969"/>
                  </a:cubicBezTo>
                  <a:cubicBezTo>
                    <a:pt x="9176" y="35517"/>
                    <a:pt x="7875" y="35974"/>
                    <a:pt x="6551" y="36316"/>
                  </a:cubicBezTo>
                  <a:cubicBezTo>
                    <a:pt x="6072" y="36453"/>
                    <a:pt x="5524" y="36430"/>
                    <a:pt x="5067" y="36567"/>
                  </a:cubicBezTo>
                  <a:cubicBezTo>
                    <a:pt x="4565" y="36727"/>
                    <a:pt x="4132" y="37412"/>
                    <a:pt x="3881" y="37822"/>
                  </a:cubicBezTo>
                  <a:cubicBezTo>
                    <a:pt x="2808" y="39626"/>
                    <a:pt x="2625" y="41840"/>
                    <a:pt x="1393" y="43552"/>
                  </a:cubicBezTo>
                  <a:cubicBezTo>
                    <a:pt x="982" y="44122"/>
                    <a:pt x="502" y="44716"/>
                    <a:pt x="0" y="45286"/>
                  </a:cubicBezTo>
                  <a:lnTo>
                    <a:pt x="0" y="76876"/>
                  </a:lnTo>
                  <a:cubicBezTo>
                    <a:pt x="0" y="77036"/>
                    <a:pt x="114" y="77150"/>
                    <a:pt x="274" y="77150"/>
                  </a:cubicBezTo>
                  <a:lnTo>
                    <a:pt x="38004" y="77150"/>
                  </a:lnTo>
                  <a:cubicBezTo>
                    <a:pt x="38141" y="77150"/>
                    <a:pt x="38278" y="77036"/>
                    <a:pt x="38278" y="76876"/>
                  </a:cubicBezTo>
                  <a:lnTo>
                    <a:pt x="38278" y="1"/>
                  </a:lnTo>
                  <a:close/>
                </a:path>
              </a:pathLst>
            </a:custGeom>
            <a:solidFill>
              <a:srgbClr val="BAC8C8">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32" name="Google Shape;4032;p27"/>
            <p:cNvSpPr/>
            <p:nvPr/>
          </p:nvSpPr>
          <p:spPr>
            <a:xfrm>
              <a:off x="6981558" y="556842"/>
              <a:ext cx="348100" cy="86750"/>
            </a:xfrm>
            <a:custGeom>
              <a:avLst/>
              <a:gdLst/>
              <a:ahLst/>
              <a:cxnLst/>
              <a:rect l="l" t="t" r="r" b="b"/>
              <a:pathLst>
                <a:path w="13924" h="3470" extrusionOk="0">
                  <a:moveTo>
                    <a:pt x="297" y="0"/>
                  </a:moveTo>
                  <a:cubicBezTo>
                    <a:pt x="137" y="0"/>
                    <a:pt x="0" y="114"/>
                    <a:pt x="0" y="274"/>
                  </a:cubicBezTo>
                  <a:lnTo>
                    <a:pt x="0" y="3196"/>
                  </a:lnTo>
                  <a:cubicBezTo>
                    <a:pt x="0" y="3356"/>
                    <a:pt x="137" y="3470"/>
                    <a:pt x="297" y="3470"/>
                  </a:cubicBezTo>
                  <a:lnTo>
                    <a:pt x="13650" y="3470"/>
                  </a:lnTo>
                  <a:cubicBezTo>
                    <a:pt x="13809" y="3470"/>
                    <a:pt x="13924" y="3356"/>
                    <a:pt x="13924" y="3196"/>
                  </a:cubicBezTo>
                  <a:lnTo>
                    <a:pt x="13924" y="274"/>
                  </a:lnTo>
                  <a:cubicBezTo>
                    <a:pt x="13924" y="114"/>
                    <a:pt x="13809" y="0"/>
                    <a:pt x="136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33" name="Google Shape;4033;p27"/>
            <p:cNvSpPr/>
            <p:nvPr/>
          </p:nvSpPr>
          <p:spPr>
            <a:xfrm>
              <a:off x="6764133" y="1492092"/>
              <a:ext cx="87325" cy="326425"/>
            </a:xfrm>
            <a:custGeom>
              <a:avLst/>
              <a:gdLst/>
              <a:ahLst/>
              <a:cxnLst/>
              <a:rect l="l" t="t" r="r" b="b"/>
              <a:pathLst>
                <a:path w="3493" h="13057" extrusionOk="0">
                  <a:moveTo>
                    <a:pt x="343" y="1"/>
                  </a:moveTo>
                  <a:cubicBezTo>
                    <a:pt x="160" y="1"/>
                    <a:pt x="1" y="138"/>
                    <a:pt x="1" y="343"/>
                  </a:cubicBezTo>
                  <a:lnTo>
                    <a:pt x="206" y="12715"/>
                  </a:lnTo>
                  <a:cubicBezTo>
                    <a:pt x="206" y="12897"/>
                    <a:pt x="366" y="13057"/>
                    <a:pt x="549" y="13057"/>
                  </a:cubicBezTo>
                  <a:lnTo>
                    <a:pt x="2945" y="13057"/>
                  </a:lnTo>
                  <a:cubicBezTo>
                    <a:pt x="3128" y="13057"/>
                    <a:pt x="3288" y="12897"/>
                    <a:pt x="3288" y="12715"/>
                  </a:cubicBezTo>
                  <a:lnTo>
                    <a:pt x="3470" y="343"/>
                  </a:lnTo>
                  <a:cubicBezTo>
                    <a:pt x="3493" y="138"/>
                    <a:pt x="3333" y="1"/>
                    <a:pt x="3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34" name="Google Shape;4034;p27"/>
            <p:cNvSpPr/>
            <p:nvPr/>
          </p:nvSpPr>
          <p:spPr>
            <a:xfrm>
              <a:off x="6780683" y="1508092"/>
              <a:ext cx="54250" cy="54800"/>
            </a:xfrm>
            <a:custGeom>
              <a:avLst/>
              <a:gdLst/>
              <a:ahLst/>
              <a:cxnLst/>
              <a:rect l="l" t="t" r="r" b="b"/>
              <a:pathLst>
                <a:path w="2170" h="2192" extrusionOk="0">
                  <a:moveTo>
                    <a:pt x="1073" y="0"/>
                  </a:moveTo>
                  <a:cubicBezTo>
                    <a:pt x="480" y="0"/>
                    <a:pt x="1" y="502"/>
                    <a:pt x="1" y="1096"/>
                  </a:cubicBezTo>
                  <a:cubicBezTo>
                    <a:pt x="1" y="1689"/>
                    <a:pt x="480" y="2191"/>
                    <a:pt x="1073" y="2191"/>
                  </a:cubicBezTo>
                  <a:cubicBezTo>
                    <a:pt x="1690" y="2191"/>
                    <a:pt x="2169" y="1689"/>
                    <a:pt x="2169" y="1096"/>
                  </a:cubicBezTo>
                  <a:cubicBezTo>
                    <a:pt x="2169" y="502"/>
                    <a:pt x="1690" y="0"/>
                    <a:pt x="10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35" name="Google Shape;4035;p27"/>
            <p:cNvSpPr/>
            <p:nvPr/>
          </p:nvSpPr>
          <p:spPr>
            <a:xfrm>
              <a:off x="6803508" y="1516067"/>
              <a:ext cx="8600" cy="38825"/>
            </a:xfrm>
            <a:custGeom>
              <a:avLst/>
              <a:gdLst/>
              <a:ahLst/>
              <a:cxnLst/>
              <a:rect l="l" t="t" r="r" b="b"/>
              <a:pathLst>
                <a:path w="344" h="1553" extrusionOk="0">
                  <a:moveTo>
                    <a:pt x="138" y="1"/>
                  </a:moveTo>
                  <a:cubicBezTo>
                    <a:pt x="46" y="1"/>
                    <a:pt x="1" y="46"/>
                    <a:pt x="1" y="138"/>
                  </a:cubicBezTo>
                  <a:lnTo>
                    <a:pt x="1" y="1416"/>
                  </a:lnTo>
                  <a:cubicBezTo>
                    <a:pt x="1" y="1484"/>
                    <a:pt x="46" y="1553"/>
                    <a:pt x="138" y="1553"/>
                  </a:cubicBezTo>
                  <a:lnTo>
                    <a:pt x="206" y="1553"/>
                  </a:lnTo>
                  <a:cubicBezTo>
                    <a:pt x="275" y="1553"/>
                    <a:pt x="343" y="1484"/>
                    <a:pt x="343" y="1416"/>
                  </a:cubicBezTo>
                  <a:lnTo>
                    <a:pt x="343" y="138"/>
                  </a:lnTo>
                  <a:cubicBezTo>
                    <a:pt x="343" y="46"/>
                    <a:pt x="275" y="1"/>
                    <a:pt x="2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36" name="Google Shape;4036;p27"/>
            <p:cNvSpPr/>
            <p:nvPr/>
          </p:nvSpPr>
          <p:spPr>
            <a:xfrm>
              <a:off x="7604679" y="578517"/>
              <a:ext cx="43400" cy="217450"/>
            </a:xfrm>
            <a:custGeom>
              <a:avLst/>
              <a:gdLst/>
              <a:ahLst/>
              <a:cxnLst/>
              <a:rect l="l" t="t" r="r" b="b"/>
              <a:pathLst>
                <a:path w="1736" h="8698" extrusionOk="0">
                  <a:moveTo>
                    <a:pt x="389" y="1"/>
                  </a:moveTo>
                  <a:cubicBezTo>
                    <a:pt x="184" y="1"/>
                    <a:pt x="1" y="160"/>
                    <a:pt x="1" y="389"/>
                  </a:cubicBezTo>
                  <a:lnTo>
                    <a:pt x="1" y="8309"/>
                  </a:lnTo>
                  <a:cubicBezTo>
                    <a:pt x="1" y="8514"/>
                    <a:pt x="184" y="8697"/>
                    <a:pt x="389" y="8697"/>
                  </a:cubicBezTo>
                  <a:lnTo>
                    <a:pt x="1348" y="8697"/>
                  </a:lnTo>
                  <a:cubicBezTo>
                    <a:pt x="1553" y="8697"/>
                    <a:pt x="1736" y="8514"/>
                    <a:pt x="1736" y="8309"/>
                  </a:cubicBezTo>
                  <a:lnTo>
                    <a:pt x="1736" y="389"/>
                  </a:lnTo>
                  <a:cubicBezTo>
                    <a:pt x="1736" y="160"/>
                    <a:pt x="1553" y="1"/>
                    <a:pt x="13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37" name="Google Shape;4037;p27"/>
            <p:cNvSpPr/>
            <p:nvPr/>
          </p:nvSpPr>
          <p:spPr>
            <a:xfrm>
              <a:off x="7604679" y="2188267"/>
              <a:ext cx="43400" cy="217450"/>
            </a:xfrm>
            <a:custGeom>
              <a:avLst/>
              <a:gdLst/>
              <a:ahLst/>
              <a:cxnLst/>
              <a:rect l="l" t="t" r="r" b="b"/>
              <a:pathLst>
                <a:path w="1736" h="8698" extrusionOk="0">
                  <a:moveTo>
                    <a:pt x="389" y="1"/>
                  </a:moveTo>
                  <a:cubicBezTo>
                    <a:pt x="184" y="1"/>
                    <a:pt x="1" y="161"/>
                    <a:pt x="1" y="389"/>
                  </a:cubicBezTo>
                  <a:lnTo>
                    <a:pt x="1" y="8286"/>
                  </a:lnTo>
                  <a:cubicBezTo>
                    <a:pt x="1" y="8515"/>
                    <a:pt x="184" y="8697"/>
                    <a:pt x="389" y="8697"/>
                  </a:cubicBezTo>
                  <a:lnTo>
                    <a:pt x="1348" y="8697"/>
                  </a:lnTo>
                  <a:cubicBezTo>
                    <a:pt x="1553" y="8697"/>
                    <a:pt x="1736" y="8515"/>
                    <a:pt x="1736" y="8286"/>
                  </a:cubicBezTo>
                  <a:lnTo>
                    <a:pt x="1736" y="389"/>
                  </a:lnTo>
                  <a:cubicBezTo>
                    <a:pt x="1736" y="161"/>
                    <a:pt x="1553" y="1"/>
                    <a:pt x="13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38" name="Google Shape;4038;p27"/>
            <p:cNvSpPr/>
            <p:nvPr/>
          </p:nvSpPr>
          <p:spPr>
            <a:xfrm>
              <a:off x="7605254" y="2208817"/>
              <a:ext cx="43400" cy="42250"/>
            </a:xfrm>
            <a:custGeom>
              <a:avLst/>
              <a:gdLst/>
              <a:ahLst/>
              <a:cxnLst/>
              <a:rect l="l" t="t" r="r" b="b"/>
              <a:pathLst>
                <a:path w="1736" h="1690" extrusionOk="0">
                  <a:moveTo>
                    <a:pt x="868" y="0"/>
                  </a:moveTo>
                  <a:cubicBezTo>
                    <a:pt x="434" y="0"/>
                    <a:pt x="1" y="388"/>
                    <a:pt x="24" y="845"/>
                  </a:cubicBezTo>
                  <a:cubicBezTo>
                    <a:pt x="46" y="1301"/>
                    <a:pt x="389" y="1690"/>
                    <a:pt x="868" y="1690"/>
                  </a:cubicBezTo>
                  <a:cubicBezTo>
                    <a:pt x="1302" y="1690"/>
                    <a:pt x="1735" y="1301"/>
                    <a:pt x="1713" y="845"/>
                  </a:cubicBezTo>
                  <a:cubicBezTo>
                    <a:pt x="1690" y="388"/>
                    <a:pt x="1347"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39" name="Google Shape;4039;p27"/>
            <p:cNvSpPr/>
            <p:nvPr/>
          </p:nvSpPr>
          <p:spPr>
            <a:xfrm>
              <a:off x="7602979" y="599642"/>
              <a:ext cx="47950" cy="46800"/>
            </a:xfrm>
            <a:custGeom>
              <a:avLst/>
              <a:gdLst/>
              <a:ahLst/>
              <a:cxnLst/>
              <a:rect l="l" t="t" r="r" b="b"/>
              <a:pathLst>
                <a:path w="1918" h="1872" extrusionOk="0">
                  <a:moveTo>
                    <a:pt x="959" y="0"/>
                  </a:moveTo>
                  <a:cubicBezTo>
                    <a:pt x="480" y="0"/>
                    <a:pt x="0" y="434"/>
                    <a:pt x="23" y="936"/>
                  </a:cubicBezTo>
                  <a:cubicBezTo>
                    <a:pt x="46" y="1438"/>
                    <a:pt x="434" y="1872"/>
                    <a:pt x="959" y="1872"/>
                  </a:cubicBezTo>
                  <a:cubicBezTo>
                    <a:pt x="1438" y="1872"/>
                    <a:pt x="1918" y="1438"/>
                    <a:pt x="1895" y="936"/>
                  </a:cubicBezTo>
                  <a:cubicBezTo>
                    <a:pt x="1872" y="434"/>
                    <a:pt x="1484" y="0"/>
                    <a:pt x="9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40" name="Google Shape;4040;p27"/>
            <p:cNvSpPr/>
            <p:nvPr/>
          </p:nvSpPr>
          <p:spPr>
            <a:xfrm>
              <a:off x="6701933" y="496267"/>
              <a:ext cx="70225" cy="313175"/>
            </a:xfrm>
            <a:custGeom>
              <a:avLst/>
              <a:gdLst/>
              <a:ahLst/>
              <a:cxnLst/>
              <a:rect l="l" t="t" r="r" b="b"/>
              <a:pathLst>
                <a:path w="2809" h="12527" extrusionOk="0">
                  <a:moveTo>
                    <a:pt x="1546" y="1"/>
                  </a:moveTo>
                  <a:cubicBezTo>
                    <a:pt x="915" y="1"/>
                    <a:pt x="275" y="395"/>
                    <a:pt x="275" y="1191"/>
                  </a:cubicBezTo>
                  <a:cubicBezTo>
                    <a:pt x="252" y="3245"/>
                    <a:pt x="252" y="5276"/>
                    <a:pt x="229" y="7331"/>
                  </a:cubicBezTo>
                  <a:cubicBezTo>
                    <a:pt x="229" y="8997"/>
                    <a:pt x="1" y="10732"/>
                    <a:pt x="731" y="12261"/>
                  </a:cubicBezTo>
                  <a:cubicBezTo>
                    <a:pt x="810" y="12441"/>
                    <a:pt x="988" y="12526"/>
                    <a:pt x="1167" y="12526"/>
                  </a:cubicBezTo>
                  <a:cubicBezTo>
                    <a:pt x="1353" y="12526"/>
                    <a:pt x="1540" y="12435"/>
                    <a:pt x="1621" y="12261"/>
                  </a:cubicBezTo>
                  <a:cubicBezTo>
                    <a:pt x="2443" y="10777"/>
                    <a:pt x="2329" y="8997"/>
                    <a:pt x="2420" y="7331"/>
                  </a:cubicBezTo>
                  <a:cubicBezTo>
                    <a:pt x="2534" y="5276"/>
                    <a:pt x="2648" y="3245"/>
                    <a:pt x="2763" y="1191"/>
                  </a:cubicBezTo>
                  <a:cubicBezTo>
                    <a:pt x="2808" y="400"/>
                    <a:pt x="2182" y="1"/>
                    <a:pt x="1546" y="1"/>
                  </a:cubicBez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41" name="Google Shape;4041;p27"/>
            <p:cNvSpPr/>
            <p:nvPr/>
          </p:nvSpPr>
          <p:spPr>
            <a:xfrm>
              <a:off x="7669754" y="404467"/>
              <a:ext cx="1044275" cy="2175275"/>
            </a:xfrm>
            <a:custGeom>
              <a:avLst/>
              <a:gdLst/>
              <a:ahLst/>
              <a:cxnLst/>
              <a:rect l="l" t="t" r="r" b="b"/>
              <a:pathLst>
                <a:path w="41771" h="87011" extrusionOk="0">
                  <a:moveTo>
                    <a:pt x="0" y="1"/>
                  </a:moveTo>
                  <a:lnTo>
                    <a:pt x="0" y="87011"/>
                  </a:lnTo>
                  <a:lnTo>
                    <a:pt x="41770" y="87011"/>
                  </a:lnTo>
                  <a:lnTo>
                    <a:pt x="417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42" name="Google Shape;4042;p27"/>
            <p:cNvSpPr/>
            <p:nvPr/>
          </p:nvSpPr>
          <p:spPr>
            <a:xfrm>
              <a:off x="7669754" y="507767"/>
              <a:ext cx="1044275" cy="2071975"/>
            </a:xfrm>
            <a:custGeom>
              <a:avLst/>
              <a:gdLst/>
              <a:ahLst/>
              <a:cxnLst/>
              <a:rect l="l" t="t" r="r" b="b"/>
              <a:pathLst>
                <a:path w="41771" h="82879" extrusionOk="0">
                  <a:moveTo>
                    <a:pt x="41770" y="0"/>
                  </a:moveTo>
                  <a:cubicBezTo>
                    <a:pt x="41382" y="959"/>
                    <a:pt x="40971" y="1918"/>
                    <a:pt x="40561" y="2831"/>
                  </a:cubicBezTo>
                  <a:cubicBezTo>
                    <a:pt x="39145" y="5912"/>
                    <a:pt x="37730" y="9016"/>
                    <a:pt x="36155" y="12029"/>
                  </a:cubicBezTo>
                  <a:cubicBezTo>
                    <a:pt x="33279" y="17576"/>
                    <a:pt x="29924" y="22917"/>
                    <a:pt x="25861" y="27687"/>
                  </a:cubicBezTo>
                  <a:cubicBezTo>
                    <a:pt x="23852" y="30084"/>
                    <a:pt x="21638" y="32298"/>
                    <a:pt x="19265" y="34352"/>
                  </a:cubicBezTo>
                  <a:cubicBezTo>
                    <a:pt x="17142" y="36201"/>
                    <a:pt x="14768" y="37799"/>
                    <a:pt x="12189" y="38940"/>
                  </a:cubicBezTo>
                  <a:cubicBezTo>
                    <a:pt x="10933" y="39488"/>
                    <a:pt x="9632" y="39945"/>
                    <a:pt x="8308" y="40287"/>
                  </a:cubicBezTo>
                  <a:cubicBezTo>
                    <a:pt x="7829" y="40424"/>
                    <a:pt x="7281" y="40401"/>
                    <a:pt x="6825" y="40538"/>
                  </a:cubicBezTo>
                  <a:cubicBezTo>
                    <a:pt x="6323" y="40698"/>
                    <a:pt x="5889" y="41383"/>
                    <a:pt x="5638" y="41793"/>
                  </a:cubicBezTo>
                  <a:cubicBezTo>
                    <a:pt x="4542" y="43597"/>
                    <a:pt x="4360" y="45811"/>
                    <a:pt x="3127" y="47523"/>
                  </a:cubicBezTo>
                  <a:cubicBezTo>
                    <a:pt x="2305" y="48687"/>
                    <a:pt x="1255" y="49942"/>
                    <a:pt x="0" y="50695"/>
                  </a:cubicBezTo>
                  <a:lnTo>
                    <a:pt x="0" y="82879"/>
                  </a:lnTo>
                  <a:lnTo>
                    <a:pt x="41770" y="82879"/>
                  </a:lnTo>
                  <a:lnTo>
                    <a:pt x="417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43" name="Google Shape;4043;p27"/>
            <p:cNvSpPr/>
            <p:nvPr/>
          </p:nvSpPr>
          <p:spPr>
            <a:xfrm>
              <a:off x="7713104" y="447842"/>
              <a:ext cx="957550" cy="2087975"/>
            </a:xfrm>
            <a:custGeom>
              <a:avLst/>
              <a:gdLst/>
              <a:ahLst/>
              <a:cxnLst/>
              <a:rect l="l" t="t" r="r" b="b"/>
              <a:pathLst>
                <a:path w="38302" h="83519" extrusionOk="0">
                  <a:moveTo>
                    <a:pt x="297" y="1"/>
                  </a:moveTo>
                  <a:cubicBezTo>
                    <a:pt x="138" y="1"/>
                    <a:pt x="1" y="115"/>
                    <a:pt x="1" y="275"/>
                  </a:cubicBezTo>
                  <a:lnTo>
                    <a:pt x="1" y="83244"/>
                  </a:lnTo>
                  <a:cubicBezTo>
                    <a:pt x="1" y="83404"/>
                    <a:pt x="138" y="83518"/>
                    <a:pt x="297" y="83518"/>
                  </a:cubicBezTo>
                  <a:lnTo>
                    <a:pt x="38005" y="83518"/>
                  </a:lnTo>
                  <a:cubicBezTo>
                    <a:pt x="38165" y="83518"/>
                    <a:pt x="38302" y="83404"/>
                    <a:pt x="38302" y="83244"/>
                  </a:cubicBezTo>
                  <a:lnTo>
                    <a:pt x="38302" y="275"/>
                  </a:lnTo>
                  <a:cubicBezTo>
                    <a:pt x="38302" y="115"/>
                    <a:pt x="38165" y="1"/>
                    <a:pt x="380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44" name="Google Shape;4044;p27"/>
            <p:cNvSpPr/>
            <p:nvPr/>
          </p:nvSpPr>
          <p:spPr>
            <a:xfrm>
              <a:off x="7931104" y="839292"/>
              <a:ext cx="521575" cy="87350"/>
            </a:xfrm>
            <a:custGeom>
              <a:avLst/>
              <a:gdLst/>
              <a:ahLst/>
              <a:cxnLst/>
              <a:rect l="l" t="t" r="r" b="b"/>
              <a:pathLst>
                <a:path w="20863" h="3494" fill="none" extrusionOk="0">
                  <a:moveTo>
                    <a:pt x="17461" y="1"/>
                  </a:moveTo>
                  <a:cubicBezTo>
                    <a:pt x="19333" y="1"/>
                    <a:pt x="20862" y="1530"/>
                    <a:pt x="20862" y="3425"/>
                  </a:cubicBezTo>
                  <a:lnTo>
                    <a:pt x="20862" y="3493"/>
                  </a:lnTo>
                  <a:lnTo>
                    <a:pt x="0" y="3493"/>
                  </a:lnTo>
                  <a:lnTo>
                    <a:pt x="0" y="3425"/>
                  </a:lnTo>
                  <a:cubicBezTo>
                    <a:pt x="0" y="1530"/>
                    <a:pt x="1529" y="1"/>
                    <a:pt x="3401" y="1"/>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45" name="Google Shape;4045;p27"/>
            <p:cNvSpPr/>
            <p:nvPr/>
          </p:nvSpPr>
          <p:spPr>
            <a:xfrm>
              <a:off x="7931104" y="948292"/>
              <a:ext cx="521575" cy="86750"/>
            </a:xfrm>
            <a:custGeom>
              <a:avLst/>
              <a:gdLst/>
              <a:ahLst/>
              <a:cxnLst/>
              <a:rect l="l" t="t" r="r" b="b"/>
              <a:pathLst>
                <a:path w="20863" h="3470" fill="none" extrusionOk="0">
                  <a:moveTo>
                    <a:pt x="17461" y="0"/>
                  </a:moveTo>
                  <a:cubicBezTo>
                    <a:pt x="19333" y="0"/>
                    <a:pt x="20862" y="1530"/>
                    <a:pt x="20862" y="3424"/>
                  </a:cubicBezTo>
                  <a:lnTo>
                    <a:pt x="20862" y="3470"/>
                  </a:lnTo>
                  <a:lnTo>
                    <a:pt x="0" y="3470"/>
                  </a:lnTo>
                  <a:lnTo>
                    <a:pt x="0" y="3424"/>
                  </a:lnTo>
                  <a:cubicBezTo>
                    <a:pt x="0" y="1530"/>
                    <a:pt x="1529" y="0"/>
                    <a:pt x="3401"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46" name="Google Shape;4046;p27"/>
            <p:cNvSpPr/>
            <p:nvPr/>
          </p:nvSpPr>
          <p:spPr>
            <a:xfrm>
              <a:off x="7931104" y="1056717"/>
              <a:ext cx="521575" cy="87325"/>
            </a:xfrm>
            <a:custGeom>
              <a:avLst/>
              <a:gdLst/>
              <a:ahLst/>
              <a:cxnLst/>
              <a:rect l="l" t="t" r="r" b="b"/>
              <a:pathLst>
                <a:path w="20863" h="3493" fill="none" extrusionOk="0">
                  <a:moveTo>
                    <a:pt x="17461" y="0"/>
                  </a:moveTo>
                  <a:cubicBezTo>
                    <a:pt x="19333" y="0"/>
                    <a:pt x="20862" y="1530"/>
                    <a:pt x="20862" y="3424"/>
                  </a:cubicBezTo>
                  <a:lnTo>
                    <a:pt x="20862" y="3493"/>
                  </a:lnTo>
                  <a:lnTo>
                    <a:pt x="0" y="3493"/>
                  </a:lnTo>
                  <a:lnTo>
                    <a:pt x="0" y="3424"/>
                  </a:lnTo>
                  <a:cubicBezTo>
                    <a:pt x="0" y="1530"/>
                    <a:pt x="1529" y="0"/>
                    <a:pt x="3401"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47" name="Google Shape;4047;p27"/>
            <p:cNvSpPr/>
            <p:nvPr/>
          </p:nvSpPr>
          <p:spPr>
            <a:xfrm>
              <a:off x="7931104" y="2100967"/>
              <a:ext cx="521575" cy="87325"/>
            </a:xfrm>
            <a:custGeom>
              <a:avLst/>
              <a:gdLst/>
              <a:ahLst/>
              <a:cxnLst/>
              <a:rect l="l" t="t" r="r" b="b"/>
              <a:pathLst>
                <a:path w="20863" h="3493" fill="none" extrusionOk="0">
                  <a:moveTo>
                    <a:pt x="17461" y="0"/>
                  </a:moveTo>
                  <a:cubicBezTo>
                    <a:pt x="19333" y="0"/>
                    <a:pt x="20862" y="1530"/>
                    <a:pt x="20862" y="3424"/>
                  </a:cubicBezTo>
                  <a:lnTo>
                    <a:pt x="20862" y="3493"/>
                  </a:lnTo>
                  <a:lnTo>
                    <a:pt x="0" y="3493"/>
                  </a:lnTo>
                  <a:lnTo>
                    <a:pt x="0" y="3424"/>
                  </a:lnTo>
                  <a:cubicBezTo>
                    <a:pt x="0" y="1530"/>
                    <a:pt x="1529" y="0"/>
                    <a:pt x="3401"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48" name="Google Shape;4048;p27"/>
            <p:cNvSpPr/>
            <p:nvPr/>
          </p:nvSpPr>
          <p:spPr>
            <a:xfrm>
              <a:off x="7931104" y="2209967"/>
              <a:ext cx="521575" cy="86750"/>
            </a:xfrm>
            <a:custGeom>
              <a:avLst/>
              <a:gdLst/>
              <a:ahLst/>
              <a:cxnLst/>
              <a:rect l="l" t="t" r="r" b="b"/>
              <a:pathLst>
                <a:path w="20863" h="3470" fill="none" extrusionOk="0">
                  <a:moveTo>
                    <a:pt x="17461" y="0"/>
                  </a:moveTo>
                  <a:cubicBezTo>
                    <a:pt x="19333" y="0"/>
                    <a:pt x="20862" y="1529"/>
                    <a:pt x="20862" y="3401"/>
                  </a:cubicBezTo>
                  <a:lnTo>
                    <a:pt x="20862" y="3470"/>
                  </a:lnTo>
                  <a:lnTo>
                    <a:pt x="0" y="3470"/>
                  </a:lnTo>
                  <a:lnTo>
                    <a:pt x="0" y="3401"/>
                  </a:lnTo>
                  <a:cubicBezTo>
                    <a:pt x="0" y="1529"/>
                    <a:pt x="1529" y="0"/>
                    <a:pt x="3401"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49" name="Google Shape;4049;p27"/>
            <p:cNvSpPr/>
            <p:nvPr/>
          </p:nvSpPr>
          <p:spPr>
            <a:xfrm>
              <a:off x="7931104" y="2318367"/>
              <a:ext cx="521575" cy="87350"/>
            </a:xfrm>
            <a:custGeom>
              <a:avLst/>
              <a:gdLst/>
              <a:ahLst/>
              <a:cxnLst/>
              <a:rect l="l" t="t" r="r" b="b"/>
              <a:pathLst>
                <a:path w="20863" h="3494" fill="none" extrusionOk="0">
                  <a:moveTo>
                    <a:pt x="17461" y="1"/>
                  </a:moveTo>
                  <a:cubicBezTo>
                    <a:pt x="19333" y="1"/>
                    <a:pt x="20862" y="1530"/>
                    <a:pt x="20862" y="3425"/>
                  </a:cubicBezTo>
                  <a:lnTo>
                    <a:pt x="20862" y="3493"/>
                  </a:lnTo>
                  <a:lnTo>
                    <a:pt x="0" y="3493"/>
                  </a:lnTo>
                  <a:lnTo>
                    <a:pt x="0" y="3425"/>
                  </a:lnTo>
                  <a:cubicBezTo>
                    <a:pt x="0" y="1530"/>
                    <a:pt x="1529" y="1"/>
                    <a:pt x="3401" y="1"/>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50" name="Google Shape;4050;p27"/>
            <p:cNvSpPr/>
            <p:nvPr/>
          </p:nvSpPr>
          <p:spPr>
            <a:xfrm>
              <a:off x="7713104" y="607042"/>
              <a:ext cx="957550" cy="1928775"/>
            </a:xfrm>
            <a:custGeom>
              <a:avLst/>
              <a:gdLst/>
              <a:ahLst/>
              <a:cxnLst/>
              <a:rect l="l" t="t" r="r" b="b"/>
              <a:pathLst>
                <a:path w="38302" h="77151" extrusionOk="0">
                  <a:moveTo>
                    <a:pt x="38302" y="1"/>
                  </a:moveTo>
                  <a:cubicBezTo>
                    <a:pt x="37046" y="2717"/>
                    <a:pt x="35814" y="5411"/>
                    <a:pt x="34421" y="8058"/>
                  </a:cubicBezTo>
                  <a:cubicBezTo>
                    <a:pt x="31545" y="13605"/>
                    <a:pt x="28190" y="18946"/>
                    <a:pt x="24127" y="23716"/>
                  </a:cubicBezTo>
                  <a:cubicBezTo>
                    <a:pt x="22118" y="26113"/>
                    <a:pt x="19904" y="28327"/>
                    <a:pt x="17531" y="30381"/>
                  </a:cubicBezTo>
                  <a:cubicBezTo>
                    <a:pt x="15408" y="32230"/>
                    <a:pt x="13034" y="33828"/>
                    <a:pt x="10455" y="34969"/>
                  </a:cubicBezTo>
                  <a:cubicBezTo>
                    <a:pt x="9199" y="35517"/>
                    <a:pt x="7898" y="35974"/>
                    <a:pt x="6574" y="36316"/>
                  </a:cubicBezTo>
                  <a:cubicBezTo>
                    <a:pt x="6095" y="36453"/>
                    <a:pt x="5547" y="36430"/>
                    <a:pt x="5091" y="36567"/>
                  </a:cubicBezTo>
                  <a:cubicBezTo>
                    <a:pt x="4589" y="36727"/>
                    <a:pt x="4155" y="37412"/>
                    <a:pt x="3904" y="37822"/>
                  </a:cubicBezTo>
                  <a:cubicBezTo>
                    <a:pt x="2808" y="39626"/>
                    <a:pt x="2626" y="41840"/>
                    <a:pt x="1393" y="43552"/>
                  </a:cubicBezTo>
                  <a:cubicBezTo>
                    <a:pt x="982" y="44122"/>
                    <a:pt x="526" y="44716"/>
                    <a:pt x="1" y="45286"/>
                  </a:cubicBezTo>
                  <a:lnTo>
                    <a:pt x="1" y="76876"/>
                  </a:lnTo>
                  <a:cubicBezTo>
                    <a:pt x="1" y="77036"/>
                    <a:pt x="138" y="77150"/>
                    <a:pt x="297" y="77150"/>
                  </a:cubicBezTo>
                  <a:lnTo>
                    <a:pt x="38005" y="77150"/>
                  </a:lnTo>
                  <a:cubicBezTo>
                    <a:pt x="38165" y="77150"/>
                    <a:pt x="38302" y="77036"/>
                    <a:pt x="38302" y="76876"/>
                  </a:cubicBezTo>
                  <a:lnTo>
                    <a:pt x="38302" y="1"/>
                  </a:lnTo>
                  <a:close/>
                </a:path>
              </a:pathLst>
            </a:custGeom>
            <a:solidFill>
              <a:srgbClr val="BAC8C8">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51" name="Google Shape;4051;p27"/>
            <p:cNvSpPr/>
            <p:nvPr/>
          </p:nvSpPr>
          <p:spPr>
            <a:xfrm>
              <a:off x="8017829" y="556842"/>
              <a:ext cx="348100" cy="86750"/>
            </a:xfrm>
            <a:custGeom>
              <a:avLst/>
              <a:gdLst/>
              <a:ahLst/>
              <a:cxnLst/>
              <a:rect l="l" t="t" r="r" b="b"/>
              <a:pathLst>
                <a:path w="13924" h="3470" extrusionOk="0">
                  <a:moveTo>
                    <a:pt x="274" y="0"/>
                  </a:moveTo>
                  <a:cubicBezTo>
                    <a:pt x="137" y="0"/>
                    <a:pt x="0" y="114"/>
                    <a:pt x="0" y="274"/>
                  </a:cubicBezTo>
                  <a:lnTo>
                    <a:pt x="0" y="3196"/>
                  </a:lnTo>
                  <a:cubicBezTo>
                    <a:pt x="0" y="3356"/>
                    <a:pt x="137" y="3470"/>
                    <a:pt x="274" y="3470"/>
                  </a:cubicBezTo>
                  <a:lnTo>
                    <a:pt x="13650" y="3470"/>
                  </a:lnTo>
                  <a:cubicBezTo>
                    <a:pt x="13787" y="3470"/>
                    <a:pt x="13924" y="3356"/>
                    <a:pt x="13924" y="3196"/>
                  </a:cubicBezTo>
                  <a:lnTo>
                    <a:pt x="13924" y="274"/>
                  </a:lnTo>
                  <a:cubicBezTo>
                    <a:pt x="13924" y="114"/>
                    <a:pt x="13787" y="0"/>
                    <a:pt x="136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52" name="Google Shape;4052;p27"/>
            <p:cNvSpPr/>
            <p:nvPr/>
          </p:nvSpPr>
          <p:spPr>
            <a:xfrm>
              <a:off x="7800429" y="1492092"/>
              <a:ext cx="86750" cy="326425"/>
            </a:xfrm>
            <a:custGeom>
              <a:avLst/>
              <a:gdLst/>
              <a:ahLst/>
              <a:cxnLst/>
              <a:rect l="l" t="t" r="r" b="b"/>
              <a:pathLst>
                <a:path w="3470" h="13057" extrusionOk="0">
                  <a:moveTo>
                    <a:pt x="342" y="1"/>
                  </a:moveTo>
                  <a:cubicBezTo>
                    <a:pt x="160" y="1"/>
                    <a:pt x="0" y="138"/>
                    <a:pt x="0" y="343"/>
                  </a:cubicBezTo>
                  <a:lnTo>
                    <a:pt x="205" y="12715"/>
                  </a:lnTo>
                  <a:cubicBezTo>
                    <a:pt x="205" y="12897"/>
                    <a:pt x="342" y="13057"/>
                    <a:pt x="548" y="13057"/>
                  </a:cubicBezTo>
                  <a:lnTo>
                    <a:pt x="2944" y="13057"/>
                  </a:lnTo>
                  <a:cubicBezTo>
                    <a:pt x="3127" y="13057"/>
                    <a:pt x="3264" y="12897"/>
                    <a:pt x="3264" y="12715"/>
                  </a:cubicBezTo>
                  <a:lnTo>
                    <a:pt x="3469" y="343"/>
                  </a:lnTo>
                  <a:cubicBezTo>
                    <a:pt x="3469" y="138"/>
                    <a:pt x="3333" y="1"/>
                    <a:pt x="3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53" name="Google Shape;4053;p27"/>
            <p:cNvSpPr/>
            <p:nvPr/>
          </p:nvSpPr>
          <p:spPr>
            <a:xfrm>
              <a:off x="7816404" y="1508092"/>
              <a:ext cx="54800" cy="54800"/>
            </a:xfrm>
            <a:custGeom>
              <a:avLst/>
              <a:gdLst/>
              <a:ahLst/>
              <a:cxnLst/>
              <a:rect l="l" t="t" r="r" b="b"/>
              <a:pathLst>
                <a:path w="2192" h="2192" extrusionOk="0">
                  <a:moveTo>
                    <a:pt x="1096" y="0"/>
                  </a:moveTo>
                  <a:cubicBezTo>
                    <a:pt x="502" y="0"/>
                    <a:pt x="0" y="502"/>
                    <a:pt x="0" y="1096"/>
                  </a:cubicBezTo>
                  <a:cubicBezTo>
                    <a:pt x="0" y="1689"/>
                    <a:pt x="502" y="2191"/>
                    <a:pt x="1096" y="2191"/>
                  </a:cubicBezTo>
                  <a:cubicBezTo>
                    <a:pt x="1689" y="2191"/>
                    <a:pt x="2191" y="1689"/>
                    <a:pt x="2191" y="1096"/>
                  </a:cubicBezTo>
                  <a:cubicBezTo>
                    <a:pt x="2191" y="502"/>
                    <a:pt x="1689" y="0"/>
                    <a:pt x="10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54" name="Google Shape;4054;p27"/>
            <p:cNvSpPr/>
            <p:nvPr/>
          </p:nvSpPr>
          <p:spPr>
            <a:xfrm>
              <a:off x="7839229" y="1516067"/>
              <a:ext cx="9150" cy="38825"/>
            </a:xfrm>
            <a:custGeom>
              <a:avLst/>
              <a:gdLst/>
              <a:ahLst/>
              <a:cxnLst/>
              <a:rect l="l" t="t" r="r" b="b"/>
              <a:pathLst>
                <a:path w="366" h="1553" extrusionOk="0">
                  <a:moveTo>
                    <a:pt x="160" y="1"/>
                  </a:moveTo>
                  <a:cubicBezTo>
                    <a:pt x="69" y="1"/>
                    <a:pt x="0" y="46"/>
                    <a:pt x="0" y="138"/>
                  </a:cubicBezTo>
                  <a:lnTo>
                    <a:pt x="0" y="1416"/>
                  </a:lnTo>
                  <a:cubicBezTo>
                    <a:pt x="0" y="1484"/>
                    <a:pt x="69" y="1553"/>
                    <a:pt x="160" y="1553"/>
                  </a:cubicBezTo>
                  <a:lnTo>
                    <a:pt x="228" y="1553"/>
                  </a:lnTo>
                  <a:cubicBezTo>
                    <a:pt x="297" y="1553"/>
                    <a:pt x="365" y="1484"/>
                    <a:pt x="365" y="1416"/>
                  </a:cubicBezTo>
                  <a:lnTo>
                    <a:pt x="365" y="138"/>
                  </a:lnTo>
                  <a:cubicBezTo>
                    <a:pt x="365" y="46"/>
                    <a:pt x="297" y="1"/>
                    <a:pt x="2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55" name="Google Shape;4055;p27"/>
            <p:cNvSpPr/>
            <p:nvPr/>
          </p:nvSpPr>
          <p:spPr>
            <a:xfrm>
              <a:off x="8648379" y="578517"/>
              <a:ext cx="43950" cy="217450"/>
            </a:xfrm>
            <a:custGeom>
              <a:avLst/>
              <a:gdLst/>
              <a:ahLst/>
              <a:cxnLst/>
              <a:rect l="l" t="t" r="r" b="b"/>
              <a:pathLst>
                <a:path w="1758" h="8698" extrusionOk="0">
                  <a:moveTo>
                    <a:pt x="411" y="1"/>
                  </a:moveTo>
                  <a:cubicBezTo>
                    <a:pt x="183" y="1"/>
                    <a:pt x="0" y="160"/>
                    <a:pt x="0" y="389"/>
                  </a:cubicBezTo>
                  <a:lnTo>
                    <a:pt x="0" y="8309"/>
                  </a:lnTo>
                  <a:cubicBezTo>
                    <a:pt x="0" y="8514"/>
                    <a:pt x="183" y="8697"/>
                    <a:pt x="411" y="8697"/>
                  </a:cubicBezTo>
                  <a:lnTo>
                    <a:pt x="1347" y="8697"/>
                  </a:lnTo>
                  <a:cubicBezTo>
                    <a:pt x="1575" y="8697"/>
                    <a:pt x="1758" y="8514"/>
                    <a:pt x="1758" y="8309"/>
                  </a:cubicBezTo>
                  <a:lnTo>
                    <a:pt x="1758" y="389"/>
                  </a:lnTo>
                  <a:cubicBezTo>
                    <a:pt x="1758" y="160"/>
                    <a:pt x="1575" y="1"/>
                    <a:pt x="13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56" name="Google Shape;4056;p27"/>
            <p:cNvSpPr/>
            <p:nvPr/>
          </p:nvSpPr>
          <p:spPr>
            <a:xfrm>
              <a:off x="8648379" y="2188267"/>
              <a:ext cx="43950" cy="217450"/>
            </a:xfrm>
            <a:custGeom>
              <a:avLst/>
              <a:gdLst/>
              <a:ahLst/>
              <a:cxnLst/>
              <a:rect l="l" t="t" r="r" b="b"/>
              <a:pathLst>
                <a:path w="1758" h="8698" extrusionOk="0">
                  <a:moveTo>
                    <a:pt x="411" y="1"/>
                  </a:moveTo>
                  <a:cubicBezTo>
                    <a:pt x="183" y="1"/>
                    <a:pt x="0" y="161"/>
                    <a:pt x="0" y="389"/>
                  </a:cubicBezTo>
                  <a:lnTo>
                    <a:pt x="0" y="8286"/>
                  </a:lnTo>
                  <a:cubicBezTo>
                    <a:pt x="0" y="8515"/>
                    <a:pt x="183" y="8697"/>
                    <a:pt x="411" y="8697"/>
                  </a:cubicBezTo>
                  <a:lnTo>
                    <a:pt x="1347" y="8697"/>
                  </a:lnTo>
                  <a:cubicBezTo>
                    <a:pt x="1575" y="8697"/>
                    <a:pt x="1758" y="8515"/>
                    <a:pt x="1758" y="8286"/>
                  </a:cubicBezTo>
                  <a:lnTo>
                    <a:pt x="1758" y="389"/>
                  </a:lnTo>
                  <a:cubicBezTo>
                    <a:pt x="1758" y="161"/>
                    <a:pt x="1575" y="1"/>
                    <a:pt x="13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57" name="Google Shape;4057;p27"/>
            <p:cNvSpPr/>
            <p:nvPr/>
          </p:nvSpPr>
          <p:spPr>
            <a:xfrm>
              <a:off x="8649529" y="2208817"/>
              <a:ext cx="42800" cy="42250"/>
            </a:xfrm>
            <a:custGeom>
              <a:avLst/>
              <a:gdLst/>
              <a:ahLst/>
              <a:cxnLst/>
              <a:rect l="l" t="t" r="r" b="b"/>
              <a:pathLst>
                <a:path w="1712" h="1690" extrusionOk="0">
                  <a:moveTo>
                    <a:pt x="867" y="0"/>
                  </a:moveTo>
                  <a:cubicBezTo>
                    <a:pt x="411" y="0"/>
                    <a:pt x="0" y="388"/>
                    <a:pt x="23" y="845"/>
                  </a:cubicBezTo>
                  <a:cubicBezTo>
                    <a:pt x="46" y="1301"/>
                    <a:pt x="388" y="1690"/>
                    <a:pt x="867" y="1690"/>
                  </a:cubicBezTo>
                  <a:cubicBezTo>
                    <a:pt x="1301" y="1690"/>
                    <a:pt x="1712" y="1301"/>
                    <a:pt x="1689" y="845"/>
                  </a:cubicBezTo>
                  <a:cubicBezTo>
                    <a:pt x="1689" y="388"/>
                    <a:pt x="1324" y="0"/>
                    <a:pt x="8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58" name="Google Shape;4058;p27"/>
            <p:cNvSpPr/>
            <p:nvPr/>
          </p:nvSpPr>
          <p:spPr>
            <a:xfrm>
              <a:off x="8647229" y="599642"/>
              <a:ext cx="47400" cy="46800"/>
            </a:xfrm>
            <a:custGeom>
              <a:avLst/>
              <a:gdLst/>
              <a:ahLst/>
              <a:cxnLst/>
              <a:rect l="l" t="t" r="r" b="b"/>
              <a:pathLst>
                <a:path w="1896" h="1872" extrusionOk="0">
                  <a:moveTo>
                    <a:pt x="959" y="0"/>
                  </a:moveTo>
                  <a:cubicBezTo>
                    <a:pt x="457" y="0"/>
                    <a:pt x="1" y="434"/>
                    <a:pt x="24" y="936"/>
                  </a:cubicBezTo>
                  <a:cubicBezTo>
                    <a:pt x="46" y="1438"/>
                    <a:pt x="434" y="1872"/>
                    <a:pt x="959" y="1872"/>
                  </a:cubicBezTo>
                  <a:cubicBezTo>
                    <a:pt x="1439" y="1872"/>
                    <a:pt x="1895" y="1438"/>
                    <a:pt x="1872" y="936"/>
                  </a:cubicBezTo>
                  <a:cubicBezTo>
                    <a:pt x="1850" y="434"/>
                    <a:pt x="1462" y="0"/>
                    <a:pt x="9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59" name="Google Shape;4059;p27"/>
            <p:cNvSpPr/>
            <p:nvPr/>
          </p:nvSpPr>
          <p:spPr>
            <a:xfrm>
              <a:off x="6768133" y="1656442"/>
              <a:ext cx="80475" cy="162075"/>
            </a:xfrm>
            <a:custGeom>
              <a:avLst/>
              <a:gdLst/>
              <a:ahLst/>
              <a:cxnLst/>
              <a:rect l="l" t="t" r="r" b="b"/>
              <a:pathLst>
                <a:path w="3219" h="6483" extrusionOk="0">
                  <a:moveTo>
                    <a:pt x="3219" y="1"/>
                  </a:moveTo>
                  <a:lnTo>
                    <a:pt x="3219" y="1"/>
                  </a:lnTo>
                  <a:cubicBezTo>
                    <a:pt x="2740" y="1073"/>
                    <a:pt x="2351" y="2260"/>
                    <a:pt x="1507" y="3128"/>
                  </a:cubicBezTo>
                  <a:cubicBezTo>
                    <a:pt x="1187" y="3432"/>
                    <a:pt x="827" y="3604"/>
                    <a:pt x="487" y="3604"/>
                  </a:cubicBezTo>
                  <a:cubicBezTo>
                    <a:pt x="317" y="3604"/>
                    <a:pt x="153" y="3561"/>
                    <a:pt x="0" y="3470"/>
                  </a:cubicBezTo>
                  <a:lnTo>
                    <a:pt x="0" y="3470"/>
                  </a:lnTo>
                  <a:lnTo>
                    <a:pt x="46" y="6141"/>
                  </a:lnTo>
                  <a:cubicBezTo>
                    <a:pt x="46" y="6323"/>
                    <a:pt x="206" y="6483"/>
                    <a:pt x="389" y="6483"/>
                  </a:cubicBezTo>
                  <a:lnTo>
                    <a:pt x="2785" y="6483"/>
                  </a:lnTo>
                  <a:cubicBezTo>
                    <a:pt x="2968" y="6483"/>
                    <a:pt x="3128" y="6323"/>
                    <a:pt x="3128" y="6141"/>
                  </a:cubicBezTo>
                  <a:lnTo>
                    <a:pt x="3219" y="1"/>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60" name="Google Shape;4060;p27"/>
            <p:cNvSpPr/>
            <p:nvPr/>
          </p:nvSpPr>
          <p:spPr>
            <a:xfrm>
              <a:off x="7804404" y="1656442"/>
              <a:ext cx="80500" cy="162075"/>
            </a:xfrm>
            <a:custGeom>
              <a:avLst/>
              <a:gdLst/>
              <a:ahLst/>
              <a:cxnLst/>
              <a:rect l="l" t="t" r="r" b="b"/>
              <a:pathLst>
                <a:path w="3220" h="6483" extrusionOk="0">
                  <a:moveTo>
                    <a:pt x="3219" y="1"/>
                  </a:moveTo>
                  <a:lnTo>
                    <a:pt x="3219" y="1"/>
                  </a:lnTo>
                  <a:cubicBezTo>
                    <a:pt x="2717" y="1073"/>
                    <a:pt x="2329" y="2260"/>
                    <a:pt x="1507" y="3128"/>
                  </a:cubicBezTo>
                  <a:cubicBezTo>
                    <a:pt x="1188" y="3432"/>
                    <a:pt x="828" y="3604"/>
                    <a:pt x="488" y="3604"/>
                  </a:cubicBezTo>
                  <a:cubicBezTo>
                    <a:pt x="318" y="3604"/>
                    <a:pt x="153" y="3561"/>
                    <a:pt x="1" y="3470"/>
                  </a:cubicBezTo>
                  <a:lnTo>
                    <a:pt x="1" y="3470"/>
                  </a:lnTo>
                  <a:lnTo>
                    <a:pt x="46" y="6141"/>
                  </a:lnTo>
                  <a:cubicBezTo>
                    <a:pt x="46" y="6323"/>
                    <a:pt x="183" y="6483"/>
                    <a:pt x="389" y="6483"/>
                  </a:cubicBezTo>
                  <a:lnTo>
                    <a:pt x="2785" y="6483"/>
                  </a:lnTo>
                  <a:cubicBezTo>
                    <a:pt x="2968" y="6483"/>
                    <a:pt x="3105" y="6323"/>
                    <a:pt x="3105" y="6141"/>
                  </a:cubicBezTo>
                  <a:lnTo>
                    <a:pt x="3219" y="1"/>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61" name="Google Shape;4061;p27"/>
            <p:cNvSpPr/>
            <p:nvPr/>
          </p:nvSpPr>
          <p:spPr>
            <a:xfrm>
              <a:off x="6764708" y="1606042"/>
              <a:ext cx="59750" cy="106750"/>
            </a:xfrm>
            <a:custGeom>
              <a:avLst/>
              <a:gdLst/>
              <a:ahLst/>
              <a:cxnLst/>
              <a:rect l="l" t="t" r="r" b="b"/>
              <a:pathLst>
                <a:path w="2390" h="4270" extrusionOk="0">
                  <a:moveTo>
                    <a:pt x="1178" y="1"/>
                  </a:moveTo>
                  <a:cubicBezTo>
                    <a:pt x="707" y="1"/>
                    <a:pt x="248" y="252"/>
                    <a:pt x="137" y="807"/>
                  </a:cubicBezTo>
                  <a:cubicBezTo>
                    <a:pt x="1" y="1446"/>
                    <a:pt x="115" y="2085"/>
                    <a:pt x="183" y="2724"/>
                  </a:cubicBezTo>
                  <a:cubicBezTo>
                    <a:pt x="229" y="3272"/>
                    <a:pt x="206" y="3774"/>
                    <a:pt x="640" y="4162"/>
                  </a:cubicBezTo>
                  <a:cubicBezTo>
                    <a:pt x="711" y="4233"/>
                    <a:pt x="800" y="4269"/>
                    <a:pt x="890" y="4269"/>
                  </a:cubicBezTo>
                  <a:cubicBezTo>
                    <a:pt x="945" y="4269"/>
                    <a:pt x="999" y="4256"/>
                    <a:pt x="1050" y="4231"/>
                  </a:cubicBezTo>
                  <a:cubicBezTo>
                    <a:pt x="1553" y="3934"/>
                    <a:pt x="1644" y="3477"/>
                    <a:pt x="1827" y="2952"/>
                  </a:cubicBezTo>
                  <a:cubicBezTo>
                    <a:pt x="2055" y="2359"/>
                    <a:pt x="2329" y="1743"/>
                    <a:pt x="2352" y="1104"/>
                  </a:cubicBezTo>
                  <a:cubicBezTo>
                    <a:pt x="2390" y="403"/>
                    <a:pt x="1773" y="1"/>
                    <a:pt x="11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62" name="Google Shape;4062;p27"/>
            <p:cNvSpPr/>
            <p:nvPr/>
          </p:nvSpPr>
          <p:spPr>
            <a:xfrm>
              <a:off x="7800979" y="1606042"/>
              <a:ext cx="59450" cy="106750"/>
            </a:xfrm>
            <a:custGeom>
              <a:avLst/>
              <a:gdLst/>
              <a:ahLst/>
              <a:cxnLst/>
              <a:rect l="l" t="t" r="r" b="b"/>
              <a:pathLst>
                <a:path w="2378" h="4270" extrusionOk="0">
                  <a:moveTo>
                    <a:pt x="1171" y="1"/>
                  </a:moveTo>
                  <a:cubicBezTo>
                    <a:pt x="703" y="1"/>
                    <a:pt x="249" y="252"/>
                    <a:pt x="138" y="807"/>
                  </a:cubicBezTo>
                  <a:cubicBezTo>
                    <a:pt x="1" y="1446"/>
                    <a:pt x="115" y="2085"/>
                    <a:pt x="183" y="2724"/>
                  </a:cubicBezTo>
                  <a:cubicBezTo>
                    <a:pt x="229" y="3272"/>
                    <a:pt x="206" y="3774"/>
                    <a:pt x="617" y="4162"/>
                  </a:cubicBezTo>
                  <a:cubicBezTo>
                    <a:pt x="688" y="4233"/>
                    <a:pt x="787" y="4269"/>
                    <a:pt x="883" y="4269"/>
                  </a:cubicBezTo>
                  <a:cubicBezTo>
                    <a:pt x="942" y="4269"/>
                    <a:pt x="999" y="4256"/>
                    <a:pt x="1051" y="4231"/>
                  </a:cubicBezTo>
                  <a:cubicBezTo>
                    <a:pt x="1553" y="3934"/>
                    <a:pt x="1644" y="3477"/>
                    <a:pt x="1827" y="2952"/>
                  </a:cubicBezTo>
                  <a:cubicBezTo>
                    <a:pt x="2032" y="2359"/>
                    <a:pt x="2329" y="1743"/>
                    <a:pt x="2352" y="1104"/>
                  </a:cubicBezTo>
                  <a:cubicBezTo>
                    <a:pt x="2377" y="403"/>
                    <a:pt x="1763" y="1"/>
                    <a:pt x="11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63" name="Google Shape;4063;p27"/>
            <p:cNvSpPr/>
            <p:nvPr/>
          </p:nvSpPr>
          <p:spPr>
            <a:xfrm>
              <a:off x="7604679" y="629867"/>
              <a:ext cx="43400" cy="166100"/>
            </a:xfrm>
            <a:custGeom>
              <a:avLst/>
              <a:gdLst/>
              <a:ahLst/>
              <a:cxnLst/>
              <a:rect l="l" t="t" r="r" b="b"/>
              <a:pathLst>
                <a:path w="1736" h="6644" extrusionOk="0">
                  <a:moveTo>
                    <a:pt x="1736" y="1"/>
                  </a:moveTo>
                  <a:cubicBezTo>
                    <a:pt x="1325" y="526"/>
                    <a:pt x="914" y="1028"/>
                    <a:pt x="480" y="1553"/>
                  </a:cubicBezTo>
                  <a:cubicBezTo>
                    <a:pt x="320" y="1736"/>
                    <a:pt x="161" y="1918"/>
                    <a:pt x="1" y="2101"/>
                  </a:cubicBezTo>
                  <a:lnTo>
                    <a:pt x="1" y="6255"/>
                  </a:lnTo>
                  <a:cubicBezTo>
                    <a:pt x="1" y="6460"/>
                    <a:pt x="184" y="6643"/>
                    <a:pt x="389" y="6643"/>
                  </a:cubicBezTo>
                  <a:lnTo>
                    <a:pt x="1348" y="6643"/>
                  </a:lnTo>
                  <a:cubicBezTo>
                    <a:pt x="1553" y="6643"/>
                    <a:pt x="1736" y="6460"/>
                    <a:pt x="1736" y="6255"/>
                  </a:cubicBezTo>
                  <a:lnTo>
                    <a:pt x="1736" y="1"/>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64" name="Google Shape;4064;p27"/>
            <p:cNvSpPr/>
            <p:nvPr/>
          </p:nvSpPr>
          <p:spPr>
            <a:xfrm>
              <a:off x="7604679" y="2240192"/>
              <a:ext cx="43400" cy="165525"/>
            </a:xfrm>
            <a:custGeom>
              <a:avLst/>
              <a:gdLst/>
              <a:ahLst/>
              <a:cxnLst/>
              <a:rect l="l" t="t" r="r" b="b"/>
              <a:pathLst>
                <a:path w="1736" h="6621" extrusionOk="0">
                  <a:moveTo>
                    <a:pt x="1736" y="1"/>
                  </a:moveTo>
                  <a:cubicBezTo>
                    <a:pt x="1211" y="731"/>
                    <a:pt x="640" y="1439"/>
                    <a:pt x="1" y="2078"/>
                  </a:cubicBezTo>
                  <a:lnTo>
                    <a:pt x="1" y="6209"/>
                  </a:lnTo>
                  <a:cubicBezTo>
                    <a:pt x="1" y="6438"/>
                    <a:pt x="184" y="6620"/>
                    <a:pt x="389" y="6620"/>
                  </a:cubicBezTo>
                  <a:lnTo>
                    <a:pt x="1348" y="6620"/>
                  </a:lnTo>
                  <a:cubicBezTo>
                    <a:pt x="1553" y="6620"/>
                    <a:pt x="1736" y="6438"/>
                    <a:pt x="1736" y="6209"/>
                  </a:cubicBezTo>
                  <a:lnTo>
                    <a:pt x="1736" y="1"/>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65" name="Google Shape;4065;p27"/>
            <p:cNvSpPr/>
            <p:nvPr/>
          </p:nvSpPr>
          <p:spPr>
            <a:xfrm>
              <a:off x="8648954" y="629867"/>
              <a:ext cx="43375" cy="166100"/>
            </a:xfrm>
            <a:custGeom>
              <a:avLst/>
              <a:gdLst/>
              <a:ahLst/>
              <a:cxnLst/>
              <a:rect l="l" t="t" r="r" b="b"/>
              <a:pathLst>
                <a:path w="1735" h="6644" extrusionOk="0">
                  <a:moveTo>
                    <a:pt x="1735" y="1"/>
                  </a:moveTo>
                  <a:cubicBezTo>
                    <a:pt x="1301" y="526"/>
                    <a:pt x="890" y="1028"/>
                    <a:pt x="480" y="1553"/>
                  </a:cubicBezTo>
                  <a:cubicBezTo>
                    <a:pt x="320" y="1736"/>
                    <a:pt x="160" y="1918"/>
                    <a:pt x="0" y="2101"/>
                  </a:cubicBezTo>
                  <a:lnTo>
                    <a:pt x="0" y="6255"/>
                  </a:lnTo>
                  <a:cubicBezTo>
                    <a:pt x="0" y="6460"/>
                    <a:pt x="160" y="6643"/>
                    <a:pt x="388" y="6643"/>
                  </a:cubicBezTo>
                  <a:lnTo>
                    <a:pt x="1347" y="6643"/>
                  </a:lnTo>
                  <a:cubicBezTo>
                    <a:pt x="1552" y="6643"/>
                    <a:pt x="1735" y="6460"/>
                    <a:pt x="1735" y="6255"/>
                  </a:cubicBezTo>
                  <a:lnTo>
                    <a:pt x="1735" y="1"/>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66" name="Google Shape;4066;p27"/>
            <p:cNvSpPr/>
            <p:nvPr/>
          </p:nvSpPr>
          <p:spPr>
            <a:xfrm>
              <a:off x="8648379" y="2240192"/>
              <a:ext cx="43950" cy="165525"/>
            </a:xfrm>
            <a:custGeom>
              <a:avLst/>
              <a:gdLst/>
              <a:ahLst/>
              <a:cxnLst/>
              <a:rect l="l" t="t" r="r" b="b"/>
              <a:pathLst>
                <a:path w="1758" h="6621" extrusionOk="0">
                  <a:moveTo>
                    <a:pt x="1758" y="1"/>
                  </a:moveTo>
                  <a:cubicBezTo>
                    <a:pt x="1210" y="731"/>
                    <a:pt x="640" y="1439"/>
                    <a:pt x="0" y="2078"/>
                  </a:cubicBezTo>
                  <a:lnTo>
                    <a:pt x="0" y="6209"/>
                  </a:lnTo>
                  <a:cubicBezTo>
                    <a:pt x="0" y="6438"/>
                    <a:pt x="183" y="6620"/>
                    <a:pt x="411" y="6620"/>
                  </a:cubicBezTo>
                  <a:lnTo>
                    <a:pt x="1347" y="6620"/>
                  </a:lnTo>
                  <a:cubicBezTo>
                    <a:pt x="1575" y="6620"/>
                    <a:pt x="1758" y="6438"/>
                    <a:pt x="1758" y="6209"/>
                  </a:cubicBezTo>
                  <a:lnTo>
                    <a:pt x="1758" y="1"/>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067" name="Google Shape;4067;p27"/>
            <p:cNvGrpSpPr/>
            <p:nvPr/>
          </p:nvGrpSpPr>
          <p:grpSpPr>
            <a:xfrm>
              <a:off x="6633454" y="410400"/>
              <a:ext cx="3254333" cy="4759850"/>
              <a:chOff x="5992450" y="411175"/>
              <a:chExt cx="3254333" cy="4759850"/>
            </a:xfrm>
          </p:grpSpPr>
          <p:sp>
            <p:nvSpPr>
              <p:cNvPr id="4068" name="Google Shape;4068;p27"/>
              <p:cNvSpPr/>
              <p:nvPr/>
            </p:nvSpPr>
            <p:spPr>
              <a:xfrm>
                <a:off x="8080983" y="411175"/>
                <a:ext cx="1165800" cy="4332600"/>
              </a:xfrm>
              <a:prstGeom prst="rtTriangle">
                <a:avLst/>
              </a:pr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69" name="Google Shape;4069;p27"/>
              <p:cNvSpPr/>
              <p:nvPr/>
            </p:nvSpPr>
            <p:spPr>
              <a:xfrm rot="-5400000" flipH="1">
                <a:off x="7365400" y="3370875"/>
                <a:ext cx="427200" cy="3173100"/>
              </a:xfrm>
              <a:prstGeom prst="rtTriangle">
                <a:avLst/>
              </a:pr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070" name="Google Shape;4070;p27"/>
            <p:cNvSpPr/>
            <p:nvPr/>
          </p:nvSpPr>
          <p:spPr>
            <a:xfrm>
              <a:off x="7669754" y="2571467"/>
              <a:ext cx="1044275" cy="2175275"/>
            </a:xfrm>
            <a:custGeom>
              <a:avLst/>
              <a:gdLst/>
              <a:ahLst/>
              <a:cxnLst/>
              <a:rect l="l" t="t" r="r" b="b"/>
              <a:pathLst>
                <a:path w="41771" h="87011" extrusionOk="0">
                  <a:moveTo>
                    <a:pt x="0" y="1"/>
                  </a:moveTo>
                  <a:lnTo>
                    <a:pt x="0" y="87011"/>
                  </a:lnTo>
                  <a:lnTo>
                    <a:pt x="41770" y="87011"/>
                  </a:lnTo>
                  <a:lnTo>
                    <a:pt x="417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71" name="Google Shape;4071;p27"/>
            <p:cNvSpPr/>
            <p:nvPr/>
          </p:nvSpPr>
          <p:spPr>
            <a:xfrm>
              <a:off x="7669754" y="2674767"/>
              <a:ext cx="1044275" cy="2071975"/>
            </a:xfrm>
            <a:custGeom>
              <a:avLst/>
              <a:gdLst/>
              <a:ahLst/>
              <a:cxnLst/>
              <a:rect l="l" t="t" r="r" b="b"/>
              <a:pathLst>
                <a:path w="41771" h="82879" extrusionOk="0">
                  <a:moveTo>
                    <a:pt x="41770" y="0"/>
                  </a:moveTo>
                  <a:cubicBezTo>
                    <a:pt x="41382" y="959"/>
                    <a:pt x="40971" y="1918"/>
                    <a:pt x="40561" y="2831"/>
                  </a:cubicBezTo>
                  <a:cubicBezTo>
                    <a:pt x="39145" y="5912"/>
                    <a:pt x="37730" y="9016"/>
                    <a:pt x="36155" y="12029"/>
                  </a:cubicBezTo>
                  <a:cubicBezTo>
                    <a:pt x="33279" y="17576"/>
                    <a:pt x="29924" y="22917"/>
                    <a:pt x="25861" y="27687"/>
                  </a:cubicBezTo>
                  <a:cubicBezTo>
                    <a:pt x="23852" y="30084"/>
                    <a:pt x="21638" y="32298"/>
                    <a:pt x="19265" y="34352"/>
                  </a:cubicBezTo>
                  <a:cubicBezTo>
                    <a:pt x="17142" y="36201"/>
                    <a:pt x="14768" y="37799"/>
                    <a:pt x="12189" y="38940"/>
                  </a:cubicBezTo>
                  <a:cubicBezTo>
                    <a:pt x="10933" y="39488"/>
                    <a:pt x="9632" y="39945"/>
                    <a:pt x="8308" y="40287"/>
                  </a:cubicBezTo>
                  <a:cubicBezTo>
                    <a:pt x="7829" y="40424"/>
                    <a:pt x="7281" y="40401"/>
                    <a:pt x="6825" y="40538"/>
                  </a:cubicBezTo>
                  <a:cubicBezTo>
                    <a:pt x="6323" y="40698"/>
                    <a:pt x="5889" y="41383"/>
                    <a:pt x="5638" y="41793"/>
                  </a:cubicBezTo>
                  <a:cubicBezTo>
                    <a:pt x="4542" y="43597"/>
                    <a:pt x="4360" y="45811"/>
                    <a:pt x="3127" y="47523"/>
                  </a:cubicBezTo>
                  <a:cubicBezTo>
                    <a:pt x="2305" y="48687"/>
                    <a:pt x="1255" y="49942"/>
                    <a:pt x="0" y="50695"/>
                  </a:cubicBezTo>
                  <a:lnTo>
                    <a:pt x="0" y="82879"/>
                  </a:lnTo>
                  <a:lnTo>
                    <a:pt x="41770" y="82879"/>
                  </a:lnTo>
                  <a:lnTo>
                    <a:pt x="417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72" name="Google Shape;4072;p27"/>
            <p:cNvSpPr/>
            <p:nvPr/>
          </p:nvSpPr>
          <p:spPr>
            <a:xfrm>
              <a:off x="7713104" y="2614842"/>
              <a:ext cx="957550" cy="2087975"/>
            </a:xfrm>
            <a:custGeom>
              <a:avLst/>
              <a:gdLst/>
              <a:ahLst/>
              <a:cxnLst/>
              <a:rect l="l" t="t" r="r" b="b"/>
              <a:pathLst>
                <a:path w="38302" h="83519" extrusionOk="0">
                  <a:moveTo>
                    <a:pt x="297" y="1"/>
                  </a:moveTo>
                  <a:cubicBezTo>
                    <a:pt x="138" y="1"/>
                    <a:pt x="1" y="115"/>
                    <a:pt x="1" y="275"/>
                  </a:cubicBezTo>
                  <a:lnTo>
                    <a:pt x="1" y="83244"/>
                  </a:lnTo>
                  <a:cubicBezTo>
                    <a:pt x="1" y="83404"/>
                    <a:pt x="138" y="83518"/>
                    <a:pt x="297" y="83518"/>
                  </a:cubicBezTo>
                  <a:lnTo>
                    <a:pt x="38005" y="83518"/>
                  </a:lnTo>
                  <a:cubicBezTo>
                    <a:pt x="38165" y="83518"/>
                    <a:pt x="38302" y="83404"/>
                    <a:pt x="38302" y="83244"/>
                  </a:cubicBezTo>
                  <a:lnTo>
                    <a:pt x="38302" y="275"/>
                  </a:lnTo>
                  <a:cubicBezTo>
                    <a:pt x="38302" y="115"/>
                    <a:pt x="38165" y="1"/>
                    <a:pt x="380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73" name="Google Shape;4073;p27"/>
            <p:cNvSpPr/>
            <p:nvPr/>
          </p:nvSpPr>
          <p:spPr>
            <a:xfrm>
              <a:off x="7931104" y="3006292"/>
              <a:ext cx="521575" cy="87350"/>
            </a:xfrm>
            <a:custGeom>
              <a:avLst/>
              <a:gdLst/>
              <a:ahLst/>
              <a:cxnLst/>
              <a:rect l="l" t="t" r="r" b="b"/>
              <a:pathLst>
                <a:path w="20863" h="3494" fill="none" extrusionOk="0">
                  <a:moveTo>
                    <a:pt x="17461" y="1"/>
                  </a:moveTo>
                  <a:cubicBezTo>
                    <a:pt x="19333" y="1"/>
                    <a:pt x="20862" y="1530"/>
                    <a:pt x="20862" y="3425"/>
                  </a:cubicBezTo>
                  <a:lnTo>
                    <a:pt x="20862" y="3493"/>
                  </a:lnTo>
                  <a:lnTo>
                    <a:pt x="0" y="3493"/>
                  </a:lnTo>
                  <a:lnTo>
                    <a:pt x="0" y="3425"/>
                  </a:lnTo>
                  <a:cubicBezTo>
                    <a:pt x="0" y="1530"/>
                    <a:pt x="1529" y="1"/>
                    <a:pt x="3401" y="1"/>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74" name="Google Shape;4074;p27"/>
            <p:cNvSpPr/>
            <p:nvPr/>
          </p:nvSpPr>
          <p:spPr>
            <a:xfrm>
              <a:off x="7931104" y="3115292"/>
              <a:ext cx="521575" cy="86750"/>
            </a:xfrm>
            <a:custGeom>
              <a:avLst/>
              <a:gdLst/>
              <a:ahLst/>
              <a:cxnLst/>
              <a:rect l="l" t="t" r="r" b="b"/>
              <a:pathLst>
                <a:path w="20863" h="3470" fill="none" extrusionOk="0">
                  <a:moveTo>
                    <a:pt x="17461" y="0"/>
                  </a:moveTo>
                  <a:cubicBezTo>
                    <a:pt x="19333" y="0"/>
                    <a:pt x="20862" y="1530"/>
                    <a:pt x="20862" y="3424"/>
                  </a:cubicBezTo>
                  <a:lnTo>
                    <a:pt x="20862" y="3470"/>
                  </a:lnTo>
                  <a:lnTo>
                    <a:pt x="0" y="3470"/>
                  </a:lnTo>
                  <a:lnTo>
                    <a:pt x="0" y="3424"/>
                  </a:lnTo>
                  <a:cubicBezTo>
                    <a:pt x="0" y="1530"/>
                    <a:pt x="1529" y="0"/>
                    <a:pt x="3401"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75" name="Google Shape;4075;p27"/>
            <p:cNvSpPr/>
            <p:nvPr/>
          </p:nvSpPr>
          <p:spPr>
            <a:xfrm>
              <a:off x="7931104" y="3223717"/>
              <a:ext cx="521575" cy="87325"/>
            </a:xfrm>
            <a:custGeom>
              <a:avLst/>
              <a:gdLst/>
              <a:ahLst/>
              <a:cxnLst/>
              <a:rect l="l" t="t" r="r" b="b"/>
              <a:pathLst>
                <a:path w="20863" h="3493" fill="none" extrusionOk="0">
                  <a:moveTo>
                    <a:pt x="17461" y="0"/>
                  </a:moveTo>
                  <a:cubicBezTo>
                    <a:pt x="19333" y="0"/>
                    <a:pt x="20862" y="1530"/>
                    <a:pt x="20862" y="3424"/>
                  </a:cubicBezTo>
                  <a:lnTo>
                    <a:pt x="20862" y="3493"/>
                  </a:lnTo>
                  <a:lnTo>
                    <a:pt x="0" y="3493"/>
                  </a:lnTo>
                  <a:lnTo>
                    <a:pt x="0" y="3424"/>
                  </a:lnTo>
                  <a:cubicBezTo>
                    <a:pt x="0" y="1530"/>
                    <a:pt x="1529" y="0"/>
                    <a:pt x="3401"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76" name="Google Shape;4076;p27"/>
            <p:cNvSpPr/>
            <p:nvPr/>
          </p:nvSpPr>
          <p:spPr>
            <a:xfrm>
              <a:off x="7931104" y="4267967"/>
              <a:ext cx="521575" cy="87325"/>
            </a:xfrm>
            <a:custGeom>
              <a:avLst/>
              <a:gdLst/>
              <a:ahLst/>
              <a:cxnLst/>
              <a:rect l="l" t="t" r="r" b="b"/>
              <a:pathLst>
                <a:path w="20863" h="3493" fill="none" extrusionOk="0">
                  <a:moveTo>
                    <a:pt x="17461" y="0"/>
                  </a:moveTo>
                  <a:cubicBezTo>
                    <a:pt x="19333" y="0"/>
                    <a:pt x="20862" y="1530"/>
                    <a:pt x="20862" y="3424"/>
                  </a:cubicBezTo>
                  <a:lnTo>
                    <a:pt x="20862" y="3493"/>
                  </a:lnTo>
                  <a:lnTo>
                    <a:pt x="0" y="3493"/>
                  </a:lnTo>
                  <a:lnTo>
                    <a:pt x="0" y="3424"/>
                  </a:lnTo>
                  <a:cubicBezTo>
                    <a:pt x="0" y="1530"/>
                    <a:pt x="1529" y="0"/>
                    <a:pt x="3401"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77" name="Google Shape;4077;p27"/>
            <p:cNvSpPr/>
            <p:nvPr/>
          </p:nvSpPr>
          <p:spPr>
            <a:xfrm>
              <a:off x="7931104" y="4376967"/>
              <a:ext cx="521575" cy="86750"/>
            </a:xfrm>
            <a:custGeom>
              <a:avLst/>
              <a:gdLst/>
              <a:ahLst/>
              <a:cxnLst/>
              <a:rect l="l" t="t" r="r" b="b"/>
              <a:pathLst>
                <a:path w="20863" h="3470" fill="none" extrusionOk="0">
                  <a:moveTo>
                    <a:pt x="17461" y="0"/>
                  </a:moveTo>
                  <a:cubicBezTo>
                    <a:pt x="19333" y="0"/>
                    <a:pt x="20862" y="1529"/>
                    <a:pt x="20862" y="3401"/>
                  </a:cubicBezTo>
                  <a:lnTo>
                    <a:pt x="20862" y="3470"/>
                  </a:lnTo>
                  <a:lnTo>
                    <a:pt x="0" y="3470"/>
                  </a:lnTo>
                  <a:lnTo>
                    <a:pt x="0" y="3401"/>
                  </a:lnTo>
                  <a:cubicBezTo>
                    <a:pt x="0" y="1529"/>
                    <a:pt x="1529" y="0"/>
                    <a:pt x="3401"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78" name="Google Shape;4078;p27"/>
            <p:cNvSpPr/>
            <p:nvPr/>
          </p:nvSpPr>
          <p:spPr>
            <a:xfrm>
              <a:off x="7931104" y="4485367"/>
              <a:ext cx="521575" cy="87350"/>
            </a:xfrm>
            <a:custGeom>
              <a:avLst/>
              <a:gdLst/>
              <a:ahLst/>
              <a:cxnLst/>
              <a:rect l="l" t="t" r="r" b="b"/>
              <a:pathLst>
                <a:path w="20863" h="3494" fill="none" extrusionOk="0">
                  <a:moveTo>
                    <a:pt x="17461" y="1"/>
                  </a:moveTo>
                  <a:cubicBezTo>
                    <a:pt x="19333" y="1"/>
                    <a:pt x="20862" y="1530"/>
                    <a:pt x="20862" y="3425"/>
                  </a:cubicBezTo>
                  <a:lnTo>
                    <a:pt x="20862" y="3493"/>
                  </a:lnTo>
                  <a:lnTo>
                    <a:pt x="0" y="3493"/>
                  </a:lnTo>
                  <a:lnTo>
                    <a:pt x="0" y="3425"/>
                  </a:lnTo>
                  <a:cubicBezTo>
                    <a:pt x="0" y="1530"/>
                    <a:pt x="1529" y="1"/>
                    <a:pt x="3401" y="1"/>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79" name="Google Shape;4079;p27"/>
            <p:cNvSpPr/>
            <p:nvPr/>
          </p:nvSpPr>
          <p:spPr>
            <a:xfrm>
              <a:off x="7713104" y="2774042"/>
              <a:ext cx="957550" cy="1928775"/>
            </a:xfrm>
            <a:custGeom>
              <a:avLst/>
              <a:gdLst/>
              <a:ahLst/>
              <a:cxnLst/>
              <a:rect l="l" t="t" r="r" b="b"/>
              <a:pathLst>
                <a:path w="38302" h="77151" extrusionOk="0">
                  <a:moveTo>
                    <a:pt x="38302" y="1"/>
                  </a:moveTo>
                  <a:cubicBezTo>
                    <a:pt x="37046" y="2717"/>
                    <a:pt x="35814" y="5411"/>
                    <a:pt x="34421" y="8058"/>
                  </a:cubicBezTo>
                  <a:cubicBezTo>
                    <a:pt x="31545" y="13605"/>
                    <a:pt x="28190" y="18946"/>
                    <a:pt x="24127" y="23716"/>
                  </a:cubicBezTo>
                  <a:cubicBezTo>
                    <a:pt x="22118" y="26113"/>
                    <a:pt x="19904" y="28327"/>
                    <a:pt x="17531" y="30381"/>
                  </a:cubicBezTo>
                  <a:cubicBezTo>
                    <a:pt x="15408" y="32230"/>
                    <a:pt x="13034" y="33828"/>
                    <a:pt x="10455" y="34969"/>
                  </a:cubicBezTo>
                  <a:cubicBezTo>
                    <a:pt x="9199" y="35517"/>
                    <a:pt x="7898" y="35974"/>
                    <a:pt x="6574" y="36316"/>
                  </a:cubicBezTo>
                  <a:cubicBezTo>
                    <a:pt x="6095" y="36453"/>
                    <a:pt x="5547" y="36430"/>
                    <a:pt x="5091" y="36567"/>
                  </a:cubicBezTo>
                  <a:cubicBezTo>
                    <a:pt x="4589" y="36727"/>
                    <a:pt x="4155" y="37412"/>
                    <a:pt x="3904" y="37822"/>
                  </a:cubicBezTo>
                  <a:cubicBezTo>
                    <a:pt x="2808" y="39626"/>
                    <a:pt x="2626" y="41840"/>
                    <a:pt x="1393" y="43552"/>
                  </a:cubicBezTo>
                  <a:cubicBezTo>
                    <a:pt x="982" y="44122"/>
                    <a:pt x="526" y="44716"/>
                    <a:pt x="1" y="45286"/>
                  </a:cubicBezTo>
                  <a:lnTo>
                    <a:pt x="1" y="76876"/>
                  </a:lnTo>
                  <a:cubicBezTo>
                    <a:pt x="1" y="77036"/>
                    <a:pt x="138" y="77150"/>
                    <a:pt x="297" y="77150"/>
                  </a:cubicBezTo>
                  <a:lnTo>
                    <a:pt x="38005" y="77150"/>
                  </a:lnTo>
                  <a:cubicBezTo>
                    <a:pt x="38165" y="77150"/>
                    <a:pt x="38302" y="77036"/>
                    <a:pt x="38302" y="76876"/>
                  </a:cubicBezTo>
                  <a:lnTo>
                    <a:pt x="38302" y="1"/>
                  </a:lnTo>
                  <a:close/>
                </a:path>
              </a:pathLst>
            </a:custGeom>
            <a:solidFill>
              <a:srgbClr val="BAC8C8">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80" name="Google Shape;4080;p27"/>
            <p:cNvSpPr/>
            <p:nvPr/>
          </p:nvSpPr>
          <p:spPr>
            <a:xfrm>
              <a:off x="8017829" y="2723842"/>
              <a:ext cx="348100" cy="86750"/>
            </a:xfrm>
            <a:custGeom>
              <a:avLst/>
              <a:gdLst/>
              <a:ahLst/>
              <a:cxnLst/>
              <a:rect l="l" t="t" r="r" b="b"/>
              <a:pathLst>
                <a:path w="13924" h="3470" extrusionOk="0">
                  <a:moveTo>
                    <a:pt x="274" y="0"/>
                  </a:moveTo>
                  <a:cubicBezTo>
                    <a:pt x="137" y="0"/>
                    <a:pt x="0" y="114"/>
                    <a:pt x="0" y="274"/>
                  </a:cubicBezTo>
                  <a:lnTo>
                    <a:pt x="0" y="3196"/>
                  </a:lnTo>
                  <a:cubicBezTo>
                    <a:pt x="0" y="3356"/>
                    <a:pt x="137" y="3470"/>
                    <a:pt x="274" y="3470"/>
                  </a:cubicBezTo>
                  <a:lnTo>
                    <a:pt x="13650" y="3470"/>
                  </a:lnTo>
                  <a:cubicBezTo>
                    <a:pt x="13787" y="3470"/>
                    <a:pt x="13924" y="3356"/>
                    <a:pt x="13924" y="3196"/>
                  </a:cubicBezTo>
                  <a:lnTo>
                    <a:pt x="13924" y="274"/>
                  </a:lnTo>
                  <a:cubicBezTo>
                    <a:pt x="13924" y="114"/>
                    <a:pt x="13787" y="0"/>
                    <a:pt x="136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81" name="Google Shape;4081;p27"/>
            <p:cNvSpPr/>
            <p:nvPr/>
          </p:nvSpPr>
          <p:spPr>
            <a:xfrm>
              <a:off x="7800429" y="3659092"/>
              <a:ext cx="86750" cy="326425"/>
            </a:xfrm>
            <a:custGeom>
              <a:avLst/>
              <a:gdLst/>
              <a:ahLst/>
              <a:cxnLst/>
              <a:rect l="l" t="t" r="r" b="b"/>
              <a:pathLst>
                <a:path w="3470" h="13057" extrusionOk="0">
                  <a:moveTo>
                    <a:pt x="342" y="1"/>
                  </a:moveTo>
                  <a:cubicBezTo>
                    <a:pt x="160" y="1"/>
                    <a:pt x="0" y="138"/>
                    <a:pt x="0" y="343"/>
                  </a:cubicBezTo>
                  <a:lnTo>
                    <a:pt x="205" y="12715"/>
                  </a:lnTo>
                  <a:cubicBezTo>
                    <a:pt x="205" y="12897"/>
                    <a:pt x="342" y="13057"/>
                    <a:pt x="548" y="13057"/>
                  </a:cubicBezTo>
                  <a:lnTo>
                    <a:pt x="2944" y="13057"/>
                  </a:lnTo>
                  <a:cubicBezTo>
                    <a:pt x="3127" y="13057"/>
                    <a:pt x="3264" y="12897"/>
                    <a:pt x="3264" y="12715"/>
                  </a:cubicBezTo>
                  <a:lnTo>
                    <a:pt x="3469" y="343"/>
                  </a:lnTo>
                  <a:cubicBezTo>
                    <a:pt x="3469" y="138"/>
                    <a:pt x="3333" y="1"/>
                    <a:pt x="3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82" name="Google Shape;4082;p27"/>
            <p:cNvSpPr/>
            <p:nvPr/>
          </p:nvSpPr>
          <p:spPr>
            <a:xfrm>
              <a:off x="7816404" y="3675092"/>
              <a:ext cx="54800" cy="54800"/>
            </a:xfrm>
            <a:custGeom>
              <a:avLst/>
              <a:gdLst/>
              <a:ahLst/>
              <a:cxnLst/>
              <a:rect l="l" t="t" r="r" b="b"/>
              <a:pathLst>
                <a:path w="2192" h="2192" extrusionOk="0">
                  <a:moveTo>
                    <a:pt x="1096" y="0"/>
                  </a:moveTo>
                  <a:cubicBezTo>
                    <a:pt x="502" y="0"/>
                    <a:pt x="0" y="502"/>
                    <a:pt x="0" y="1096"/>
                  </a:cubicBezTo>
                  <a:cubicBezTo>
                    <a:pt x="0" y="1689"/>
                    <a:pt x="502" y="2191"/>
                    <a:pt x="1096" y="2191"/>
                  </a:cubicBezTo>
                  <a:cubicBezTo>
                    <a:pt x="1689" y="2191"/>
                    <a:pt x="2191" y="1689"/>
                    <a:pt x="2191" y="1096"/>
                  </a:cubicBezTo>
                  <a:cubicBezTo>
                    <a:pt x="2191" y="502"/>
                    <a:pt x="1689" y="0"/>
                    <a:pt x="10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83" name="Google Shape;4083;p27"/>
            <p:cNvSpPr/>
            <p:nvPr/>
          </p:nvSpPr>
          <p:spPr>
            <a:xfrm>
              <a:off x="7839229" y="3683067"/>
              <a:ext cx="9150" cy="38825"/>
            </a:xfrm>
            <a:custGeom>
              <a:avLst/>
              <a:gdLst/>
              <a:ahLst/>
              <a:cxnLst/>
              <a:rect l="l" t="t" r="r" b="b"/>
              <a:pathLst>
                <a:path w="366" h="1553" extrusionOk="0">
                  <a:moveTo>
                    <a:pt x="160" y="1"/>
                  </a:moveTo>
                  <a:cubicBezTo>
                    <a:pt x="69" y="1"/>
                    <a:pt x="0" y="46"/>
                    <a:pt x="0" y="138"/>
                  </a:cubicBezTo>
                  <a:lnTo>
                    <a:pt x="0" y="1416"/>
                  </a:lnTo>
                  <a:cubicBezTo>
                    <a:pt x="0" y="1484"/>
                    <a:pt x="69" y="1553"/>
                    <a:pt x="160" y="1553"/>
                  </a:cubicBezTo>
                  <a:lnTo>
                    <a:pt x="228" y="1553"/>
                  </a:lnTo>
                  <a:cubicBezTo>
                    <a:pt x="297" y="1553"/>
                    <a:pt x="365" y="1484"/>
                    <a:pt x="365" y="1416"/>
                  </a:cubicBezTo>
                  <a:lnTo>
                    <a:pt x="365" y="138"/>
                  </a:lnTo>
                  <a:cubicBezTo>
                    <a:pt x="365" y="46"/>
                    <a:pt x="297" y="1"/>
                    <a:pt x="2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84" name="Google Shape;4084;p27"/>
            <p:cNvSpPr/>
            <p:nvPr/>
          </p:nvSpPr>
          <p:spPr>
            <a:xfrm>
              <a:off x="8648379" y="2745517"/>
              <a:ext cx="43950" cy="217450"/>
            </a:xfrm>
            <a:custGeom>
              <a:avLst/>
              <a:gdLst/>
              <a:ahLst/>
              <a:cxnLst/>
              <a:rect l="l" t="t" r="r" b="b"/>
              <a:pathLst>
                <a:path w="1758" h="8698" extrusionOk="0">
                  <a:moveTo>
                    <a:pt x="411" y="1"/>
                  </a:moveTo>
                  <a:cubicBezTo>
                    <a:pt x="183" y="1"/>
                    <a:pt x="0" y="160"/>
                    <a:pt x="0" y="389"/>
                  </a:cubicBezTo>
                  <a:lnTo>
                    <a:pt x="0" y="8309"/>
                  </a:lnTo>
                  <a:cubicBezTo>
                    <a:pt x="0" y="8514"/>
                    <a:pt x="183" y="8697"/>
                    <a:pt x="411" y="8697"/>
                  </a:cubicBezTo>
                  <a:lnTo>
                    <a:pt x="1347" y="8697"/>
                  </a:lnTo>
                  <a:cubicBezTo>
                    <a:pt x="1575" y="8697"/>
                    <a:pt x="1758" y="8514"/>
                    <a:pt x="1758" y="8309"/>
                  </a:cubicBezTo>
                  <a:lnTo>
                    <a:pt x="1758" y="389"/>
                  </a:lnTo>
                  <a:cubicBezTo>
                    <a:pt x="1758" y="160"/>
                    <a:pt x="1575" y="1"/>
                    <a:pt x="13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85" name="Google Shape;4085;p27"/>
            <p:cNvSpPr/>
            <p:nvPr/>
          </p:nvSpPr>
          <p:spPr>
            <a:xfrm>
              <a:off x="8648379" y="4355267"/>
              <a:ext cx="43950" cy="217450"/>
            </a:xfrm>
            <a:custGeom>
              <a:avLst/>
              <a:gdLst/>
              <a:ahLst/>
              <a:cxnLst/>
              <a:rect l="l" t="t" r="r" b="b"/>
              <a:pathLst>
                <a:path w="1758" h="8698" extrusionOk="0">
                  <a:moveTo>
                    <a:pt x="411" y="1"/>
                  </a:moveTo>
                  <a:cubicBezTo>
                    <a:pt x="183" y="1"/>
                    <a:pt x="0" y="161"/>
                    <a:pt x="0" y="389"/>
                  </a:cubicBezTo>
                  <a:lnTo>
                    <a:pt x="0" y="8286"/>
                  </a:lnTo>
                  <a:cubicBezTo>
                    <a:pt x="0" y="8515"/>
                    <a:pt x="183" y="8697"/>
                    <a:pt x="411" y="8697"/>
                  </a:cubicBezTo>
                  <a:lnTo>
                    <a:pt x="1347" y="8697"/>
                  </a:lnTo>
                  <a:cubicBezTo>
                    <a:pt x="1575" y="8697"/>
                    <a:pt x="1758" y="8515"/>
                    <a:pt x="1758" y="8286"/>
                  </a:cubicBezTo>
                  <a:lnTo>
                    <a:pt x="1758" y="389"/>
                  </a:lnTo>
                  <a:cubicBezTo>
                    <a:pt x="1758" y="161"/>
                    <a:pt x="1575" y="1"/>
                    <a:pt x="13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86" name="Google Shape;4086;p27"/>
            <p:cNvSpPr/>
            <p:nvPr/>
          </p:nvSpPr>
          <p:spPr>
            <a:xfrm>
              <a:off x="8649529" y="4375817"/>
              <a:ext cx="42800" cy="42250"/>
            </a:xfrm>
            <a:custGeom>
              <a:avLst/>
              <a:gdLst/>
              <a:ahLst/>
              <a:cxnLst/>
              <a:rect l="l" t="t" r="r" b="b"/>
              <a:pathLst>
                <a:path w="1712" h="1690" extrusionOk="0">
                  <a:moveTo>
                    <a:pt x="867" y="0"/>
                  </a:moveTo>
                  <a:cubicBezTo>
                    <a:pt x="411" y="0"/>
                    <a:pt x="0" y="388"/>
                    <a:pt x="23" y="845"/>
                  </a:cubicBezTo>
                  <a:cubicBezTo>
                    <a:pt x="46" y="1301"/>
                    <a:pt x="388" y="1690"/>
                    <a:pt x="867" y="1690"/>
                  </a:cubicBezTo>
                  <a:cubicBezTo>
                    <a:pt x="1301" y="1690"/>
                    <a:pt x="1712" y="1301"/>
                    <a:pt x="1689" y="845"/>
                  </a:cubicBezTo>
                  <a:cubicBezTo>
                    <a:pt x="1689" y="388"/>
                    <a:pt x="1324" y="0"/>
                    <a:pt x="8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87" name="Google Shape;4087;p27"/>
            <p:cNvSpPr/>
            <p:nvPr/>
          </p:nvSpPr>
          <p:spPr>
            <a:xfrm>
              <a:off x="8647229" y="2766642"/>
              <a:ext cx="47400" cy="46800"/>
            </a:xfrm>
            <a:custGeom>
              <a:avLst/>
              <a:gdLst/>
              <a:ahLst/>
              <a:cxnLst/>
              <a:rect l="l" t="t" r="r" b="b"/>
              <a:pathLst>
                <a:path w="1896" h="1872" extrusionOk="0">
                  <a:moveTo>
                    <a:pt x="959" y="0"/>
                  </a:moveTo>
                  <a:cubicBezTo>
                    <a:pt x="457" y="0"/>
                    <a:pt x="1" y="434"/>
                    <a:pt x="24" y="936"/>
                  </a:cubicBezTo>
                  <a:cubicBezTo>
                    <a:pt x="46" y="1438"/>
                    <a:pt x="434" y="1872"/>
                    <a:pt x="959" y="1872"/>
                  </a:cubicBezTo>
                  <a:cubicBezTo>
                    <a:pt x="1439" y="1872"/>
                    <a:pt x="1895" y="1438"/>
                    <a:pt x="1872" y="936"/>
                  </a:cubicBezTo>
                  <a:cubicBezTo>
                    <a:pt x="1850" y="434"/>
                    <a:pt x="1462" y="0"/>
                    <a:pt x="9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88" name="Google Shape;4088;p27"/>
            <p:cNvSpPr/>
            <p:nvPr/>
          </p:nvSpPr>
          <p:spPr>
            <a:xfrm>
              <a:off x="7804404" y="3823442"/>
              <a:ext cx="80500" cy="162075"/>
            </a:xfrm>
            <a:custGeom>
              <a:avLst/>
              <a:gdLst/>
              <a:ahLst/>
              <a:cxnLst/>
              <a:rect l="l" t="t" r="r" b="b"/>
              <a:pathLst>
                <a:path w="3220" h="6483" extrusionOk="0">
                  <a:moveTo>
                    <a:pt x="3219" y="1"/>
                  </a:moveTo>
                  <a:lnTo>
                    <a:pt x="3219" y="1"/>
                  </a:lnTo>
                  <a:cubicBezTo>
                    <a:pt x="2717" y="1073"/>
                    <a:pt x="2329" y="2260"/>
                    <a:pt x="1507" y="3128"/>
                  </a:cubicBezTo>
                  <a:cubicBezTo>
                    <a:pt x="1188" y="3432"/>
                    <a:pt x="828" y="3604"/>
                    <a:pt x="488" y="3604"/>
                  </a:cubicBezTo>
                  <a:cubicBezTo>
                    <a:pt x="318" y="3604"/>
                    <a:pt x="153" y="3561"/>
                    <a:pt x="1" y="3470"/>
                  </a:cubicBezTo>
                  <a:lnTo>
                    <a:pt x="1" y="3470"/>
                  </a:lnTo>
                  <a:lnTo>
                    <a:pt x="46" y="6141"/>
                  </a:lnTo>
                  <a:cubicBezTo>
                    <a:pt x="46" y="6323"/>
                    <a:pt x="183" y="6483"/>
                    <a:pt x="389" y="6483"/>
                  </a:cubicBezTo>
                  <a:lnTo>
                    <a:pt x="2785" y="6483"/>
                  </a:lnTo>
                  <a:cubicBezTo>
                    <a:pt x="2968" y="6483"/>
                    <a:pt x="3105" y="6323"/>
                    <a:pt x="3105" y="6141"/>
                  </a:cubicBezTo>
                  <a:lnTo>
                    <a:pt x="3219" y="1"/>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89" name="Google Shape;4089;p27"/>
            <p:cNvSpPr/>
            <p:nvPr/>
          </p:nvSpPr>
          <p:spPr>
            <a:xfrm>
              <a:off x="7800979" y="3773042"/>
              <a:ext cx="59450" cy="106750"/>
            </a:xfrm>
            <a:custGeom>
              <a:avLst/>
              <a:gdLst/>
              <a:ahLst/>
              <a:cxnLst/>
              <a:rect l="l" t="t" r="r" b="b"/>
              <a:pathLst>
                <a:path w="2378" h="4270" extrusionOk="0">
                  <a:moveTo>
                    <a:pt x="1171" y="1"/>
                  </a:moveTo>
                  <a:cubicBezTo>
                    <a:pt x="703" y="1"/>
                    <a:pt x="249" y="252"/>
                    <a:pt x="138" y="807"/>
                  </a:cubicBezTo>
                  <a:cubicBezTo>
                    <a:pt x="1" y="1446"/>
                    <a:pt x="115" y="2085"/>
                    <a:pt x="183" y="2724"/>
                  </a:cubicBezTo>
                  <a:cubicBezTo>
                    <a:pt x="229" y="3272"/>
                    <a:pt x="206" y="3774"/>
                    <a:pt x="617" y="4162"/>
                  </a:cubicBezTo>
                  <a:cubicBezTo>
                    <a:pt x="688" y="4233"/>
                    <a:pt x="787" y="4269"/>
                    <a:pt x="883" y="4269"/>
                  </a:cubicBezTo>
                  <a:cubicBezTo>
                    <a:pt x="942" y="4269"/>
                    <a:pt x="999" y="4256"/>
                    <a:pt x="1051" y="4231"/>
                  </a:cubicBezTo>
                  <a:cubicBezTo>
                    <a:pt x="1553" y="3934"/>
                    <a:pt x="1644" y="3477"/>
                    <a:pt x="1827" y="2952"/>
                  </a:cubicBezTo>
                  <a:cubicBezTo>
                    <a:pt x="2032" y="2359"/>
                    <a:pt x="2329" y="1743"/>
                    <a:pt x="2352" y="1104"/>
                  </a:cubicBezTo>
                  <a:cubicBezTo>
                    <a:pt x="2377" y="403"/>
                    <a:pt x="1763" y="1"/>
                    <a:pt x="11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90" name="Google Shape;4090;p27"/>
            <p:cNvSpPr/>
            <p:nvPr/>
          </p:nvSpPr>
          <p:spPr>
            <a:xfrm>
              <a:off x="8648954" y="2796867"/>
              <a:ext cx="43375" cy="166100"/>
            </a:xfrm>
            <a:custGeom>
              <a:avLst/>
              <a:gdLst/>
              <a:ahLst/>
              <a:cxnLst/>
              <a:rect l="l" t="t" r="r" b="b"/>
              <a:pathLst>
                <a:path w="1735" h="6644" extrusionOk="0">
                  <a:moveTo>
                    <a:pt x="1735" y="1"/>
                  </a:moveTo>
                  <a:cubicBezTo>
                    <a:pt x="1301" y="526"/>
                    <a:pt x="890" y="1028"/>
                    <a:pt x="480" y="1553"/>
                  </a:cubicBezTo>
                  <a:cubicBezTo>
                    <a:pt x="320" y="1736"/>
                    <a:pt x="160" y="1918"/>
                    <a:pt x="0" y="2101"/>
                  </a:cubicBezTo>
                  <a:lnTo>
                    <a:pt x="0" y="6255"/>
                  </a:lnTo>
                  <a:cubicBezTo>
                    <a:pt x="0" y="6460"/>
                    <a:pt x="160" y="6643"/>
                    <a:pt x="388" y="6643"/>
                  </a:cubicBezTo>
                  <a:lnTo>
                    <a:pt x="1347" y="6643"/>
                  </a:lnTo>
                  <a:cubicBezTo>
                    <a:pt x="1552" y="6643"/>
                    <a:pt x="1735" y="6460"/>
                    <a:pt x="1735" y="6255"/>
                  </a:cubicBezTo>
                  <a:lnTo>
                    <a:pt x="1735" y="1"/>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91" name="Google Shape;4091;p27"/>
            <p:cNvSpPr/>
            <p:nvPr/>
          </p:nvSpPr>
          <p:spPr>
            <a:xfrm>
              <a:off x="8648379" y="4407192"/>
              <a:ext cx="43950" cy="165525"/>
            </a:xfrm>
            <a:custGeom>
              <a:avLst/>
              <a:gdLst/>
              <a:ahLst/>
              <a:cxnLst/>
              <a:rect l="l" t="t" r="r" b="b"/>
              <a:pathLst>
                <a:path w="1758" h="6621" extrusionOk="0">
                  <a:moveTo>
                    <a:pt x="1758" y="1"/>
                  </a:moveTo>
                  <a:cubicBezTo>
                    <a:pt x="1210" y="731"/>
                    <a:pt x="640" y="1439"/>
                    <a:pt x="0" y="2078"/>
                  </a:cubicBezTo>
                  <a:lnTo>
                    <a:pt x="0" y="6209"/>
                  </a:lnTo>
                  <a:cubicBezTo>
                    <a:pt x="0" y="6438"/>
                    <a:pt x="183" y="6620"/>
                    <a:pt x="411" y="6620"/>
                  </a:cubicBezTo>
                  <a:lnTo>
                    <a:pt x="1347" y="6620"/>
                  </a:lnTo>
                  <a:cubicBezTo>
                    <a:pt x="1575" y="6620"/>
                    <a:pt x="1758" y="6438"/>
                    <a:pt x="1758" y="6209"/>
                  </a:cubicBezTo>
                  <a:lnTo>
                    <a:pt x="1758" y="1"/>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92" name="Google Shape;4092;p27"/>
            <p:cNvSpPr/>
            <p:nvPr/>
          </p:nvSpPr>
          <p:spPr>
            <a:xfrm>
              <a:off x="6633458" y="2571467"/>
              <a:ext cx="1044275" cy="2175275"/>
            </a:xfrm>
            <a:custGeom>
              <a:avLst/>
              <a:gdLst/>
              <a:ahLst/>
              <a:cxnLst/>
              <a:rect l="l" t="t" r="r" b="b"/>
              <a:pathLst>
                <a:path w="41771" h="87011" extrusionOk="0">
                  <a:moveTo>
                    <a:pt x="1" y="1"/>
                  </a:moveTo>
                  <a:lnTo>
                    <a:pt x="1" y="87011"/>
                  </a:lnTo>
                  <a:lnTo>
                    <a:pt x="41771" y="87011"/>
                  </a:lnTo>
                  <a:lnTo>
                    <a:pt x="4177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93" name="Google Shape;4093;p27"/>
            <p:cNvSpPr/>
            <p:nvPr/>
          </p:nvSpPr>
          <p:spPr>
            <a:xfrm>
              <a:off x="6677408" y="2614842"/>
              <a:ext cx="956975" cy="2087975"/>
            </a:xfrm>
            <a:custGeom>
              <a:avLst/>
              <a:gdLst/>
              <a:ahLst/>
              <a:cxnLst/>
              <a:rect l="l" t="t" r="r" b="b"/>
              <a:pathLst>
                <a:path w="38279" h="83519" extrusionOk="0">
                  <a:moveTo>
                    <a:pt x="274" y="1"/>
                  </a:moveTo>
                  <a:cubicBezTo>
                    <a:pt x="114" y="1"/>
                    <a:pt x="0" y="115"/>
                    <a:pt x="0" y="275"/>
                  </a:cubicBezTo>
                  <a:lnTo>
                    <a:pt x="0" y="83244"/>
                  </a:lnTo>
                  <a:cubicBezTo>
                    <a:pt x="0" y="83404"/>
                    <a:pt x="114" y="83518"/>
                    <a:pt x="274" y="83518"/>
                  </a:cubicBezTo>
                  <a:lnTo>
                    <a:pt x="38004" y="83518"/>
                  </a:lnTo>
                  <a:cubicBezTo>
                    <a:pt x="38141" y="83518"/>
                    <a:pt x="38278" y="83404"/>
                    <a:pt x="38278" y="83244"/>
                  </a:cubicBezTo>
                  <a:lnTo>
                    <a:pt x="38278" y="275"/>
                  </a:lnTo>
                  <a:cubicBezTo>
                    <a:pt x="38278" y="115"/>
                    <a:pt x="38141" y="1"/>
                    <a:pt x="380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94" name="Google Shape;4094;p27"/>
            <p:cNvSpPr/>
            <p:nvPr/>
          </p:nvSpPr>
          <p:spPr>
            <a:xfrm>
              <a:off x="6894808" y="3006292"/>
              <a:ext cx="522150" cy="87350"/>
            </a:xfrm>
            <a:custGeom>
              <a:avLst/>
              <a:gdLst/>
              <a:ahLst/>
              <a:cxnLst/>
              <a:rect l="l" t="t" r="r" b="b"/>
              <a:pathLst>
                <a:path w="20886" h="3494" fill="none" extrusionOk="0">
                  <a:moveTo>
                    <a:pt x="17462" y="1"/>
                  </a:moveTo>
                  <a:cubicBezTo>
                    <a:pt x="19357" y="1"/>
                    <a:pt x="20886" y="1530"/>
                    <a:pt x="20886" y="3425"/>
                  </a:cubicBezTo>
                  <a:lnTo>
                    <a:pt x="20886" y="3493"/>
                  </a:lnTo>
                  <a:lnTo>
                    <a:pt x="1" y="3493"/>
                  </a:lnTo>
                  <a:lnTo>
                    <a:pt x="1" y="3425"/>
                  </a:lnTo>
                  <a:cubicBezTo>
                    <a:pt x="1" y="1530"/>
                    <a:pt x="1530" y="1"/>
                    <a:pt x="3424" y="1"/>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95" name="Google Shape;4095;p27"/>
            <p:cNvSpPr/>
            <p:nvPr/>
          </p:nvSpPr>
          <p:spPr>
            <a:xfrm>
              <a:off x="6894808" y="3115292"/>
              <a:ext cx="522150" cy="86750"/>
            </a:xfrm>
            <a:custGeom>
              <a:avLst/>
              <a:gdLst/>
              <a:ahLst/>
              <a:cxnLst/>
              <a:rect l="l" t="t" r="r" b="b"/>
              <a:pathLst>
                <a:path w="20886" h="3470" fill="none" extrusionOk="0">
                  <a:moveTo>
                    <a:pt x="17462" y="0"/>
                  </a:moveTo>
                  <a:cubicBezTo>
                    <a:pt x="19357" y="0"/>
                    <a:pt x="20886" y="1530"/>
                    <a:pt x="20886" y="3424"/>
                  </a:cubicBezTo>
                  <a:lnTo>
                    <a:pt x="20886" y="3470"/>
                  </a:lnTo>
                  <a:lnTo>
                    <a:pt x="1" y="3470"/>
                  </a:lnTo>
                  <a:lnTo>
                    <a:pt x="1" y="3424"/>
                  </a:lnTo>
                  <a:cubicBezTo>
                    <a:pt x="1" y="1530"/>
                    <a:pt x="1530" y="0"/>
                    <a:pt x="3424"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96" name="Google Shape;4096;p27"/>
            <p:cNvSpPr/>
            <p:nvPr/>
          </p:nvSpPr>
          <p:spPr>
            <a:xfrm>
              <a:off x="6894808" y="3223717"/>
              <a:ext cx="522150" cy="87325"/>
            </a:xfrm>
            <a:custGeom>
              <a:avLst/>
              <a:gdLst/>
              <a:ahLst/>
              <a:cxnLst/>
              <a:rect l="l" t="t" r="r" b="b"/>
              <a:pathLst>
                <a:path w="20886" h="3493" fill="none" extrusionOk="0">
                  <a:moveTo>
                    <a:pt x="17462" y="0"/>
                  </a:moveTo>
                  <a:cubicBezTo>
                    <a:pt x="19357" y="0"/>
                    <a:pt x="20886" y="1530"/>
                    <a:pt x="20886" y="3424"/>
                  </a:cubicBezTo>
                  <a:lnTo>
                    <a:pt x="20886" y="3493"/>
                  </a:lnTo>
                  <a:lnTo>
                    <a:pt x="1" y="3493"/>
                  </a:lnTo>
                  <a:lnTo>
                    <a:pt x="1" y="3424"/>
                  </a:lnTo>
                  <a:cubicBezTo>
                    <a:pt x="1" y="1530"/>
                    <a:pt x="1530" y="0"/>
                    <a:pt x="3424"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97" name="Google Shape;4097;p27"/>
            <p:cNvSpPr/>
            <p:nvPr/>
          </p:nvSpPr>
          <p:spPr>
            <a:xfrm>
              <a:off x="6894808" y="4267967"/>
              <a:ext cx="522150" cy="87325"/>
            </a:xfrm>
            <a:custGeom>
              <a:avLst/>
              <a:gdLst/>
              <a:ahLst/>
              <a:cxnLst/>
              <a:rect l="l" t="t" r="r" b="b"/>
              <a:pathLst>
                <a:path w="20886" h="3493" fill="none" extrusionOk="0">
                  <a:moveTo>
                    <a:pt x="17462" y="0"/>
                  </a:moveTo>
                  <a:cubicBezTo>
                    <a:pt x="19357" y="0"/>
                    <a:pt x="20886" y="1530"/>
                    <a:pt x="20886" y="3424"/>
                  </a:cubicBezTo>
                  <a:lnTo>
                    <a:pt x="20886" y="3493"/>
                  </a:lnTo>
                  <a:lnTo>
                    <a:pt x="1" y="3493"/>
                  </a:lnTo>
                  <a:lnTo>
                    <a:pt x="1" y="3424"/>
                  </a:lnTo>
                  <a:cubicBezTo>
                    <a:pt x="1" y="1530"/>
                    <a:pt x="1530" y="0"/>
                    <a:pt x="3424"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98" name="Google Shape;4098;p27"/>
            <p:cNvSpPr/>
            <p:nvPr/>
          </p:nvSpPr>
          <p:spPr>
            <a:xfrm>
              <a:off x="6894808" y="4376967"/>
              <a:ext cx="522150" cy="86750"/>
            </a:xfrm>
            <a:custGeom>
              <a:avLst/>
              <a:gdLst/>
              <a:ahLst/>
              <a:cxnLst/>
              <a:rect l="l" t="t" r="r" b="b"/>
              <a:pathLst>
                <a:path w="20886" h="3470" fill="none" extrusionOk="0">
                  <a:moveTo>
                    <a:pt x="17462" y="0"/>
                  </a:moveTo>
                  <a:cubicBezTo>
                    <a:pt x="19357" y="0"/>
                    <a:pt x="20886" y="1529"/>
                    <a:pt x="20886" y="3401"/>
                  </a:cubicBezTo>
                  <a:lnTo>
                    <a:pt x="20886" y="3470"/>
                  </a:lnTo>
                  <a:lnTo>
                    <a:pt x="1" y="3470"/>
                  </a:lnTo>
                  <a:lnTo>
                    <a:pt x="1" y="3401"/>
                  </a:lnTo>
                  <a:cubicBezTo>
                    <a:pt x="1" y="1529"/>
                    <a:pt x="1530" y="0"/>
                    <a:pt x="3424"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99" name="Google Shape;4099;p27"/>
            <p:cNvSpPr/>
            <p:nvPr/>
          </p:nvSpPr>
          <p:spPr>
            <a:xfrm>
              <a:off x="6894808" y="4485367"/>
              <a:ext cx="522150" cy="87350"/>
            </a:xfrm>
            <a:custGeom>
              <a:avLst/>
              <a:gdLst/>
              <a:ahLst/>
              <a:cxnLst/>
              <a:rect l="l" t="t" r="r" b="b"/>
              <a:pathLst>
                <a:path w="20886" h="3494" fill="none" extrusionOk="0">
                  <a:moveTo>
                    <a:pt x="17462" y="1"/>
                  </a:moveTo>
                  <a:cubicBezTo>
                    <a:pt x="19357" y="1"/>
                    <a:pt x="20886" y="1530"/>
                    <a:pt x="20886" y="3425"/>
                  </a:cubicBezTo>
                  <a:lnTo>
                    <a:pt x="20886" y="3493"/>
                  </a:lnTo>
                  <a:lnTo>
                    <a:pt x="1" y="3493"/>
                  </a:lnTo>
                  <a:lnTo>
                    <a:pt x="1" y="3425"/>
                  </a:lnTo>
                  <a:cubicBezTo>
                    <a:pt x="1" y="1530"/>
                    <a:pt x="1530" y="1"/>
                    <a:pt x="3424" y="1"/>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00" name="Google Shape;4100;p27"/>
            <p:cNvSpPr/>
            <p:nvPr/>
          </p:nvSpPr>
          <p:spPr>
            <a:xfrm>
              <a:off x="6677408" y="2774042"/>
              <a:ext cx="956975" cy="1928775"/>
            </a:xfrm>
            <a:custGeom>
              <a:avLst/>
              <a:gdLst/>
              <a:ahLst/>
              <a:cxnLst/>
              <a:rect l="l" t="t" r="r" b="b"/>
              <a:pathLst>
                <a:path w="38279" h="77151" extrusionOk="0">
                  <a:moveTo>
                    <a:pt x="38278" y="1"/>
                  </a:moveTo>
                  <a:cubicBezTo>
                    <a:pt x="37046" y="2717"/>
                    <a:pt x="35790" y="5411"/>
                    <a:pt x="34421" y="8058"/>
                  </a:cubicBezTo>
                  <a:cubicBezTo>
                    <a:pt x="31522" y="13605"/>
                    <a:pt x="28167" y="18946"/>
                    <a:pt x="24127" y="23716"/>
                  </a:cubicBezTo>
                  <a:cubicBezTo>
                    <a:pt x="22095" y="26113"/>
                    <a:pt x="19881" y="28327"/>
                    <a:pt x="17530" y="30381"/>
                  </a:cubicBezTo>
                  <a:cubicBezTo>
                    <a:pt x="15385" y="32230"/>
                    <a:pt x="13033" y="33828"/>
                    <a:pt x="10431" y="34969"/>
                  </a:cubicBezTo>
                  <a:cubicBezTo>
                    <a:pt x="9176" y="35517"/>
                    <a:pt x="7875" y="35974"/>
                    <a:pt x="6551" y="36316"/>
                  </a:cubicBezTo>
                  <a:cubicBezTo>
                    <a:pt x="6072" y="36453"/>
                    <a:pt x="5524" y="36430"/>
                    <a:pt x="5067" y="36567"/>
                  </a:cubicBezTo>
                  <a:cubicBezTo>
                    <a:pt x="4565" y="36727"/>
                    <a:pt x="4132" y="37412"/>
                    <a:pt x="3881" y="37822"/>
                  </a:cubicBezTo>
                  <a:cubicBezTo>
                    <a:pt x="2808" y="39626"/>
                    <a:pt x="2625" y="41840"/>
                    <a:pt x="1393" y="43552"/>
                  </a:cubicBezTo>
                  <a:cubicBezTo>
                    <a:pt x="982" y="44122"/>
                    <a:pt x="502" y="44716"/>
                    <a:pt x="0" y="45286"/>
                  </a:cubicBezTo>
                  <a:lnTo>
                    <a:pt x="0" y="76876"/>
                  </a:lnTo>
                  <a:cubicBezTo>
                    <a:pt x="0" y="77036"/>
                    <a:pt x="114" y="77150"/>
                    <a:pt x="274" y="77150"/>
                  </a:cubicBezTo>
                  <a:lnTo>
                    <a:pt x="38004" y="77150"/>
                  </a:lnTo>
                  <a:cubicBezTo>
                    <a:pt x="38141" y="77150"/>
                    <a:pt x="38278" y="77036"/>
                    <a:pt x="38278" y="76876"/>
                  </a:cubicBezTo>
                  <a:lnTo>
                    <a:pt x="38278" y="1"/>
                  </a:lnTo>
                  <a:close/>
                </a:path>
              </a:pathLst>
            </a:custGeom>
            <a:solidFill>
              <a:srgbClr val="BAC8C8">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01" name="Google Shape;4101;p27"/>
            <p:cNvSpPr/>
            <p:nvPr/>
          </p:nvSpPr>
          <p:spPr>
            <a:xfrm>
              <a:off x="6981558" y="2723842"/>
              <a:ext cx="348100" cy="86750"/>
            </a:xfrm>
            <a:custGeom>
              <a:avLst/>
              <a:gdLst/>
              <a:ahLst/>
              <a:cxnLst/>
              <a:rect l="l" t="t" r="r" b="b"/>
              <a:pathLst>
                <a:path w="13924" h="3470" extrusionOk="0">
                  <a:moveTo>
                    <a:pt x="297" y="0"/>
                  </a:moveTo>
                  <a:cubicBezTo>
                    <a:pt x="137" y="0"/>
                    <a:pt x="0" y="114"/>
                    <a:pt x="0" y="274"/>
                  </a:cubicBezTo>
                  <a:lnTo>
                    <a:pt x="0" y="3196"/>
                  </a:lnTo>
                  <a:cubicBezTo>
                    <a:pt x="0" y="3356"/>
                    <a:pt x="137" y="3470"/>
                    <a:pt x="297" y="3470"/>
                  </a:cubicBezTo>
                  <a:lnTo>
                    <a:pt x="13650" y="3470"/>
                  </a:lnTo>
                  <a:cubicBezTo>
                    <a:pt x="13809" y="3470"/>
                    <a:pt x="13924" y="3356"/>
                    <a:pt x="13924" y="3196"/>
                  </a:cubicBezTo>
                  <a:lnTo>
                    <a:pt x="13924" y="274"/>
                  </a:lnTo>
                  <a:cubicBezTo>
                    <a:pt x="13924" y="114"/>
                    <a:pt x="13809" y="0"/>
                    <a:pt x="136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02" name="Google Shape;4102;p27"/>
            <p:cNvSpPr/>
            <p:nvPr/>
          </p:nvSpPr>
          <p:spPr>
            <a:xfrm>
              <a:off x="6764133" y="3659092"/>
              <a:ext cx="87325" cy="326425"/>
            </a:xfrm>
            <a:custGeom>
              <a:avLst/>
              <a:gdLst/>
              <a:ahLst/>
              <a:cxnLst/>
              <a:rect l="l" t="t" r="r" b="b"/>
              <a:pathLst>
                <a:path w="3493" h="13057" extrusionOk="0">
                  <a:moveTo>
                    <a:pt x="343" y="1"/>
                  </a:moveTo>
                  <a:cubicBezTo>
                    <a:pt x="160" y="1"/>
                    <a:pt x="1" y="138"/>
                    <a:pt x="1" y="343"/>
                  </a:cubicBezTo>
                  <a:lnTo>
                    <a:pt x="206" y="12715"/>
                  </a:lnTo>
                  <a:cubicBezTo>
                    <a:pt x="206" y="12897"/>
                    <a:pt x="366" y="13057"/>
                    <a:pt x="549" y="13057"/>
                  </a:cubicBezTo>
                  <a:lnTo>
                    <a:pt x="2945" y="13057"/>
                  </a:lnTo>
                  <a:cubicBezTo>
                    <a:pt x="3128" y="13057"/>
                    <a:pt x="3288" y="12897"/>
                    <a:pt x="3288" y="12715"/>
                  </a:cubicBezTo>
                  <a:lnTo>
                    <a:pt x="3470" y="343"/>
                  </a:lnTo>
                  <a:cubicBezTo>
                    <a:pt x="3493" y="138"/>
                    <a:pt x="3333" y="1"/>
                    <a:pt x="3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03" name="Google Shape;4103;p27"/>
            <p:cNvSpPr/>
            <p:nvPr/>
          </p:nvSpPr>
          <p:spPr>
            <a:xfrm>
              <a:off x="6780683" y="3675092"/>
              <a:ext cx="54250" cy="54800"/>
            </a:xfrm>
            <a:custGeom>
              <a:avLst/>
              <a:gdLst/>
              <a:ahLst/>
              <a:cxnLst/>
              <a:rect l="l" t="t" r="r" b="b"/>
              <a:pathLst>
                <a:path w="2170" h="2192" extrusionOk="0">
                  <a:moveTo>
                    <a:pt x="1073" y="0"/>
                  </a:moveTo>
                  <a:cubicBezTo>
                    <a:pt x="480" y="0"/>
                    <a:pt x="1" y="502"/>
                    <a:pt x="1" y="1096"/>
                  </a:cubicBezTo>
                  <a:cubicBezTo>
                    <a:pt x="1" y="1689"/>
                    <a:pt x="480" y="2191"/>
                    <a:pt x="1073" y="2191"/>
                  </a:cubicBezTo>
                  <a:cubicBezTo>
                    <a:pt x="1690" y="2191"/>
                    <a:pt x="2169" y="1689"/>
                    <a:pt x="2169" y="1096"/>
                  </a:cubicBezTo>
                  <a:cubicBezTo>
                    <a:pt x="2169" y="502"/>
                    <a:pt x="1690" y="0"/>
                    <a:pt x="10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04" name="Google Shape;4104;p27"/>
            <p:cNvSpPr/>
            <p:nvPr/>
          </p:nvSpPr>
          <p:spPr>
            <a:xfrm>
              <a:off x="6803508" y="3683067"/>
              <a:ext cx="8600" cy="38825"/>
            </a:xfrm>
            <a:custGeom>
              <a:avLst/>
              <a:gdLst/>
              <a:ahLst/>
              <a:cxnLst/>
              <a:rect l="l" t="t" r="r" b="b"/>
              <a:pathLst>
                <a:path w="344" h="1553" extrusionOk="0">
                  <a:moveTo>
                    <a:pt x="138" y="1"/>
                  </a:moveTo>
                  <a:cubicBezTo>
                    <a:pt x="46" y="1"/>
                    <a:pt x="1" y="46"/>
                    <a:pt x="1" y="138"/>
                  </a:cubicBezTo>
                  <a:lnTo>
                    <a:pt x="1" y="1416"/>
                  </a:lnTo>
                  <a:cubicBezTo>
                    <a:pt x="1" y="1484"/>
                    <a:pt x="46" y="1553"/>
                    <a:pt x="138" y="1553"/>
                  </a:cubicBezTo>
                  <a:lnTo>
                    <a:pt x="206" y="1553"/>
                  </a:lnTo>
                  <a:cubicBezTo>
                    <a:pt x="275" y="1553"/>
                    <a:pt x="343" y="1484"/>
                    <a:pt x="343" y="1416"/>
                  </a:cubicBezTo>
                  <a:lnTo>
                    <a:pt x="343" y="138"/>
                  </a:lnTo>
                  <a:cubicBezTo>
                    <a:pt x="343" y="46"/>
                    <a:pt x="275" y="1"/>
                    <a:pt x="2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05" name="Google Shape;4105;p27"/>
            <p:cNvSpPr/>
            <p:nvPr/>
          </p:nvSpPr>
          <p:spPr>
            <a:xfrm>
              <a:off x="7604679" y="2745517"/>
              <a:ext cx="43400" cy="217450"/>
            </a:xfrm>
            <a:custGeom>
              <a:avLst/>
              <a:gdLst/>
              <a:ahLst/>
              <a:cxnLst/>
              <a:rect l="l" t="t" r="r" b="b"/>
              <a:pathLst>
                <a:path w="1736" h="8698" extrusionOk="0">
                  <a:moveTo>
                    <a:pt x="389" y="1"/>
                  </a:moveTo>
                  <a:cubicBezTo>
                    <a:pt x="184" y="1"/>
                    <a:pt x="1" y="160"/>
                    <a:pt x="1" y="389"/>
                  </a:cubicBezTo>
                  <a:lnTo>
                    <a:pt x="1" y="8309"/>
                  </a:lnTo>
                  <a:cubicBezTo>
                    <a:pt x="1" y="8514"/>
                    <a:pt x="184" y="8697"/>
                    <a:pt x="389" y="8697"/>
                  </a:cubicBezTo>
                  <a:lnTo>
                    <a:pt x="1348" y="8697"/>
                  </a:lnTo>
                  <a:cubicBezTo>
                    <a:pt x="1553" y="8697"/>
                    <a:pt x="1736" y="8514"/>
                    <a:pt x="1736" y="8309"/>
                  </a:cubicBezTo>
                  <a:lnTo>
                    <a:pt x="1736" y="389"/>
                  </a:lnTo>
                  <a:cubicBezTo>
                    <a:pt x="1736" y="160"/>
                    <a:pt x="1553" y="1"/>
                    <a:pt x="13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06" name="Google Shape;4106;p27"/>
            <p:cNvSpPr/>
            <p:nvPr/>
          </p:nvSpPr>
          <p:spPr>
            <a:xfrm>
              <a:off x="7604679" y="4355267"/>
              <a:ext cx="43400" cy="217450"/>
            </a:xfrm>
            <a:custGeom>
              <a:avLst/>
              <a:gdLst/>
              <a:ahLst/>
              <a:cxnLst/>
              <a:rect l="l" t="t" r="r" b="b"/>
              <a:pathLst>
                <a:path w="1736" h="8698" extrusionOk="0">
                  <a:moveTo>
                    <a:pt x="389" y="1"/>
                  </a:moveTo>
                  <a:cubicBezTo>
                    <a:pt x="184" y="1"/>
                    <a:pt x="1" y="161"/>
                    <a:pt x="1" y="389"/>
                  </a:cubicBezTo>
                  <a:lnTo>
                    <a:pt x="1" y="8286"/>
                  </a:lnTo>
                  <a:cubicBezTo>
                    <a:pt x="1" y="8515"/>
                    <a:pt x="184" y="8697"/>
                    <a:pt x="389" y="8697"/>
                  </a:cubicBezTo>
                  <a:lnTo>
                    <a:pt x="1348" y="8697"/>
                  </a:lnTo>
                  <a:cubicBezTo>
                    <a:pt x="1553" y="8697"/>
                    <a:pt x="1736" y="8515"/>
                    <a:pt x="1736" y="8286"/>
                  </a:cubicBezTo>
                  <a:lnTo>
                    <a:pt x="1736" y="389"/>
                  </a:lnTo>
                  <a:cubicBezTo>
                    <a:pt x="1736" y="161"/>
                    <a:pt x="1553" y="1"/>
                    <a:pt x="13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07" name="Google Shape;4107;p27"/>
            <p:cNvSpPr/>
            <p:nvPr/>
          </p:nvSpPr>
          <p:spPr>
            <a:xfrm>
              <a:off x="7605254" y="4375817"/>
              <a:ext cx="43400" cy="42250"/>
            </a:xfrm>
            <a:custGeom>
              <a:avLst/>
              <a:gdLst/>
              <a:ahLst/>
              <a:cxnLst/>
              <a:rect l="l" t="t" r="r" b="b"/>
              <a:pathLst>
                <a:path w="1736" h="1690" extrusionOk="0">
                  <a:moveTo>
                    <a:pt x="868" y="0"/>
                  </a:moveTo>
                  <a:cubicBezTo>
                    <a:pt x="434" y="0"/>
                    <a:pt x="1" y="388"/>
                    <a:pt x="24" y="845"/>
                  </a:cubicBezTo>
                  <a:cubicBezTo>
                    <a:pt x="46" y="1301"/>
                    <a:pt x="389" y="1690"/>
                    <a:pt x="868" y="1690"/>
                  </a:cubicBezTo>
                  <a:cubicBezTo>
                    <a:pt x="1302" y="1690"/>
                    <a:pt x="1735" y="1301"/>
                    <a:pt x="1713" y="845"/>
                  </a:cubicBezTo>
                  <a:cubicBezTo>
                    <a:pt x="1690" y="388"/>
                    <a:pt x="1347"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08" name="Google Shape;4108;p27"/>
            <p:cNvSpPr/>
            <p:nvPr/>
          </p:nvSpPr>
          <p:spPr>
            <a:xfrm>
              <a:off x="7602979" y="2766642"/>
              <a:ext cx="47950" cy="46800"/>
            </a:xfrm>
            <a:custGeom>
              <a:avLst/>
              <a:gdLst/>
              <a:ahLst/>
              <a:cxnLst/>
              <a:rect l="l" t="t" r="r" b="b"/>
              <a:pathLst>
                <a:path w="1918" h="1872" extrusionOk="0">
                  <a:moveTo>
                    <a:pt x="959" y="0"/>
                  </a:moveTo>
                  <a:cubicBezTo>
                    <a:pt x="480" y="0"/>
                    <a:pt x="0" y="434"/>
                    <a:pt x="23" y="936"/>
                  </a:cubicBezTo>
                  <a:cubicBezTo>
                    <a:pt x="46" y="1438"/>
                    <a:pt x="434" y="1872"/>
                    <a:pt x="959" y="1872"/>
                  </a:cubicBezTo>
                  <a:cubicBezTo>
                    <a:pt x="1438" y="1872"/>
                    <a:pt x="1918" y="1438"/>
                    <a:pt x="1895" y="936"/>
                  </a:cubicBezTo>
                  <a:cubicBezTo>
                    <a:pt x="1872" y="434"/>
                    <a:pt x="1484" y="0"/>
                    <a:pt x="9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09" name="Google Shape;4109;p27"/>
            <p:cNvSpPr/>
            <p:nvPr/>
          </p:nvSpPr>
          <p:spPr>
            <a:xfrm>
              <a:off x="6701933" y="2663267"/>
              <a:ext cx="70225" cy="313175"/>
            </a:xfrm>
            <a:custGeom>
              <a:avLst/>
              <a:gdLst/>
              <a:ahLst/>
              <a:cxnLst/>
              <a:rect l="l" t="t" r="r" b="b"/>
              <a:pathLst>
                <a:path w="2809" h="12527" extrusionOk="0">
                  <a:moveTo>
                    <a:pt x="1546" y="1"/>
                  </a:moveTo>
                  <a:cubicBezTo>
                    <a:pt x="915" y="1"/>
                    <a:pt x="275" y="395"/>
                    <a:pt x="275" y="1191"/>
                  </a:cubicBezTo>
                  <a:cubicBezTo>
                    <a:pt x="252" y="3245"/>
                    <a:pt x="252" y="5276"/>
                    <a:pt x="229" y="7331"/>
                  </a:cubicBezTo>
                  <a:cubicBezTo>
                    <a:pt x="229" y="8997"/>
                    <a:pt x="1" y="10732"/>
                    <a:pt x="731" y="12261"/>
                  </a:cubicBezTo>
                  <a:cubicBezTo>
                    <a:pt x="810" y="12441"/>
                    <a:pt x="988" y="12526"/>
                    <a:pt x="1167" y="12526"/>
                  </a:cubicBezTo>
                  <a:cubicBezTo>
                    <a:pt x="1353" y="12526"/>
                    <a:pt x="1540" y="12435"/>
                    <a:pt x="1621" y="12261"/>
                  </a:cubicBezTo>
                  <a:cubicBezTo>
                    <a:pt x="2443" y="10777"/>
                    <a:pt x="2329" y="8997"/>
                    <a:pt x="2420" y="7331"/>
                  </a:cubicBezTo>
                  <a:cubicBezTo>
                    <a:pt x="2534" y="5276"/>
                    <a:pt x="2648" y="3245"/>
                    <a:pt x="2763" y="1191"/>
                  </a:cubicBezTo>
                  <a:cubicBezTo>
                    <a:pt x="2808" y="400"/>
                    <a:pt x="2182" y="1"/>
                    <a:pt x="1546" y="1"/>
                  </a:cubicBez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10" name="Google Shape;4110;p27"/>
            <p:cNvSpPr/>
            <p:nvPr/>
          </p:nvSpPr>
          <p:spPr>
            <a:xfrm>
              <a:off x="6768133" y="3823442"/>
              <a:ext cx="80475" cy="162075"/>
            </a:xfrm>
            <a:custGeom>
              <a:avLst/>
              <a:gdLst/>
              <a:ahLst/>
              <a:cxnLst/>
              <a:rect l="l" t="t" r="r" b="b"/>
              <a:pathLst>
                <a:path w="3219" h="6483" extrusionOk="0">
                  <a:moveTo>
                    <a:pt x="3219" y="1"/>
                  </a:moveTo>
                  <a:lnTo>
                    <a:pt x="3219" y="1"/>
                  </a:lnTo>
                  <a:cubicBezTo>
                    <a:pt x="2740" y="1073"/>
                    <a:pt x="2351" y="2260"/>
                    <a:pt x="1507" y="3128"/>
                  </a:cubicBezTo>
                  <a:cubicBezTo>
                    <a:pt x="1187" y="3432"/>
                    <a:pt x="827" y="3604"/>
                    <a:pt x="487" y="3604"/>
                  </a:cubicBezTo>
                  <a:cubicBezTo>
                    <a:pt x="317" y="3604"/>
                    <a:pt x="153" y="3561"/>
                    <a:pt x="0" y="3470"/>
                  </a:cubicBezTo>
                  <a:lnTo>
                    <a:pt x="0" y="3470"/>
                  </a:lnTo>
                  <a:lnTo>
                    <a:pt x="46" y="6141"/>
                  </a:lnTo>
                  <a:cubicBezTo>
                    <a:pt x="46" y="6323"/>
                    <a:pt x="206" y="6483"/>
                    <a:pt x="389" y="6483"/>
                  </a:cubicBezTo>
                  <a:lnTo>
                    <a:pt x="2785" y="6483"/>
                  </a:lnTo>
                  <a:cubicBezTo>
                    <a:pt x="2968" y="6483"/>
                    <a:pt x="3128" y="6323"/>
                    <a:pt x="3128" y="6141"/>
                  </a:cubicBezTo>
                  <a:lnTo>
                    <a:pt x="3219" y="1"/>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11" name="Google Shape;4111;p27"/>
            <p:cNvSpPr/>
            <p:nvPr/>
          </p:nvSpPr>
          <p:spPr>
            <a:xfrm>
              <a:off x="6764708" y="3773042"/>
              <a:ext cx="59750" cy="106750"/>
            </a:xfrm>
            <a:custGeom>
              <a:avLst/>
              <a:gdLst/>
              <a:ahLst/>
              <a:cxnLst/>
              <a:rect l="l" t="t" r="r" b="b"/>
              <a:pathLst>
                <a:path w="2390" h="4270" extrusionOk="0">
                  <a:moveTo>
                    <a:pt x="1178" y="1"/>
                  </a:moveTo>
                  <a:cubicBezTo>
                    <a:pt x="707" y="1"/>
                    <a:pt x="248" y="252"/>
                    <a:pt x="137" y="807"/>
                  </a:cubicBezTo>
                  <a:cubicBezTo>
                    <a:pt x="1" y="1446"/>
                    <a:pt x="115" y="2085"/>
                    <a:pt x="183" y="2724"/>
                  </a:cubicBezTo>
                  <a:cubicBezTo>
                    <a:pt x="229" y="3272"/>
                    <a:pt x="206" y="3774"/>
                    <a:pt x="640" y="4162"/>
                  </a:cubicBezTo>
                  <a:cubicBezTo>
                    <a:pt x="711" y="4233"/>
                    <a:pt x="800" y="4269"/>
                    <a:pt x="890" y="4269"/>
                  </a:cubicBezTo>
                  <a:cubicBezTo>
                    <a:pt x="945" y="4269"/>
                    <a:pt x="999" y="4256"/>
                    <a:pt x="1050" y="4231"/>
                  </a:cubicBezTo>
                  <a:cubicBezTo>
                    <a:pt x="1553" y="3934"/>
                    <a:pt x="1644" y="3477"/>
                    <a:pt x="1827" y="2952"/>
                  </a:cubicBezTo>
                  <a:cubicBezTo>
                    <a:pt x="2055" y="2359"/>
                    <a:pt x="2329" y="1743"/>
                    <a:pt x="2352" y="1104"/>
                  </a:cubicBezTo>
                  <a:cubicBezTo>
                    <a:pt x="2390" y="403"/>
                    <a:pt x="1773" y="1"/>
                    <a:pt x="11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12" name="Google Shape;4112;p27"/>
            <p:cNvSpPr/>
            <p:nvPr/>
          </p:nvSpPr>
          <p:spPr>
            <a:xfrm>
              <a:off x="7604679" y="2796867"/>
              <a:ext cx="43400" cy="166100"/>
            </a:xfrm>
            <a:custGeom>
              <a:avLst/>
              <a:gdLst/>
              <a:ahLst/>
              <a:cxnLst/>
              <a:rect l="l" t="t" r="r" b="b"/>
              <a:pathLst>
                <a:path w="1736" h="6644" extrusionOk="0">
                  <a:moveTo>
                    <a:pt x="1736" y="1"/>
                  </a:moveTo>
                  <a:cubicBezTo>
                    <a:pt x="1325" y="526"/>
                    <a:pt x="914" y="1028"/>
                    <a:pt x="480" y="1553"/>
                  </a:cubicBezTo>
                  <a:cubicBezTo>
                    <a:pt x="320" y="1736"/>
                    <a:pt x="161" y="1918"/>
                    <a:pt x="1" y="2101"/>
                  </a:cubicBezTo>
                  <a:lnTo>
                    <a:pt x="1" y="6255"/>
                  </a:lnTo>
                  <a:cubicBezTo>
                    <a:pt x="1" y="6460"/>
                    <a:pt x="184" y="6643"/>
                    <a:pt x="389" y="6643"/>
                  </a:cubicBezTo>
                  <a:lnTo>
                    <a:pt x="1348" y="6643"/>
                  </a:lnTo>
                  <a:cubicBezTo>
                    <a:pt x="1553" y="6643"/>
                    <a:pt x="1736" y="6460"/>
                    <a:pt x="1736" y="6255"/>
                  </a:cubicBezTo>
                  <a:lnTo>
                    <a:pt x="1736" y="1"/>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13" name="Google Shape;4113;p27"/>
            <p:cNvSpPr/>
            <p:nvPr/>
          </p:nvSpPr>
          <p:spPr>
            <a:xfrm>
              <a:off x="7604679" y="4407192"/>
              <a:ext cx="43400" cy="165525"/>
            </a:xfrm>
            <a:custGeom>
              <a:avLst/>
              <a:gdLst/>
              <a:ahLst/>
              <a:cxnLst/>
              <a:rect l="l" t="t" r="r" b="b"/>
              <a:pathLst>
                <a:path w="1736" h="6621" extrusionOk="0">
                  <a:moveTo>
                    <a:pt x="1736" y="1"/>
                  </a:moveTo>
                  <a:cubicBezTo>
                    <a:pt x="1211" y="731"/>
                    <a:pt x="640" y="1439"/>
                    <a:pt x="1" y="2078"/>
                  </a:cubicBezTo>
                  <a:lnTo>
                    <a:pt x="1" y="6209"/>
                  </a:lnTo>
                  <a:cubicBezTo>
                    <a:pt x="1" y="6438"/>
                    <a:pt x="184" y="6620"/>
                    <a:pt x="389" y="6620"/>
                  </a:cubicBezTo>
                  <a:lnTo>
                    <a:pt x="1348" y="6620"/>
                  </a:lnTo>
                  <a:cubicBezTo>
                    <a:pt x="1553" y="6620"/>
                    <a:pt x="1736" y="6438"/>
                    <a:pt x="1736" y="6209"/>
                  </a:cubicBezTo>
                  <a:lnTo>
                    <a:pt x="1736" y="1"/>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14" name="Google Shape;4114;p27"/>
            <p:cNvSpPr/>
            <p:nvPr/>
          </p:nvSpPr>
          <p:spPr>
            <a:xfrm>
              <a:off x="7738229" y="2663267"/>
              <a:ext cx="70200" cy="313175"/>
            </a:xfrm>
            <a:custGeom>
              <a:avLst/>
              <a:gdLst/>
              <a:ahLst/>
              <a:cxnLst/>
              <a:rect l="l" t="t" r="r" b="b"/>
              <a:pathLst>
                <a:path w="2808" h="12527" extrusionOk="0">
                  <a:moveTo>
                    <a:pt x="1545" y="1"/>
                  </a:moveTo>
                  <a:cubicBezTo>
                    <a:pt x="914" y="1"/>
                    <a:pt x="274" y="395"/>
                    <a:pt x="274" y="1191"/>
                  </a:cubicBezTo>
                  <a:cubicBezTo>
                    <a:pt x="251" y="3245"/>
                    <a:pt x="251" y="5276"/>
                    <a:pt x="228" y="7331"/>
                  </a:cubicBezTo>
                  <a:cubicBezTo>
                    <a:pt x="228" y="8997"/>
                    <a:pt x="0" y="10732"/>
                    <a:pt x="730" y="12261"/>
                  </a:cubicBezTo>
                  <a:cubicBezTo>
                    <a:pt x="809" y="12441"/>
                    <a:pt x="982" y="12526"/>
                    <a:pt x="1158" y="12526"/>
                  </a:cubicBezTo>
                  <a:cubicBezTo>
                    <a:pt x="1341" y="12526"/>
                    <a:pt x="1528" y="12435"/>
                    <a:pt x="1621" y="12261"/>
                  </a:cubicBezTo>
                  <a:cubicBezTo>
                    <a:pt x="2442" y="10777"/>
                    <a:pt x="2305" y="8997"/>
                    <a:pt x="2420" y="7331"/>
                  </a:cubicBezTo>
                  <a:cubicBezTo>
                    <a:pt x="2534" y="5276"/>
                    <a:pt x="2648" y="3245"/>
                    <a:pt x="2762" y="1191"/>
                  </a:cubicBezTo>
                  <a:cubicBezTo>
                    <a:pt x="2808" y="400"/>
                    <a:pt x="2181" y="1"/>
                    <a:pt x="1545" y="1"/>
                  </a:cubicBez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15" name="Google Shape;4115;p27"/>
            <p:cNvSpPr/>
            <p:nvPr/>
          </p:nvSpPr>
          <p:spPr>
            <a:xfrm>
              <a:off x="7738229" y="496267"/>
              <a:ext cx="70200" cy="313175"/>
            </a:xfrm>
            <a:custGeom>
              <a:avLst/>
              <a:gdLst/>
              <a:ahLst/>
              <a:cxnLst/>
              <a:rect l="l" t="t" r="r" b="b"/>
              <a:pathLst>
                <a:path w="2808" h="12527" extrusionOk="0">
                  <a:moveTo>
                    <a:pt x="1545" y="1"/>
                  </a:moveTo>
                  <a:cubicBezTo>
                    <a:pt x="914" y="1"/>
                    <a:pt x="274" y="395"/>
                    <a:pt x="274" y="1191"/>
                  </a:cubicBezTo>
                  <a:cubicBezTo>
                    <a:pt x="251" y="3245"/>
                    <a:pt x="251" y="5276"/>
                    <a:pt x="228" y="7331"/>
                  </a:cubicBezTo>
                  <a:cubicBezTo>
                    <a:pt x="228" y="8997"/>
                    <a:pt x="0" y="10732"/>
                    <a:pt x="730" y="12261"/>
                  </a:cubicBezTo>
                  <a:cubicBezTo>
                    <a:pt x="809" y="12441"/>
                    <a:pt x="982" y="12526"/>
                    <a:pt x="1158" y="12526"/>
                  </a:cubicBezTo>
                  <a:cubicBezTo>
                    <a:pt x="1341" y="12526"/>
                    <a:pt x="1528" y="12435"/>
                    <a:pt x="1621" y="12261"/>
                  </a:cubicBezTo>
                  <a:cubicBezTo>
                    <a:pt x="2442" y="10777"/>
                    <a:pt x="2305" y="8997"/>
                    <a:pt x="2420" y="7331"/>
                  </a:cubicBezTo>
                  <a:cubicBezTo>
                    <a:pt x="2534" y="5276"/>
                    <a:pt x="2648" y="3245"/>
                    <a:pt x="2762" y="1191"/>
                  </a:cubicBezTo>
                  <a:cubicBezTo>
                    <a:pt x="2808" y="400"/>
                    <a:pt x="2181" y="1"/>
                    <a:pt x="1545" y="1"/>
                  </a:cubicBez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116" name="Google Shape;4116;p27"/>
          <p:cNvGrpSpPr/>
          <p:nvPr/>
        </p:nvGrpSpPr>
        <p:grpSpPr>
          <a:xfrm>
            <a:off x="171075" y="109625"/>
            <a:ext cx="7358007" cy="4765493"/>
            <a:chOff x="-286062" y="184600"/>
            <a:chExt cx="7358007" cy="4765493"/>
          </a:xfrm>
        </p:grpSpPr>
        <p:sp>
          <p:nvSpPr>
            <p:cNvPr id="4117" name="Google Shape;4117;p27"/>
            <p:cNvSpPr/>
            <p:nvPr/>
          </p:nvSpPr>
          <p:spPr>
            <a:xfrm>
              <a:off x="3366275" y="184600"/>
              <a:ext cx="3661269" cy="4765493"/>
            </a:xfrm>
            <a:custGeom>
              <a:avLst/>
              <a:gdLst/>
              <a:ahLst/>
              <a:cxnLst/>
              <a:rect l="l" t="t" r="r" b="b"/>
              <a:pathLst>
                <a:path w="94314" h="144628" extrusionOk="0">
                  <a:moveTo>
                    <a:pt x="1" y="1"/>
                  </a:moveTo>
                  <a:lnTo>
                    <a:pt x="1" y="144628"/>
                  </a:lnTo>
                  <a:lnTo>
                    <a:pt x="91695" y="144628"/>
                  </a:lnTo>
                  <a:cubicBezTo>
                    <a:pt x="93153" y="144628"/>
                    <a:pt x="94313" y="143452"/>
                    <a:pt x="94313" y="142010"/>
                  </a:cubicBezTo>
                  <a:lnTo>
                    <a:pt x="94313" y="2603"/>
                  </a:lnTo>
                  <a:cubicBezTo>
                    <a:pt x="94313" y="1161"/>
                    <a:pt x="93153" y="1"/>
                    <a:pt x="916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18" name="Google Shape;4118;p27"/>
            <p:cNvSpPr/>
            <p:nvPr/>
          </p:nvSpPr>
          <p:spPr>
            <a:xfrm>
              <a:off x="-286062" y="184600"/>
              <a:ext cx="3661380" cy="4765493"/>
            </a:xfrm>
            <a:custGeom>
              <a:avLst/>
              <a:gdLst/>
              <a:ahLst/>
              <a:cxnLst/>
              <a:rect l="l" t="t" r="r" b="b"/>
              <a:pathLst>
                <a:path w="94329" h="144628" extrusionOk="0">
                  <a:moveTo>
                    <a:pt x="2618" y="1"/>
                  </a:moveTo>
                  <a:cubicBezTo>
                    <a:pt x="1176" y="1"/>
                    <a:pt x="1" y="1161"/>
                    <a:pt x="1" y="2603"/>
                  </a:cubicBezTo>
                  <a:lnTo>
                    <a:pt x="1" y="142010"/>
                  </a:lnTo>
                  <a:cubicBezTo>
                    <a:pt x="1" y="143452"/>
                    <a:pt x="1176" y="144628"/>
                    <a:pt x="2618" y="144628"/>
                  </a:cubicBezTo>
                  <a:lnTo>
                    <a:pt x="94329" y="144628"/>
                  </a:lnTo>
                  <a:lnTo>
                    <a:pt x="943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19" name="Google Shape;4119;p27"/>
            <p:cNvSpPr/>
            <p:nvPr/>
          </p:nvSpPr>
          <p:spPr>
            <a:xfrm>
              <a:off x="454785" y="336941"/>
              <a:ext cx="6394224" cy="4492798"/>
            </a:xfrm>
            <a:custGeom>
              <a:avLst/>
              <a:gdLst/>
              <a:ahLst/>
              <a:cxnLst/>
              <a:rect l="l" t="t" r="r" b="b"/>
              <a:pathLst>
                <a:path w="178672" h="136352" extrusionOk="0">
                  <a:moveTo>
                    <a:pt x="846" y="1"/>
                  </a:moveTo>
                  <a:cubicBezTo>
                    <a:pt x="376" y="1"/>
                    <a:pt x="0" y="377"/>
                    <a:pt x="0" y="832"/>
                  </a:cubicBezTo>
                  <a:lnTo>
                    <a:pt x="0" y="135521"/>
                  </a:lnTo>
                  <a:cubicBezTo>
                    <a:pt x="0" y="135991"/>
                    <a:pt x="376" y="136352"/>
                    <a:pt x="846" y="136352"/>
                  </a:cubicBezTo>
                  <a:lnTo>
                    <a:pt x="177841" y="136352"/>
                  </a:lnTo>
                  <a:cubicBezTo>
                    <a:pt x="178295" y="136352"/>
                    <a:pt x="178672" y="135991"/>
                    <a:pt x="178672" y="135521"/>
                  </a:cubicBezTo>
                  <a:lnTo>
                    <a:pt x="178672" y="832"/>
                  </a:lnTo>
                  <a:cubicBezTo>
                    <a:pt x="178672" y="377"/>
                    <a:pt x="178295" y="1"/>
                    <a:pt x="177841" y="1"/>
                  </a:cubicBezTo>
                  <a:close/>
                </a:path>
              </a:pathLst>
            </a:custGeom>
            <a:solidFill>
              <a:srgbClr val="CEC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20" name="Google Shape;4120;p27"/>
            <p:cNvSpPr/>
            <p:nvPr/>
          </p:nvSpPr>
          <p:spPr>
            <a:xfrm>
              <a:off x="-193838" y="310099"/>
              <a:ext cx="3877530" cy="4492798"/>
            </a:xfrm>
            <a:custGeom>
              <a:avLst/>
              <a:gdLst/>
              <a:ahLst/>
              <a:cxnLst/>
              <a:rect l="l" t="t" r="r" b="b"/>
              <a:pathLst>
                <a:path w="89344" h="136352" extrusionOk="0">
                  <a:moveTo>
                    <a:pt x="846" y="1"/>
                  </a:moveTo>
                  <a:cubicBezTo>
                    <a:pt x="376" y="1"/>
                    <a:pt x="0" y="377"/>
                    <a:pt x="0" y="831"/>
                  </a:cubicBezTo>
                  <a:lnTo>
                    <a:pt x="0" y="135521"/>
                  </a:lnTo>
                  <a:cubicBezTo>
                    <a:pt x="0" y="135975"/>
                    <a:pt x="376" y="136352"/>
                    <a:pt x="846" y="136352"/>
                  </a:cubicBezTo>
                  <a:lnTo>
                    <a:pt x="89344" y="136352"/>
                  </a:lnTo>
                  <a:lnTo>
                    <a:pt x="89344" y="1"/>
                  </a:lnTo>
                  <a:close/>
                </a:path>
              </a:pathLst>
            </a:custGeom>
            <a:solidFill>
              <a:srgbClr val="FFFB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121" name="Google Shape;4121;p27"/>
            <p:cNvGrpSpPr/>
            <p:nvPr/>
          </p:nvGrpSpPr>
          <p:grpSpPr>
            <a:xfrm rot="6078292">
              <a:off x="4253082" y="1010706"/>
              <a:ext cx="2724155" cy="1573072"/>
              <a:chOff x="2231400" y="884675"/>
              <a:chExt cx="3069050" cy="2279075"/>
            </a:xfrm>
          </p:grpSpPr>
          <p:sp>
            <p:nvSpPr>
              <p:cNvPr id="4122" name="Google Shape;4122;p27"/>
              <p:cNvSpPr/>
              <p:nvPr/>
            </p:nvSpPr>
            <p:spPr>
              <a:xfrm>
                <a:off x="5177375" y="884675"/>
                <a:ext cx="25" cy="2279075"/>
              </a:xfrm>
              <a:custGeom>
                <a:avLst/>
                <a:gdLst/>
                <a:ahLst/>
                <a:cxnLst/>
                <a:rect l="l" t="t" r="r" b="b"/>
                <a:pathLst>
                  <a:path w="1" h="91163" fill="none" extrusionOk="0">
                    <a:moveTo>
                      <a:pt x="1" y="91162"/>
                    </a:moveTo>
                    <a:lnTo>
                      <a:pt x="1"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23" name="Google Shape;4123;p27"/>
              <p:cNvSpPr/>
              <p:nvPr/>
            </p:nvSpPr>
            <p:spPr>
              <a:xfrm>
                <a:off x="5054725" y="884675"/>
                <a:ext cx="25" cy="2279075"/>
              </a:xfrm>
              <a:custGeom>
                <a:avLst/>
                <a:gdLst/>
                <a:ahLst/>
                <a:cxnLst/>
                <a:rect l="l" t="t" r="r" b="b"/>
                <a:pathLst>
                  <a:path w="1" h="91163" fill="none" extrusionOk="0">
                    <a:moveTo>
                      <a:pt x="0" y="91162"/>
                    </a:moveTo>
                    <a:lnTo>
                      <a:pt x="0"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24" name="Google Shape;4124;p27"/>
              <p:cNvSpPr/>
              <p:nvPr/>
            </p:nvSpPr>
            <p:spPr>
              <a:xfrm>
                <a:off x="4931675" y="884675"/>
                <a:ext cx="25" cy="2279075"/>
              </a:xfrm>
              <a:custGeom>
                <a:avLst/>
                <a:gdLst/>
                <a:ahLst/>
                <a:cxnLst/>
                <a:rect l="l" t="t" r="r" b="b"/>
                <a:pathLst>
                  <a:path w="1" h="91163" fill="none" extrusionOk="0">
                    <a:moveTo>
                      <a:pt x="1" y="91162"/>
                    </a:moveTo>
                    <a:lnTo>
                      <a:pt x="1"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25" name="Google Shape;4125;p27"/>
              <p:cNvSpPr/>
              <p:nvPr/>
            </p:nvSpPr>
            <p:spPr>
              <a:xfrm>
                <a:off x="4809425" y="884675"/>
                <a:ext cx="25" cy="2279075"/>
              </a:xfrm>
              <a:custGeom>
                <a:avLst/>
                <a:gdLst/>
                <a:ahLst/>
                <a:cxnLst/>
                <a:rect l="l" t="t" r="r" b="b"/>
                <a:pathLst>
                  <a:path w="1" h="91163" fill="none" extrusionOk="0">
                    <a:moveTo>
                      <a:pt x="0" y="91162"/>
                    </a:moveTo>
                    <a:lnTo>
                      <a:pt x="0"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26" name="Google Shape;4126;p27"/>
              <p:cNvSpPr/>
              <p:nvPr/>
            </p:nvSpPr>
            <p:spPr>
              <a:xfrm>
                <a:off x="4686775" y="884675"/>
                <a:ext cx="25" cy="2279075"/>
              </a:xfrm>
              <a:custGeom>
                <a:avLst/>
                <a:gdLst/>
                <a:ahLst/>
                <a:cxnLst/>
                <a:rect l="l" t="t" r="r" b="b"/>
                <a:pathLst>
                  <a:path w="1" h="91163" fill="none" extrusionOk="0">
                    <a:moveTo>
                      <a:pt x="0" y="91162"/>
                    </a:moveTo>
                    <a:lnTo>
                      <a:pt x="0"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27" name="Google Shape;4127;p27"/>
              <p:cNvSpPr/>
              <p:nvPr/>
            </p:nvSpPr>
            <p:spPr>
              <a:xfrm>
                <a:off x="4563725" y="884675"/>
                <a:ext cx="25" cy="2279075"/>
              </a:xfrm>
              <a:custGeom>
                <a:avLst/>
                <a:gdLst/>
                <a:ahLst/>
                <a:cxnLst/>
                <a:rect l="l" t="t" r="r" b="b"/>
                <a:pathLst>
                  <a:path w="1" h="91163" fill="none" extrusionOk="0">
                    <a:moveTo>
                      <a:pt x="1" y="91162"/>
                    </a:moveTo>
                    <a:lnTo>
                      <a:pt x="1"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28" name="Google Shape;4128;p27"/>
              <p:cNvSpPr/>
              <p:nvPr/>
            </p:nvSpPr>
            <p:spPr>
              <a:xfrm>
                <a:off x="4441075" y="884675"/>
                <a:ext cx="25" cy="2279075"/>
              </a:xfrm>
              <a:custGeom>
                <a:avLst/>
                <a:gdLst/>
                <a:ahLst/>
                <a:cxnLst/>
                <a:rect l="l" t="t" r="r" b="b"/>
                <a:pathLst>
                  <a:path w="1" h="91163" fill="none" extrusionOk="0">
                    <a:moveTo>
                      <a:pt x="1" y="91162"/>
                    </a:moveTo>
                    <a:lnTo>
                      <a:pt x="1"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29" name="Google Shape;4129;p27"/>
              <p:cNvSpPr/>
              <p:nvPr/>
            </p:nvSpPr>
            <p:spPr>
              <a:xfrm>
                <a:off x="4318025" y="884675"/>
                <a:ext cx="25" cy="2279075"/>
              </a:xfrm>
              <a:custGeom>
                <a:avLst/>
                <a:gdLst/>
                <a:ahLst/>
                <a:cxnLst/>
                <a:rect l="l" t="t" r="r" b="b"/>
                <a:pathLst>
                  <a:path w="1" h="91163" fill="none" extrusionOk="0">
                    <a:moveTo>
                      <a:pt x="1" y="91162"/>
                    </a:moveTo>
                    <a:lnTo>
                      <a:pt x="1"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30" name="Google Shape;4130;p27"/>
              <p:cNvSpPr/>
              <p:nvPr/>
            </p:nvSpPr>
            <p:spPr>
              <a:xfrm>
                <a:off x="4195000" y="884675"/>
                <a:ext cx="25" cy="2279075"/>
              </a:xfrm>
              <a:custGeom>
                <a:avLst/>
                <a:gdLst/>
                <a:ahLst/>
                <a:cxnLst/>
                <a:rect l="l" t="t" r="r" b="b"/>
                <a:pathLst>
                  <a:path w="1" h="91163" fill="none" extrusionOk="0">
                    <a:moveTo>
                      <a:pt x="0" y="91162"/>
                    </a:moveTo>
                    <a:lnTo>
                      <a:pt x="0"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31" name="Google Shape;4131;p27"/>
              <p:cNvSpPr/>
              <p:nvPr/>
            </p:nvSpPr>
            <p:spPr>
              <a:xfrm>
                <a:off x="4073125" y="884675"/>
                <a:ext cx="25" cy="2279075"/>
              </a:xfrm>
              <a:custGeom>
                <a:avLst/>
                <a:gdLst/>
                <a:ahLst/>
                <a:cxnLst/>
                <a:rect l="l" t="t" r="r" b="b"/>
                <a:pathLst>
                  <a:path w="1" h="91163" fill="none" extrusionOk="0">
                    <a:moveTo>
                      <a:pt x="0" y="91162"/>
                    </a:moveTo>
                    <a:lnTo>
                      <a:pt x="0"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32" name="Google Shape;4132;p27"/>
              <p:cNvSpPr/>
              <p:nvPr/>
            </p:nvSpPr>
            <p:spPr>
              <a:xfrm>
                <a:off x="3950075" y="884675"/>
                <a:ext cx="25" cy="2279075"/>
              </a:xfrm>
              <a:custGeom>
                <a:avLst/>
                <a:gdLst/>
                <a:ahLst/>
                <a:cxnLst/>
                <a:rect l="l" t="t" r="r" b="b"/>
                <a:pathLst>
                  <a:path w="1" h="91163" fill="none" extrusionOk="0">
                    <a:moveTo>
                      <a:pt x="1" y="91162"/>
                    </a:moveTo>
                    <a:lnTo>
                      <a:pt x="1"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33" name="Google Shape;4133;p27"/>
              <p:cNvSpPr/>
              <p:nvPr/>
            </p:nvSpPr>
            <p:spPr>
              <a:xfrm>
                <a:off x="3827025" y="884675"/>
                <a:ext cx="25" cy="2279075"/>
              </a:xfrm>
              <a:custGeom>
                <a:avLst/>
                <a:gdLst/>
                <a:ahLst/>
                <a:cxnLst/>
                <a:rect l="l" t="t" r="r" b="b"/>
                <a:pathLst>
                  <a:path w="1" h="91163" fill="none" extrusionOk="0">
                    <a:moveTo>
                      <a:pt x="1" y="91162"/>
                    </a:moveTo>
                    <a:lnTo>
                      <a:pt x="1"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34" name="Google Shape;4134;p27"/>
              <p:cNvSpPr/>
              <p:nvPr/>
            </p:nvSpPr>
            <p:spPr>
              <a:xfrm>
                <a:off x="3704375" y="884675"/>
                <a:ext cx="25" cy="2279075"/>
              </a:xfrm>
              <a:custGeom>
                <a:avLst/>
                <a:gdLst/>
                <a:ahLst/>
                <a:cxnLst/>
                <a:rect l="l" t="t" r="r" b="b"/>
                <a:pathLst>
                  <a:path w="1" h="91163" fill="none" extrusionOk="0">
                    <a:moveTo>
                      <a:pt x="1" y="91162"/>
                    </a:moveTo>
                    <a:lnTo>
                      <a:pt x="1"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35" name="Google Shape;4135;p27"/>
              <p:cNvSpPr/>
              <p:nvPr/>
            </p:nvSpPr>
            <p:spPr>
              <a:xfrm>
                <a:off x="3581350" y="884675"/>
                <a:ext cx="25" cy="2279075"/>
              </a:xfrm>
              <a:custGeom>
                <a:avLst/>
                <a:gdLst/>
                <a:ahLst/>
                <a:cxnLst/>
                <a:rect l="l" t="t" r="r" b="b"/>
                <a:pathLst>
                  <a:path w="1" h="91163" fill="none" extrusionOk="0">
                    <a:moveTo>
                      <a:pt x="0" y="91162"/>
                    </a:moveTo>
                    <a:lnTo>
                      <a:pt x="0"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36" name="Google Shape;4136;p27"/>
              <p:cNvSpPr/>
              <p:nvPr/>
            </p:nvSpPr>
            <p:spPr>
              <a:xfrm>
                <a:off x="3458675" y="884675"/>
                <a:ext cx="25" cy="2279075"/>
              </a:xfrm>
              <a:custGeom>
                <a:avLst/>
                <a:gdLst/>
                <a:ahLst/>
                <a:cxnLst/>
                <a:rect l="l" t="t" r="r" b="b"/>
                <a:pathLst>
                  <a:path w="1" h="91163" fill="none" extrusionOk="0">
                    <a:moveTo>
                      <a:pt x="1" y="91162"/>
                    </a:moveTo>
                    <a:lnTo>
                      <a:pt x="1"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37" name="Google Shape;4137;p27"/>
              <p:cNvSpPr/>
              <p:nvPr/>
            </p:nvSpPr>
            <p:spPr>
              <a:xfrm>
                <a:off x="3336425" y="884675"/>
                <a:ext cx="25" cy="2279075"/>
              </a:xfrm>
              <a:custGeom>
                <a:avLst/>
                <a:gdLst/>
                <a:ahLst/>
                <a:cxnLst/>
                <a:rect l="l" t="t" r="r" b="b"/>
                <a:pathLst>
                  <a:path w="1" h="91163" fill="none" extrusionOk="0">
                    <a:moveTo>
                      <a:pt x="1" y="91162"/>
                    </a:moveTo>
                    <a:lnTo>
                      <a:pt x="1"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38" name="Google Shape;4138;p27"/>
              <p:cNvSpPr/>
              <p:nvPr/>
            </p:nvSpPr>
            <p:spPr>
              <a:xfrm>
                <a:off x="3213375" y="884675"/>
                <a:ext cx="25" cy="2279075"/>
              </a:xfrm>
              <a:custGeom>
                <a:avLst/>
                <a:gdLst/>
                <a:ahLst/>
                <a:cxnLst/>
                <a:rect l="l" t="t" r="r" b="b"/>
                <a:pathLst>
                  <a:path w="1" h="91163" fill="none" extrusionOk="0">
                    <a:moveTo>
                      <a:pt x="1" y="91162"/>
                    </a:moveTo>
                    <a:lnTo>
                      <a:pt x="1"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39" name="Google Shape;4139;p27"/>
              <p:cNvSpPr/>
              <p:nvPr/>
            </p:nvSpPr>
            <p:spPr>
              <a:xfrm>
                <a:off x="3090725" y="884675"/>
                <a:ext cx="25" cy="2279075"/>
              </a:xfrm>
              <a:custGeom>
                <a:avLst/>
                <a:gdLst/>
                <a:ahLst/>
                <a:cxnLst/>
                <a:rect l="l" t="t" r="r" b="b"/>
                <a:pathLst>
                  <a:path w="1" h="91163" fill="none" extrusionOk="0">
                    <a:moveTo>
                      <a:pt x="1" y="91162"/>
                    </a:moveTo>
                    <a:lnTo>
                      <a:pt x="1"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40" name="Google Shape;4140;p27"/>
              <p:cNvSpPr/>
              <p:nvPr/>
            </p:nvSpPr>
            <p:spPr>
              <a:xfrm>
                <a:off x="2967700" y="884675"/>
                <a:ext cx="25" cy="2279075"/>
              </a:xfrm>
              <a:custGeom>
                <a:avLst/>
                <a:gdLst/>
                <a:ahLst/>
                <a:cxnLst/>
                <a:rect l="l" t="t" r="r" b="b"/>
                <a:pathLst>
                  <a:path w="1" h="91163" fill="none" extrusionOk="0">
                    <a:moveTo>
                      <a:pt x="0" y="91162"/>
                    </a:moveTo>
                    <a:lnTo>
                      <a:pt x="0"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41" name="Google Shape;4141;p27"/>
              <p:cNvSpPr/>
              <p:nvPr/>
            </p:nvSpPr>
            <p:spPr>
              <a:xfrm>
                <a:off x="2845025" y="884675"/>
                <a:ext cx="25" cy="2279075"/>
              </a:xfrm>
              <a:custGeom>
                <a:avLst/>
                <a:gdLst/>
                <a:ahLst/>
                <a:cxnLst/>
                <a:rect l="l" t="t" r="r" b="b"/>
                <a:pathLst>
                  <a:path w="1" h="91163" fill="none" extrusionOk="0">
                    <a:moveTo>
                      <a:pt x="1" y="91162"/>
                    </a:moveTo>
                    <a:lnTo>
                      <a:pt x="1"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42" name="Google Shape;4142;p27"/>
              <p:cNvSpPr/>
              <p:nvPr/>
            </p:nvSpPr>
            <p:spPr>
              <a:xfrm>
                <a:off x="2722000" y="884675"/>
                <a:ext cx="25" cy="2279075"/>
              </a:xfrm>
              <a:custGeom>
                <a:avLst/>
                <a:gdLst/>
                <a:ahLst/>
                <a:cxnLst/>
                <a:rect l="l" t="t" r="r" b="b"/>
                <a:pathLst>
                  <a:path w="1" h="91163" fill="none" extrusionOk="0">
                    <a:moveTo>
                      <a:pt x="0" y="91162"/>
                    </a:moveTo>
                    <a:lnTo>
                      <a:pt x="0"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43" name="Google Shape;4143;p27"/>
              <p:cNvSpPr/>
              <p:nvPr/>
            </p:nvSpPr>
            <p:spPr>
              <a:xfrm>
                <a:off x="2599725" y="884675"/>
                <a:ext cx="25" cy="2279075"/>
              </a:xfrm>
              <a:custGeom>
                <a:avLst/>
                <a:gdLst/>
                <a:ahLst/>
                <a:cxnLst/>
                <a:rect l="l" t="t" r="r" b="b"/>
                <a:pathLst>
                  <a:path w="1" h="91163" fill="none" extrusionOk="0">
                    <a:moveTo>
                      <a:pt x="1" y="91162"/>
                    </a:moveTo>
                    <a:lnTo>
                      <a:pt x="1"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44" name="Google Shape;4144;p27"/>
              <p:cNvSpPr/>
              <p:nvPr/>
            </p:nvSpPr>
            <p:spPr>
              <a:xfrm>
                <a:off x="2477075" y="884675"/>
                <a:ext cx="25" cy="2279075"/>
              </a:xfrm>
              <a:custGeom>
                <a:avLst/>
                <a:gdLst/>
                <a:ahLst/>
                <a:cxnLst/>
                <a:rect l="l" t="t" r="r" b="b"/>
                <a:pathLst>
                  <a:path w="1" h="91163" fill="none" extrusionOk="0">
                    <a:moveTo>
                      <a:pt x="1" y="91162"/>
                    </a:moveTo>
                    <a:lnTo>
                      <a:pt x="1"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45" name="Google Shape;4145;p27"/>
              <p:cNvSpPr/>
              <p:nvPr/>
            </p:nvSpPr>
            <p:spPr>
              <a:xfrm>
                <a:off x="2354050" y="884675"/>
                <a:ext cx="25" cy="2279075"/>
              </a:xfrm>
              <a:custGeom>
                <a:avLst/>
                <a:gdLst/>
                <a:ahLst/>
                <a:cxnLst/>
                <a:rect l="l" t="t" r="r" b="b"/>
                <a:pathLst>
                  <a:path w="1" h="91163" fill="none" extrusionOk="0">
                    <a:moveTo>
                      <a:pt x="0" y="91162"/>
                    </a:moveTo>
                    <a:lnTo>
                      <a:pt x="0"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46" name="Google Shape;4146;p27"/>
              <p:cNvSpPr/>
              <p:nvPr/>
            </p:nvSpPr>
            <p:spPr>
              <a:xfrm>
                <a:off x="2231400" y="1004975"/>
                <a:ext cx="3069050" cy="25"/>
              </a:xfrm>
              <a:custGeom>
                <a:avLst/>
                <a:gdLst/>
                <a:ahLst/>
                <a:cxnLst/>
                <a:rect l="l" t="t" r="r" b="b"/>
                <a:pathLst>
                  <a:path w="122762" h="1" fill="none" extrusionOk="0">
                    <a:moveTo>
                      <a:pt x="0" y="1"/>
                    </a:moveTo>
                    <a:lnTo>
                      <a:pt x="122761"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47" name="Google Shape;4147;p27"/>
              <p:cNvSpPr/>
              <p:nvPr/>
            </p:nvSpPr>
            <p:spPr>
              <a:xfrm>
                <a:off x="2231400" y="1124500"/>
                <a:ext cx="3069050" cy="25"/>
              </a:xfrm>
              <a:custGeom>
                <a:avLst/>
                <a:gdLst/>
                <a:ahLst/>
                <a:cxnLst/>
                <a:rect l="l" t="t" r="r" b="b"/>
                <a:pathLst>
                  <a:path w="122762" h="1" fill="none" extrusionOk="0">
                    <a:moveTo>
                      <a:pt x="0" y="0"/>
                    </a:moveTo>
                    <a:lnTo>
                      <a:pt x="122761" y="0"/>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48" name="Google Shape;4148;p27"/>
              <p:cNvSpPr/>
              <p:nvPr/>
            </p:nvSpPr>
            <p:spPr>
              <a:xfrm>
                <a:off x="2231400" y="1244800"/>
                <a:ext cx="3069050" cy="25"/>
              </a:xfrm>
              <a:custGeom>
                <a:avLst/>
                <a:gdLst/>
                <a:ahLst/>
                <a:cxnLst/>
                <a:rect l="l" t="t" r="r" b="b"/>
                <a:pathLst>
                  <a:path w="122762" h="1" fill="none" extrusionOk="0">
                    <a:moveTo>
                      <a:pt x="0" y="0"/>
                    </a:moveTo>
                    <a:lnTo>
                      <a:pt x="122761" y="0"/>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49" name="Google Shape;4149;p27"/>
              <p:cNvSpPr/>
              <p:nvPr/>
            </p:nvSpPr>
            <p:spPr>
              <a:xfrm>
                <a:off x="2231400" y="1364325"/>
                <a:ext cx="3069050" cy="0"/>
              </a:xfrm>
              <a:custGeom>
                <a:avLst/>
                <a:gdLst/>
                <a:ahLst/>
                <a:cxnLst/>
                <a:rect l="l" t="t" r="r" b="b"/>
                <a:pathLst>
                  <a:path w="122762" fill="none" extrusionOk="0">
                    <a:moveTo>
                      <a:pt x="0" y="0"/>
                    </a:moveTo>
                    <a:lnTo>
                      <a:pt x="122761" y="0"/>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50" name="Google Shape;4150;p27"/>
              <p:cNvSpPr/>
              <p:nvPr/>
            </p:nvSpPr>
            <p:spPr>
              <a:xfrm>
                <a:off x="2231400" y="1484625"/>
                <a:ext cx="3069050" cy="25"/>
              </a:xfrm>
              <a:custGeom>
                <a:avLst/>
                <a:gdLst/>
                <a:ahLst/>
                <a:cxnLst/>
                <a:rect l="l" t="t" r="r" b="b"/>
                <a:pathLst>
                  <a:path w="122762" h="1" fill="none" extrusionOk="0">
                    <a:moveTo>
                      <a:pt x="0" y="0"/>
                    </a:moveTo>
                    <a:lnTo>
                      <a:pt x="122761" y="0"/>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51" name="Google Shape;4151;p27"/>
              <p:cNvSpPr/>
              <p:nvPr/>
            </p:nvSpPr>
            <p:spPr>
              <a:xfrm>
                <a:off x="2231400" y="1604125"/>
                <a:ext cx="3069050" cy="25"/>
              </a:xfrm>
              <a:custGeom>
                <a:avLst/>
                <a:gdLst/>
                <a:ahLst/>
                <a:cxnLst/>
                <a:rect l="l" t="t" r="r" b="b"/>
                <a:pathLst>
                  <a:path w="122762" h="1" fill="none" extrusionOk="0">
                    <a:moveTo>
                      <a:pt x="0" y="1"/>
                    </a:moveTo>
                    <a:lnTo>
                      <a:pt x="122761"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52" name="Google Shape;4152;p27"/>
              <p:cNvSpPr/>
              <p:nvPr/>
            </p:nvSpPr>
            <p:spPr>
              <a:xfrm>
                <a:off x="2231400" y="1724425"/>
                <a:ext cx="3069050" cy="25"/>
              </a:xfrm>
              <a:custGeom>
                <a:avLst/>
                <a:gdLst/>
                <a:ahLst/>
                <a:cxnLst/>
                <a:rect l="l" t="t" r="r" b="b"/>
                <a:pathLst>
                  <a:path w="122762" h="1" fill="none" extrusionOk="0">
                    <a:moveTo>
                      <a:pt x="0" y="1"/>
                    </a:moveTo>
                    <a:lnTo>
                      <a:pt x="122761"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53" name="Google Shape;4153;p27"/>
              <p:cNvSpPr/>
              <p:nvPr/>
            </p:nvSpPr>
            <p:spPr>
              <a:xfrm>
                <a:off x="2231400" y="1844725"/>
                <a:ext cx="3069050" cy="25"/>
              </a:xfrm>
              <a:custGeom>
                <a:avLst/>
                <a:gdLst/>
                <a:ahLst/>
                <a:cxnLst/>
                <a:rect l="l" t="t" r="r" b="b"/>
                <a:pathLst>
                  <a:path w="122762" h="1" fill="none" extrusionOk="0">
                    <a:moveTo>
                      <a:pt x="0" y="1"/>
                    </a:moveTo>
                    <a:lnTo>
                      <a:pt x="122761"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54" name="Google Shape;4154;p27"/>
              <p:cNvSpPr/>
              <p:nvPr/>
            </p:nvSpPr>
            <p:spPr>
              <a:xfrm>
                <a:off x="2231400" y="1964250"/>
                <a:ext cx="3069050" cy="25"/>
              </a:xfrm>
              <a:custGeom>
                <a:avLst/>
                <a:gdLst/>
                <a:ahLst/>
                <a:cxnLst/>
                <a:rect l="l" t="t" r="r" b="b"/>
                <a:pathLst>
                  <a:path w="122762" h="1" fill="none" extrusionOk="0">
                    <a:moveTo>
                      <a:pt x="0" y="0"/>
                    </a:moveTo>
                    <a:lnTo>
                      <a:pt x="122761" y="0"/>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55" name="Google Shape;4155;p27"/>
              <p:cNvSpPr/>
              <p:nvPr/>
            </p:nvSpPr>
            <p:spPr>
              <a:xfrm>
                <a:off x="2231400" y="2084550"/>
                <a:ext cx="3069050" cy="25"/>
              </a:xfrm>
              <a:custGeom>
                <a:avLst/>
                <a:gdLst/>
                <a:ahLst/>
                <a:cxnLst/>
                <a:rect l="l" t="t" r="r" b="b"/>
                <a:pathLst>
                  <a:path w="122762" h="1" fill="none" extrusionOk="0">
                    <a:moveTo>
                      <a:pt x="0" y="0"/>
                    </a:moveTo>
                    <a:lnTo>
                      <a:pt x="122761" y="0"/>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56" name="Google Shape;4156;p27"/>
              <p:cNvSpPr/>
              <p:nvPr/>
            </p:nvSpPr>
            <p:spPr>
              <a:xfrm>
                <a:off x="2231400" y="2204075"/>
                <a:ext cx="3069050" cy="25"/>
              </a:xfrm>
              <a:custGeom>
                <a:avLst/>
                <a:gdLst/>
                <a:ahLst/>
                <a:cxnLst/>
                <a:rect l="l" t="t" r="r" b="b"/>
                <a:pathLst>
                  <a:path w="122762" h="1" fill="none" extrusionOk="0">
                    <a:moveTo>
                      <a:pt x="0" y="0"/>
                    </a:moveTo>
                    <a:lnTo>
                      <a:pt x="122761" y="0"/>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57" name="Google Shape;4157;p27"/>
              <p:cNvSpPr/>
              <p:nvPr/>
            </p:nvSpPr>
            <p:spPr>
              <a:xfrm>
                <a:off x="2231400" y="2324375"/>
                <a:ext cx="3069050" cy="25"/>
              </a:xfrm>
              <a:custGeom>
                <a:avLst/>
                <a:gdLst/>
                <a:ahLst/>
                <a:cxnLst/>
                <a:rect l="l" t="t" r="r" b="b"/>
                <a:pathLst>
                  <a:path w="122762" h="1" fill="none" extrusionOk="0">
                    <a:moveTo>
                      <a:pt x="0" y="0"/>
                    </a:moveTo>
                    <a:lnTo>
                      <a:pt x="122761" y="0"/>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58" name="Google Shape;4158;p27"/>
              <p:cNvSpPr/>
              <p:nvPr/>
            </p:nvSpPr>
            <p:spPr>
              <a:xfrm>
                <a:off x="2231400" y="2444275"/>
                <a:ext cx="3069050" cy="25"/>
              </a:xfrm>
              <a:custGeom>
                <a:avLst/>
                <a:gdLst/>
                <a:ahLst/>
                <a:cxnLst/>
                <a:rect l="l" t="t" r="r" b="b"/>
                <a:pathLst>
                  <a:path w="122762" h="1" fill="none" extrusionOk="0">
                    <a:moveTo>
                      <a:pt x="0" y="0"/>
                    </a:moveTo>
                    <a:lnTo>
                      <a:pt x="122761" y="0"/>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59" name="Google Shape;4159;p27"/>
              <p:cNvSpPr/>
              <p:nvPr/>
            </p:nvSpPr>
            <p:spPr>
              <a:xfrm>
                <a:off x="2231400" y="2564175"/>
                <a:ext cx="3069050" cy="25"/>
              </a:xfrm>
              <a:custGeom>
                <a:avLst/>
                <a:gdLst/>
                <a:ahLst/>
                <a:cxnLst/>
                <a:rect l="l" t="t" r="r" b="b"/>
                <a:pathLst>
                  <a:path w="122762" h="1" fill="none" extrusionOk="0">
                    <a:moveTo>
                      <a:pt x="0" y="1"/>
                    </a:moveTo>
                    <a:lnTo>
                      <a:pt x="122761"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60" name="Google Shape;4160;p27"/>
              <p:cNvSpPr/>
              <p:nvPr/>
            </p:nvSpPr>
            <p:spPr>
              <a:xfrm>
                <a:off x="2231400" y="2684100"/>
                <a:ext cx="3069050" cy="25"/>
              </a:xfrm>
              <a:custGeom>
                <a:avLst/>
                <a:gdLst/>
                <a:ahLst/>
                <a:cxnLst/>
                <a:rect l="l" t="t" r="r" b="b"/>
                <a:pathLst>
                  <a:path w="122762" h="1" fill="none" extrusionOk="0">
                    <a:moveTo>
                      <a:pt x="0" y="0"/>
                    </a:moveTo>
                    <a:lnTo>
                      <a:pt x="122761" y="0"/>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161" name="Google Shape;4161;p27"/>
            <p:cNvSpPr/>
            <p:nvPr/>
          </p:nvSpPr>
          <p:spPr>
            <a:xfrm>
              <a:off x="3683694" y="310089"/>
              <a:ext cx="3252469" cy="4492798"/>
            </a:xfrm>
            <a:custGeom>
              <a:avLst/>
              <a:gdLst/>
              <a:ahLst/>
              <a:cxnLst/>
              <a:rect l="l" t="t" r="r" b="b"/>
              <a:pathLst>
                <a:path w="89329" h="136352" extrusionOk="0">
                  <a:moveTo>
                    <a:pt x="1" y="1"/>
                  </a:moveTo>
                  <a:lnTo>
                    <a:pt x="1" y="136352"/>
                  </a:lnTo>
                  <a:lnTo>
                    <a:pt x="88498" y="136352"/>
                  </a:lnTo>
                  <a:cubicBezTo>
                    <a:pt x="88952" y="136352"/>
                    <a:pt x="89329" y="135975"/>
                    <a:pt x="89329" y="135521"/>
                  </a:cubicBezTo>
                  <a:lnTo>
                    <a:pt x="89329" y="831"/>
                  </a:lnTo>
                  <a:cubicBezTo>
                    <a:pt x="89329" y="377"/>
                    <a:pt x="88952" y="1"/>
                    <a:pt x="88498" y="1"/>
                  </a:cubicBezTo>
                  <a:close/>
                </a:path>
              </a:pathLst>
            </a:custGeom>
            <a:solidFill>
              <a:srgbClr val="FFFB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62" name="Google Shape;4162;p27"/>
            <p:cNvSpPr/>
            <p:nvPr/>
          </p:nvSpPr>
          <p:spPr>
            <a:xfrm>
              <a:off x="6199822" y="2938093"/>
              <a:ext cx="865063" cy="254361"/>
            </a:xfrm>
            <a:custGeom>
              <a:avLst/>
              <a:gdLst/>
              <a:ahLst/>
              <a:cxnLst/>
              <a:rect l="l" t="t" r="r" b="b"/>
              <a:pathLst>
                <a:path w="24876" h="7462" extrusionOk="0">
                  <a:moveTo>
                    <a:pt x="0" y="1"/>
                  </a:moveTo>
                  <a:lnTo>
                    <a:pt x="0" y="7462"/>
                  </a:lnTo>
                  <a:lnTo>
                    <a:pt x="24875" y="7462"/>
                  </a:lnTo>
                  <a:lnTo>
                    <a:pt x="248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63" name="Google Shape;4163;p27"/>
            <p:cNvSpPr/>
            <p:nvPr/>
          </p:nvSpPr>
          <p:spPr>
            <a:xfrm>
              <a:off x="6164906" y="4010476"/>
              <a:ext cx="865098" cy="254361"/>
            </a:xfrm>
            <a:custGeom>
              <a:avLst/>
              <a:gdLst/>
              <a:ahLst/>
              <a:cxnLst/>
              <a:rect l="l" t="t" r="r" b="b"/>
              <a:pathLst>
                <a:path w="24877" h="7462" extrusionOk="0">
                  <a:moveTo>
                    <a:pt x="1" y="0"/>
                  </a:moveTo>
                  <a:lnTo>
                    <a:pt x="1" y="7461"/>
                  </a:lnTo>
                  <a:lnTo>
                    <a:pt x="24876" y="7461"/>
                  </a:lnTo>
                  <a:lnTo>
                    <a:pt x="248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64" name="Google Shape;4164;p27"/>
            <p:cNvSpPr/>
            <p:nvPr/>
          </p:nvSpPr>
          <p:spPr>
            <a:xfrm>
              <a:off x="6206882" y="3300894"/>
              <a:ext cx="865063" cy="253850"/>
            </a:xfrm>
            <a:custGeom>
              <a:avLst/>
              <a:gdLst/>
              <a:ahLst/>
              <a:cxnLst/>
              <a:rect l="l" t="t" r="r" b="b"/>
              <a:pathLst>
                <a:path w="24876" h="7447" extrusionOk="0">
                  <a:moveTo>
                    <a:pt x="1" y="1"/>
                  </a:moveTo>
                  <a:lnTo>
                    <a:pt x="1" y="7446"/>
                  </a:lnTo>
                  <a:lnTo>
                    <a:pt x="24876" y="7446"/>
                  </a:lnTo>
                  <a:lnTo>
                    <a:pt x="2487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165" name="Google Shape;4165;p27"/>
            <p:cNvGrpSpPr/>
            <p:nvPr/>
          </p:nvGrpSpPr>
          <p:grpSpPr>
            <a:xfrm>
              <a:off x="-107501" y="286490"/>
              <a:ext cx="6970939" cy="4599204"/>
              <a:chOff x="-319500" y="1433275"/>
              <a:chExt cx="7595271" cy="3489532"/>
            </a:xfrm>
          </p:grpSpPr>
          <p:sp>
            <p:nvSpPr>
              <p:cNvPr id="4166" name="Google Shape;4166;p27"/>
              <p:cNvSpPr/>
              <p:nvPr/>
            </p:nvSpPr>
            <p:spPr>
              <a:xfrm>
                <a:off x="-319500" y="1459532"/>
                <a:ext cx="4091434" cy="3463275"/>
              </a:xfrm>
              <a:custGeom>
                <a:avLst/>
                <a:gdLst/>
                <a:ahLst/>
                <a:cxnLst/>
                <a:rect l="l" t="t" r="r" b="b"/>
                <a:pathLst>
                  <a:path w="85959" h="138531" extrusionOk="0">
                    <a:moveTo>
                      <a:pt x="85959" y="1"/>
                    </a:moveTo>
                    <a:lnTo>
                      <a:pt x="816" y="95"/>
                    </a:lnTo>
                    <a:cubicBezTo>
                      <a:pt x="361" y="95"/>
                      <a:pt x="1" y="471"/>
                      <a:pt x="1" y="926"/>
                    </a:cubicBezTo>
                    <a:lnTo>
                      <a:pt x="1" y="137700"/>
                    </a:lnTo>
                    <a:cubicBezTo>
                      <a:pt x="1" y="138170"/>
                      <a:pt x="361" y="138531"/>
                      <a:pt x="816" y="138531"/>
                    </a:cubicBezTo>
                    <a:lnTo>
                      <a:pt x="85959" y="136352"/>
                    </a:lnTo>
                    <a:lnTo>
                      <a:pt x="85959" y="1"/>
                    </a:ln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67" name="Google Shape;4167;p27"/>
              <p:cNvSpPr/>
              <p:nvPr/>
            </p:nvSpPr>
            <p:spPr>
              <a:xfrm>
                <a:off x="-284725" y="1433282"/>
                <a:ext cx="4066826" cy="3460925"/>
              </a:xfrm>
              <a:custGeom>
                <a:avLst/>
                <a:gdLst/>
                <a:ahLst/>
                <a:cxnLst/>
                <a:rect l="l" t="t" r="r" b="b"/>
                <a:pathLst>
                  <a:path w="85442" h="138437" extrusionOk="0">
                    <a:moveTo>
                      <a:pt x="816" y="1"/>
                    </a:moveTo>
                    <a:cubicBezTo>
                      <a:pt x="361" y="1"/>
                      <a:pt x="1" y="377"/>
                      <a:pt x="1" y="831"/>
                    </a:cubicBezTo>
                    <a:lnTo>
                      <a:pt x="1" y="137606"/>
                    </a:lnTo>
                    <a:cubicBezTo>
                      <a:pt x="1" y="138076"/>
                      <a:pt x="361" y="138436"/>
                      <a:pt x="816" y="138436"/>
                    </a:cubicBezTo>
                    <a:lnTo>
                      <a:pt x="85442" y="137402"/>
                    </a:lnTo>
                    <a:lnTo>
                      <a:pt x="85442" y="1051"/>
                    </a:lnTo>
                    <a:lnTo>
                      <a:pt x="816" y="1"/>
                    </a:lnTo>
                    <a:close/>
                  </a:path>
                </a:pathLst>
              </a:custGeom>
              <a:solidFill>
                <a:srgbClr val="FFFE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68" name="Google Shape;4168;p27"/>
              <p:cNvSpPr/>
              <p:nvPr/>
            </p:nvSpPr>
            <p:spPr>
              <a:xfrm>
                <a:off x="3777676" y="1459525"/>
                <a:ext cx="3498095" cy="3463275"/>
              </a:xfrm>
              <a:custGeom>
                <a:avLst/>
                <a:gdLst/>
                <a:ahLst/>
                <a:cxnLst/>
                <a:rect l="l" t="t" r="r" b="b"/>
                <a:pathLst>
                  <a:path w="85943" h="138531" extrusionOk="0">
                    <a:moveTo>
                      <a:pt x="1" y="1"/>
                    </a:moveTo>
                    <a:lnTo>
                      <a:pt x="1" y="136352"/>
                    </a:lnTo>
                    <a:lnTo>
                      <a:pt x="85128" y="138531"/>
                    </a:lnTo>
                    <a:cubicBezTo>
                      <a:pt x="85583" y="138531"/>
                      <a:pt x="85943" y="138170"/>
                      <a:pt x="85943" y="137700"/>
                    </a:cubicBezTo>
                    <a:lnTo>
                      <a:pt x="85943" y="926"/>
                    </a:lnTo>
                    <a:cubicBezTo>
                      <a:pt x="85943" y="471"/>
                      <a:pt x="85583" y="95"/>
                      <a:pt x="85128" y="95"/>
                    </a:cubicBezTo>
                    <a:lnTo>
                      <a:pt x="1" y="1"/>
                    </a:ln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69" name="Google Shape;4169;p27"/>
              <p:cNvSpPr/>
              <p:nvPr/>
            </p:nvSpPr>
            <p:spPr>
              <a:xfrm>
                <a:off x="3777676" y="1433275"/>
                <a:ext cx="3477052" cy="3460925"/>
              </a:xfrm>
              <a:custGeom>
                <a:avLst/>
                <a:gdLst/>
                <a:ahLst/>
                <a:cxnLst/>
                <a:rect l="l" t="t" r="r" b="b"/>
                <a:pathLst>
                  <a:path w="85426" h="138437" extrusionOk="0">
                    <a:moveTo>
                      <a:pt x="84611" y="1"/>
                    </a:moveTo>
                    <a:lnTo>
                      <a:pt x="1" y="1051"/>
                    </a:lnTo>
                    <a:lnTo>
                      <a:pt x="1" y="137402"/>
                    </a:lnTo>
                    <a:lnTo>
                      <a:pt x="84611" y="138436"/>
                    </a:lnTo>
                    <a:cubicBezTo>
                      <a:pt x="85065" y="138436"/>
                      <a:pt x="85426" y="138076"/>
                      <a:pt x="85426" y="137606"/>
                    </a:cubicBezTo>
                    <a:lnTo>
                      <a:pt x="85426" y="831"/>
                    </a:lnTo>
                    <a:cubicBezTo>
                      <a:pt x="85426" y="377"/>
                      <a:pt x="85065" y="1"/>
                      <a:pt x="84611" y="1"/>
                    </a:cubicBezTo>
                    <a:close/>
                  </a:path>
                </a:pathLst>
              </a:custGeom>
              <a:solidFill>
                <a:srgbClr val="FFFE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4170" name="Google Shape;4170;p27"/>
          <p:cNvSpPr txBox="1">
            <a:spLocks noGrp="1"/>
          </p:cNvSpPr>
          <p:nvPr>
            <p:ph type="title"/>
          </p:nvPr>
        </p:nvSpPr>
        <p:spPr>
          <a:xfrm>
            <a:off x="1586550" y="445025"/>
            <a:ext cx="4175100" cy="526800"/>
          </a:xfrm>
          <a:prstGeom prst="rect">
            <a:avLst/>
          </a:prstGeom>
        </p:spPr>
        <p:txBody>
          <a:bodyPr spcFirstLastPara="1" wrap="square" lIns="0" tIns="0" rIns="0" bIns="0" anchor="t" anchorCtr="0">
            <a:noAutofit/>
          </a:bodyPr>
          <a:lstStyle>
            <a:lvl1pPr lvl="0" algn="ctr" rtl="0">
              <a:spcBef>
                <a:spcPts val="0"/>
              </a:spcBef>
              <a:spcAft>
                <a:spcPts val="0"/>
              </a:spcAft>
              <a:buSzPts val="3000"/>
              <a:buNone/>
              <a:defRPr sz="3000" b="1">
                <a:latin typeface="Secular One"/>
                <a:ea typeface="Secular One"/>
                <a:cs typeface="Secular One"/>
                <a:sym typeface="Secular 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171" name="Google Shape;4171;p27"/>
          <p:cNvSpPr txBox="1">
            <a:spLocks noGrp="1"/>
          </p:cNvSpPr>
          <p:nvPr>
            <p:ph type="subTitle" idx="1"/>
          </p:nvPr>
        </p:nvSpPr>
        <p:spPr>
          <a:xfrm>
            <a:off x="1390001" y="1846194"/>
            <a:ext cx="2284200" cy="6675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4172" name="Google Shape;4172;p27">
            <a:hlinkClick r:id="" action="ppaction://noaction"/>
          </p:cNvPr>
          <p:cNvSpPr txBox="1">
            <a:spLocks noGrp="1"/>
          </p:cNvSpPr>
          <p:nvPr>
            <p:ph type="title" idx="2"/>
          </p:nvPr>
        </p:nvSpPr>
        <p:spPr>
          <a:xfrm>
            <a:off x="1390120" y="1526638"/>
            <a:ext cx="2284200" cy="342000"/>
          </a:xfrm>
          <a:prstGeom prst="rect">
            <a:avLst/>
          </a:prstGeom>
        </p:spPr>
        <p:txBody>
          <a:bodyPr spcFirstLastPara="1" wrap="square" lIns="0" tIns="0" rIns="0" bIns="0" anchor="ctr" anchorCtr="0">
            <a:noAutofit/>
          </a:bodyPr>
          <a:lstStyle>
            <a:lvl1pPr lvl="0" rtl="0">
              <a:spcBef>
                <a:spcPts val="0"/>
              </a:spcBef>
              <a:spcAft>
                <a:spcPts val="0"/>
              </a:spcAft>
              <a:buSzPts val="2000"/>
              <a:buNone/>
              <a:defRPr sz="2000" b="0">
                <a:solidFill>
                  <a:schemeClr val="dk2"/>
                </a:solidFill>
                <a:latin typeface="Secular One"/>
                <a:ea typeface="Secular One"/>
                <a:cs typeface="Secular One"/>
                <a:sym typeface="Secular One"/>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4173" name="Google Shape;4173;p27"/>
          <p:cNvSpPr txBox="1">
            <a:spLocks noGrp="1"/>
          </p:cNvSpPr>
          <p:nvPr>
            <p:ph type="subTitle" idx="3"/>
          </p:nvPr>
        </p:nvSpPr>
        <p:spPr>
          <a:xfrm>
            <a:off x="4439203" y="1846194"/>
            <a:ext cx="2284200" cy="6675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4174" name="Google Shape;4174;p27">
            <a:hlinkClick r:id="" action="ppaction://noaction"/>
          </p:cNvPr>
          <p:cNvSpPr txBox="1">
            <a:spLocks noGrp="1"/>
          </p:cNvSpPr>
          <p:nvPr>
            <p:ph type="title" idx="4"/>
          </p:nvPr>
        </p:nvSpPr>
        <p:spPr>
          <a:xfrm>
            <a:off x="4439323" y="1526638"/>
            <a:ext cx="2284200" cy="342000"/>
          </a:xfrm>
          <a:prstGeom prst="rect">
            <a:avLst/>
          </a:prstGeom>
        </p:spPr>
        <p:txBody>
          <a:bodyPr spcFirstLastPara="1" wrap="square" lIns="0" tIns="0" rIns="0" bIns="0" anchor="ctr" anchorCtr="0">
            <a:noAutofit/>
          </a:bodyPr>
          <a:lstStyle>
            <a:lvl1pPr lvl="0" rtl="0">
              <a:spcBef>
                <a:spcPts val="0"/>
              </a:spcBef>
              <a:spcAft>
                <a:spcPts val="0"/>
              </a:spcAft>
              <a:buSzPts val="2000"/>
              <a:buNone/>
              <a:defRPr sz="2000" b="0">
                <a:solidFill>
                  <a:schemeClr val="dk2"/>
                </a:solidFill>
                <a:latin typeface="Secular One"/>
                <a:ea typeface="Secular One"/>
                <a:cs typeface="Secular One"/>
                <a:sym typeface="Secular One"/>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4175" name="Google Shape;4175;p27"/>
          <p:cNvSpPr txBox="1">
            <a:spLocks noGrp="1"/>
          </p:cNvSpPr>
          <p:nvPr>
            <p:ph type="subTitle" idx="5"/>
          </p:nvPr>
        </p:nvSpPr>
        <p:spPr>
          <a:xfrm>
            <a:off x="1390001" y="3339122"/>
            <a:ext cx="2284200" cy="6675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4176" name="Google Shape;4176;p27">
            <a:hlinkClick r:id="" action="ppaction://noaction"/>
          </p:cNvPr>
          <p:cNvSpPr txBox="1">
            <a:spLocks noGrp="1"/>
          </p:cNvSpPr>
          <p:nvPr>
            <p:ph type="title" idx="6"/>
          </p:nvPr>
        </p:nvSpPr>
        <p:spPr>
          <a:xfrm>
            <a:off x="1390174" y="3019558"/>
            <a:ext cx="2284200" cy="342000"/>
          </a:xfrm>
          <a:prstGeom prst="rect">
            <a:avLst/>
          </a:prstGeom>
        </p:spPr>
        <p:txBody>
          <a:bodyPr spcFirstLastPara="1" wrap="square" lIns="0" tIns="0" rIns="0" bIns="0" anchor="ctr" anchorCtr="0">
            <a:noAutofit/>
          </a:bodyPr>
          <a:lstStyle>
            <a:lvl1pPr lvl="0" rtl="0">
              <a:spcBef>
                <a:spcPts val="0"/>
              </a:spcBef>
              <a:spcAft>
                <a:spcPts val="0"/>
              </a:spcAft>
              <a:buSzPts val="2000"/>
              <a:buNone/>
              <a:defRPr sz="2000" b="0">
                <a:solidFill>
                  <a:schemeClr val="dk2"/>
                </a:solidFill>
                <a:latin typeface="Secular One"/>
                <a:ea typeface="Secular One"/>
                <a:cs typeface="Secular One"/>
                <a:sym typeface="Secular One"/>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4177" name="Google Shape;4177;p27"/>
          <p:cNvSpPr txBox="1">
            <a:spLocks noGrp="1"/>
          </p:cNvSpPr>
          <p:nvPr>
            <p:ph type="subTitle" idx="7"/>
          </p:nvPr>
        </p:nvSpPr>
        <p:spPr>
          <a:xfrm>
            <a:off x="4439203" y="3339122"/>
            <a:ext cx="2284200" cy="6675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4178" name="Google Shape;4178;p27">
            <a:hlinkClick r:id="rId2" action="ppaction://hlinksldjump"/>
          </p:cNvPr>
          <p:cNvSpPr txBox="1">
            <a:spLocks noGrp="1"/>
          </p:cNvSpPr>
          <p:nvPr>
            <p:ph type="title" idx="8"/>
          </p:nvPr>
        </p:nvSpPr>
        <p:spPr>
          <a:xfrm>
            <a:off x="4439323" y="3019558"/>
            <a:ext cx="2284200" cy="342000"/>
          </a:xfrm>
          <a:prstGeom prst="rect">
            <a:avLst/>
          </a:prstGeom>
        </p:spPr>
        <p:txBody>
          <a:bodyPr spcFirstLastPara="1" wrap="square" lIns="0" tIns="0" rIns="0" bIns="0" anchor="ctr" anchorCtr="0">
            <a:noAutofit/>
          </a:bodyPr>
          <a:lstStyle>
            <a:lvl1pPr lvl="0" rtl="0">
              <a:spcBef>
                <a:spcPts val="0"/>
              </a:spcBef>
              <a:spcAft>
                <a:spcPts val="0"/>
              </a:spcAft>
              <a:buSzPts val="2000"/>
              <a:buNone/>
              <a:defRPr sz="2000" b="0">
                <a:solidFill>
                  <a:schemeClr val="dk2"/>
                </a:solidFill>
                <a:latin typeface="Secular One"/>
                <a:ea typeface="Secular One"/>
                <a:cs typeface="Secular One"/>
                <a:sym typeface="Secular One"/>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grpSp>
        <p:nvGrpSpPr>
          <p:cNvPr id="4179" name="Google Shape;4179;p27"/>
          <p:cNvGrpSpPr/>
          <p:nvPr/>
        </p:nvGrpSpPr>
        <p:grpSpPr>
          <a:xfrm>
            <a:off x="498381" y="269049"/>
            <a:ext cx="826017" cy="800226"/>
            <a:chOff x="2196125" y="2117850"/>
            <a:chExt cx="569000" cy="541975"/>
          </a:xfrm>
        </p:grpSpPr>
        <p:sp>
          <p:nvSpPr>
            <p:cNvPr id="4180" name="Google Shape;4180;p27"/>
            <p:cNvSpPr/>
            <p:nvPr/>
          </p:nvSpPr>
          <p:spPr>
            <a:xfrm>
              <a:off x="2196125" y="2117850"/>
              <a:ext cx="569000" cy="541975"/>
            </a:xfrm>
            <a:custGeom>
              <a:avLst/>
              <a:gdLst/>
              <a:ahLst/>
              <a:cxnLst/>
              <a:rect l="l" t="t" r="r" b="b"/>
              <a:pathLst>
                <a:path w="22760" h="21679" extrusionOk="0">
                  <a:moveTo>
                    <a:pt x="4906" y="1"/>
                  </a:moveTo>
                  <a:lnTo>
                    <a:pt x="0" y="17854"/>
                  </a:lnTo>
                  <a:lnTo>
                    <a:pt x="13903" y="21678"/>
                  </a:lnTo>
                  <a:lnTo>
                    <a:pt x="18825" y="19249"/>
                  </a:lnTo>
                  <a:lnTo>
                    <a:pt x="22759" y="4907"/>
                  </a:lnTo>
                  <a:lnTo>
                    <a:pt x="490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81" name="Google Shape;4181;p27"/>
            <p:cNvSpPr/>
            <p:nvPr/>
          </p:nvSpPr>
          <p:spPr>
            <a:xfrm>
              <a:off x="2543700" y="2571625"/>
              <a:ext cx="123075" cy="88200"/>
            </a:xfrm>
            <a:custGeom>
              <a:avLst/>
              <a:gdLst/>
              <a:ahLst/>
              <a:cxnLst/>
              <a:rect l="l" t="t" r="r" b="b"/>
              <a:pathLst>
                <a:path w="4923" h="3528" extrusionOk="0">
                  <a:moveTo>
                    <a:pt x="972" y="1"/>
                  </a:moveTo>
                  <a:lnTo>
                    <a:pt x="0" y="3527"/>
                  </a:lnTo>
                  <a:lnTo>
                    <a:pt x="4922" y="1098"/>
                  </a:lnTo>
                  <a:lnTo>
                    <a:pt x="972" y="1"/>
                  </a:ln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82" name="Google Shape;4182;p27"/>
            <p:cNvSpPr/>
            <p:nvPr/>
          </p:nvSpPr>
          <p:spPr>
            <a:xfrm>
              <a:off x="2298775" y="2117850"/>
              <a:ext cx="466350" cy="195950"/>
            </a:xfrm>
            <a:custGeom>
              <a:avLst/>
              <a:gdLst/>
              <a:ahLst/>
              <a:cxnLst/>
              <a:rect l="l" t="t" r="r" b="b"/>
              <a:pathLst>
                <a:path w="18654" h="7838" extrusionOk="0">
                  <a:moveTo>
                    <a:pt x="800" y="1"/>
                  </a:moveTo>
                  <a:lnTo>
                    <a:pt x="1" y="2932"/>
                  </a:lnTo>
                  <a:lnTo>
                    <a:pt x="17854" y="7838"/>
                  </a:lnTo>
                  <a:lnTo>
                    <a:pt x="18653" y="4907"/>
                  </a:lnTo>
                  <a:lnTo>
                    <a:pt x="800" y="1"/>
                  </a:ln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183" name="Google Shape;4183;p27"/>
          <p:cNvGrpSpPr/>
          <p:nvPr/>
        </p:nvGrpSpPr>
        <p:grpSpPr>
          <a:xfrm>
            <a:off x="60852" y="4228002"/>
            <a:ext cx="1165923" cy="406711"/>
            <a:chOff x="137052" y="4228002"/>
            <a:chExt cx="1165923" cy="406711"/>
          </a:xfrm>
        </p:grpSpPr>
        <p:sp>
          <p:nvSpPr>
            <p:cNvPr id="4184" name="Google Shape;4184;p27"/>
            <p:cNvSpPr/>
            <p:nvPr/>
          </p:nvSpPr>
          <p:spPr>
            <a:xfrm rot="5400000" flipH="1">
              <a:off x="516658" y="3848396"/>
              <a:ext cx="406711" cy="1165923"/>
            </a:xfrm>
            <a:custGeom>
              <a:avLst/>
              <a:gdLst/>
              <a:ahLst/>
              <a:cxnLst/>
              <a:rect l="l" t="t" r="r" b="b"/>
              <a:pathLst>
                <a:path w="19296" h="50088" extrusionOk="0">
                  <a:moveTo>
                    <a:pt x="815" y="1"/>
                  </a:moveTo>
                  <a:cubicBezTo>
                    <a:pt x="392" y="1"/>
                    <a:pt x="0" y="361"/>
                    <a:pt x="0" y="784"/>
                  </a:cubicBezTo>
                  <a:lnTo>
                    <a:pt x="0" y="43983"/>
                  </a:lnTo>
                  <a:cubicBezTo>
                    <a:pt x="0" y="44406"/>
                    <a:pt x="314" y="44923"/>
                    <a:pt x="690" y="45143"/>
                  </a:cubicBezTo>
                  <a:lnTo>
                    <a:pt x="9013" y="49923"/>
                  </a:lnTo>
                  <a:cubicBezTo>
                    <a:pt x="9201" y="50033"/>
                    <a:pt x="9440" y="50088"/>
                    <a:pt x="9679" y="50088"/>
                  </a:cubicBezTo>
                  <a:cubicBezTo>
                    <a:pt x="9918" y="50088"/>
                    <a:pt x="10157" y="50033"/>
                    <a:pt x="10345" y="49923"/>
                  </a:cubicBezTo>
                  <a:lnTo>
                    <a:pt x="18653" y="45143"/>
                  </a:lnTo>
                  <a:cubicBezTo>
                    <a:pt x="19013" y="44923"/>
                    <a:pt x="19295" y="44406"/>
                    <a:pt x="19295" y="43983"/>
                  </a:cubicBezTo>
                  <a:lnTo>
                    <a:pt x="19295" y="784"/>
                  </a:lnTo>
                  <a:cubicBezTo>
                    <a:pt x="19295" y="361"/>
                    <a:pt x="18982" y="1"/>
                    <a:pt x="185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85" name="Google Shape;4185;p27"/>
            <p:cNvSpPr/>
            <p:nvPr/>
          </p:nvSpPr>
          <p:spPr>
            <a:xfrm>
              <a:off x="276375" y="4267400"/>
              <a:ext cx="977400" cy="46200"/>
            </a:xfrm>
            <a:prstGeom prst="roundRect">
              <a:avLst>
                <a:gd name="adj" fmla="val 18019"/>
              </a:avLst>
            </a:prstGeom>
            <a:solidFill>
              <a:srgbClr val="FFFFFF">
                <a:alpha val="20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anks">
  <p:cSld name="CUSTOM_17">
    <p:spTree>
      <p:nvGrpSpPr>
        <p:cNvPr id="1" name="Shape 4379"/>
        <p:cNvGrpSpPr/>
        <p:nvPr/>
      </p:nvGrpSpPr>
      <p:grpSpPr>
        <a:xfrm>
          <a:off x="0" y="0"/>
          <a:ext cx="0" cy="0"/>
          <a:chOff x="0" y="0"/>
          <a:chExt cx="0" cy="0"/>
        </a:xfrm>
      </p:grpSpPr>
      <p:sp>
        <p:nvSpPr>
          <p:cNvPr id="4380" name="Google Shape;4380;p29"/>
          <p:cNvSpPr/>
          <p:nvPr/>
        </p:nvSpPr>
        <p:spPr>
          <a:xfrm>
            <a:off x="25" y="4568875"/>
            <a:ext cx="9144000" cy="574500"/>
          </a:xfrm>
          <a:prstGeom prst="rect">
            <a:avLst/>
          </a:prstGeom>
          <a:solidFill>
            <a:srgbClr val="000000">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81" name="Google Shape;4381;p29"/>
          <p:cNvSpPr/>
          <p:nvPr/>
        </p:nvSpPr>
        <p:spPr>
          <a:xfrm>
            <a:off x="25" y="4344175"/>
            <a:ext cx="9144000" cy="224700"/>
          </a:xfrm>
          <a:prstGeom prst="rect">
            <a:avLst/>
          </a:prstGeom>
          <a:solidFill>
            <a:srgbClr val="FFFB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382" name="Google Shape;4382;p29"/>
          <p:cNvGrpSpPr/>
          <p:nvPr/>
        </p:nvGrpSpPr>
        <p:grpSpPr>
          <a:xfrm>
            <a:off x="6633454" y="404467"/>
            <a:ext cx="3254333" cy="4765783"/>
            <a:chOff x="6633454" y="404467"/>
            <a:chExt cx="3254333" cy="4765783"/>
          </a:xfrm>
        </p:grpSpPr>
        <p:sp>
          <p:nvSpPr>
            <p:cNvPr id="4383" name="Google Shape;4383;p29"/>
            <p:cNvSpPr/>
            <p:nvPr/>
          </p:nvSpPr>
          <p:spPr>
            <a:xfrm>
              <a:off x="6633458" y="404467"/>
              <a:ext cx="1044275" cy="2175275"/>
            </a:xfrm>
            <a:custGeom>
              <a:avLst/>
              <a:gdLst/>
              <a:ahLst/>
              <a:cxnLst/>
              <a:rect l="l" t="t" r="r" b="b"/>
              <a:pathLst>
                <a:path w="41771" h="87011" extrusionOk="0">
                  <a:moveTo>
                    <a:pt x="1" y="1"/>
                  </a:moveTo>
                  <a:lnTo>
                    <a:pt x="1" y="87011"/>
                  </a:lnTo>
                  <a:lnTo>
                    <a:pt x="41771" y="87011"/>
                  </a:lnTo>
                  <a:lnTo>
                    <a:pt x="4177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84" name="Google Shape;4384;p29"/>
            <p:cNvSpPr/>
            <p:nvPr/>
          </p:nvSpPr>
          <p:spPr>
            <a:xfrm>
              <a:off x="6677408" y="447842"/>
              <a:ext cx="956975" cy="2087975"/>
            </a:xfrm>
            <a:custGeom>
              <a:avLst/>
              <a:gdLst/>
              <a:ahLst/>
              <a:cxnLst/>
              <a:rect l="l" t="t" r="r" b="b"/>
              <a:pathLst>
                <a:path w="38279" h="83519" extrusionOk="0">
                  <a:moveTo>
                    <a:pt x="274" y="1"/>
                  </a:moveTo>
                  <a:cubicBezTo>
                    <a:pt x="114" y="1"/>
                    <a:pt x="0" y="115"/>
                    <a:pt x="0" y="275"/>
                  </a:cubicBezTo>
                  <a:lnTo>
                    <a:pt x="0" y="83244"/>
                  </a:lnTo>
                  <a:cubicBezTo>
                    <a:pt x="0" y="83404"/>
                    <a:pt x="114" y="83518"/>
                    <a:pt x="274" y="83518"/>
                  </a:cubicBezTo>
                  <a:lnTo>
                    <a:pt x="38004" y="83518"/>
                  </a:lnTo>
                  <a:cubicBezTo>
                    <a:pt x="38141" y="83518"/>
                    <a:pt x="38278" y="83404"/>
                    <a:pt x="38278" y="83244"/>
                  </a:cubicBezTo>
                  <a:lnTo>
                    <a:pt x="38278" y="275"/>
                  </a:lnTo>
                  <a:cubicBezTo>
                    <a:pt x="38278" y="115"/>
                    <a:pt x="38141" y="1"/>
                    <a:pt x="380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85" name="Google Shape;4385;p29"/>
            <p:cNvSpPr/>
            <p:nvPr/>
          </p:nvSpPr>
          <p:spPr>
            <a:xfrm>
              <a:off x="6894808" y="839292"/>
              <a:ext cx="522150" cy="87350"/>
            </a:xfrm>
            <a:custGeom>
              <a:avLst/>
              <a:gdLst/>
              <a:ahLst/>
              <a:cxnLst/>
              <a:rect l="l" t="t" r="r" b="b"/>
              <a:pathLst>
                <a:path w="20886" h="3494" fill="none" extrusionOk="0">
                  <a:moveTo>
                    <a:pt x="17462" y="1"/>
                  </a:moveTo>
                  <a:cubicBezTo>
                    <a:pt x="19357" y="1"/>
                    <a:pt x="20886" y="1530"/>
                    <a:pt x="20886" y="3425"/>
                  </a:cubicBezTo>
                  <a:lnTo>
                    <a:pt x="20886" y="3493"/>
                  </a:lnTo>
                  <a:lnTo>
                    <a:pt x="1" y="3493"/>
                  </a:lnTo>
                  <a:lnTo>
                    <a:pt x="1" y="3425"/>
                  </a:lnTo>
                  <a:cubicBezTo>
                    <a:pt x="1" y="1530"/>
                    <a:pt x="1530" y="1"/>
                    <a:pt x="3424" y="1"/>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86" name="Google Shape;4386;p29"/>
            <p:cNvSpPr/>
            <p:nvPr/>
          </p:nvSpPr>
          <p:spPr>
            <a:xfrm>
              <a:off x="6894808" y="948292"/>
              <a:ext cx="522150" cy="86750"/>
            </a:xfrm>
            <a:custGeom>
              <a:avLst/>
              <a:gdLst/>
              <a:ahLst/>
              <a:cxnLst/>
              <a:rect l="l" t="t" r="r" b="b"/>
              <a:pathLst>
                <a:path w="20886" h="3470" fill="none" extrusionOk="0">
                  <a:moveTo>
                    <a:pt x="17462" y="0"/>
                  </a:moveTo>
                  <a:cubicBezTo>
                    <a:pt x="19357" y="0"/>
                    <a:pt x="20886" y="1530"/>
                    <a:pt x="20886" y="3424"/>
                  </a:cubicBezTo>
                  <a:lnTo>
                    <a:pt x="20886" y="3470"/>
                  </a:lnTo>
                  <a:lnTo>
                    <a:pt x="1" y="3470"/>
                  </a:lnTo>
                  <a:lnTo>
                    <a:pt x="1" y="3424"/>
                  </a:lnTo>
                  <a:cubicBezTo>
                    <a:pt x="1" y="1530"/>
                    <a:pt x="1530" y="0"/>
                    <a:pt x="3424"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87" name="Google Shape;4387;p29"/>
            <p:cNvSpPr/>
            <p:nvPr/>
          </p:nvSpPr>
          <p:spPr>
            <a:xfrm>
              <a:off x="6894808" y="1056717"/>
              <a:ext cx="522150" cy="87325"/>
            </a:xfrm>
            <a:custGeom>
              <a:avLst/>
              <a:gdLst/>
              <a:ahLst/>
              <a:cxnLst/>
              <a:rect l="l" t="t" r="r" b="b"/>
              <a:pathLst>
                <a:path w="20886" h="3493" fill="none" extrusionOk="0">
                  <a:moveTo>
                    <a:pt x="17462" y="0"/>
                  </a:moveTo>
                  <a:cubicBezTo>
                    <a:pt x="19357" y="0"/>
                    <a:pt x="20886" y="1530"/>
                    <a:pt x="20886" y="3424"/>
                  </a:cubicBezTo>
                  <a:lnTo>
                    <a:pt x="20886" y="3493"/>
                  </a:lnTo>
                  <a:lnTo>
                    <a:pt x="1" y="3493"/>
                  </a:lnTo>
                  <a:lnTo>
                    <a:pt x="1" y="3424"/>
                  </a:lnTo>
                  <a:cubicBezTo>
                    <a:pt x="1" y="1530"/>
                    <a:pt x="1530" y="0"/>
                    <a:pt x="3424"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88" name="Google Shape;4388;p29"/>
            <p:cNvSpPr/>
            <p:nvPr/>
          </p:nvSpPr>
          <p:spPr>
            <a:xfrm>
              <a:off x="6894808" y="2100967"/>
              <a:ext cx="522150" cy="87325"/>
            </a:xfrm>
            <a:custGeom>
              <a:avLst/>
              <a:gdLst/>
              <a:ahLst/>
              <a:cxnLst/>
              <a:rect l="l" t="t" r="r" b="b"/>
              <a:pathLst>
                <a:path w="20886" h="3493" fill="none" extrusionOk="0">
                  <a:moveTo>
                    <a:pt x="17462" y="0"/>
                  </a:moveTo>
                  <a:cubicBezTo>
                    <a:pt x="19357" y="0"/>
                    <a:pt x="20886" y="1530"/>
                    <a:pt x="20886" y="3424"/>
                  </a:cubicBezTo>
                  <a:lnTo>
                    <a:pt x="20886" y="3493"/>
                  </a:lnTo>
                  <a:lnTo>
                    <a:pt x="1" y="3493"/>
                  </a:lnTo>
                  <a:lnTo>
                    <a:pt x="1" y="3424"/>
                  </a:lnTo>
                  <a:cubicBezTo>
                    <a:pt x="1" y="1530"/>
                    <a:pt x="1530" y="0"/>
                    <a:pt x="3424"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89" name="Google Shape;4389;p29"/>
            <p:cNvSpPr/>
            <p:nvPr/>
          </p:nvSpPr>
          <p:spPr>
            <a:xfrm>
              <a:off x="6894808" y="2209967"/>
              <a:ext cx="522150" cy="86750"/>
            </a:xfrm>
            <a:custGeom>
              <a:avLst/>
              <a:gdLst/>
              <a:ahLst/>
              <a:cxnLst/>
              <a:rect l="l" t="t" r="r" b="b"/>
              <a:pathLst>
                <a:path w="20886" h="3470" fill="none" extrusionOk="0">
                  <a:moveTo>
                    <a:pt x="17462" y="0"/>
                  </a:moveTo>
                  <a:cubicBezTo>
                    <a:pt x="19357" y="0"/>
                    <a:pt x="20886" y="1529"/>
                    <a:pt x="20886" y="3401"/>
                  </a:cubicBezTo>
                  <a:lnTo>
                    <a:pt x="20886" y="3470"/>
                  </a:lnTo>
                  <a:lnTo>
                    <a:pt x="1" y="3470"/>
                  </a:lnTo>
                  <a:lnTo>
                    <a:pt x="1" y="3401"/>
                  </a:lnTo>
                  <a:cubicBezTo>
                    <a:pt x="1" y="1529"/>
                    <a:pt x="1530" y="0"/>
                    <a:pt x="3424"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90" name="Google Shape;4390;p29"/>
            <p:cNvSpPr/>
            <p:nvPr/>
          </p:nvSpPr>
          <p:spPr>
            <a:xfrm>
              <a:off x="6894808" y="2318367"/>
              <a:ext cx="522150" cy="87350"/>
            </a:xfrm>
            <a:custGeom>
              <a:avLst/>
              <a:gdLst/>
              <a:ahLst/>
              <a:cxnLst/>
              <a:rect l="l" t="t" r="r" b="b"/>
              <a:pathLst>
                <a:path w="20886" h="3494" fill="none" extrusionOk="0">
                  <a:moveTo>
                    <a:pt x="17462" y="1"/>
                  </a:moveTo>
                  <a:cubicBezTo>
                    <a:pt x="19357" y="1"/>
                    <a:pt x="20886" y="1530"/>
                    <a:pt x="20886" y="3425"/>
                  </a:cubicBezTo>
                  <a:lnTo>
                    <a:pt x="20886" y="3493"/>
                  </a:lnTo>
                  <a:lnTo>
                    <a:pt x="1" y="3493"/>
                  </a:lnTo>
                  <a:lnTo>
                    <a:pt x="1" y="3425"/>
                  </a:lnTo>
                  <a:cubicBezTo>
                    <a:pt x="1" y="1530"/>
                    <a:pt x="1530" y="1"/>
                    <a:pt x="3424" y="1"/>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91" name="Google Shape;4391;p29"/>
            <p:cNvSpPr/>
            <p:nvPr/>
          </p:nvSpPr>
          <p:spPr>
            <a:xfrm>
              <a:off x="6677408" y="607042"/>
              <a:ext cx="956975" cy="1928775"/>
            </a:xfrm>
            <a:custGeom>
              <a:avLst/>
              <a:gdLst/>
              <a:ahLst/>
              <a:cxnLst/>
              <a:rect l="l" t="t" r="r" b="b"/>
              <a:pathLst>
                <a:path w="38279" h="77151" extrusionOk="0">
                  <a:moveTo>
                    <a:pt x="38278" y="1"/>
                  </a:moveTo>
                  <a:cubicBezTo>
                    <a:pt x="37046" y="2717"/>
                    <a:pt x="35790" y="5411"/>
                    <a:pt x="34421" y="8058"/>
                  </a:cubicBezTo>
                  <a:cubicBezTo>
                    <a:pt x="31522" y="13605"/>
                    <a:pt x="28167" y="18946"/>
                    <a:pt x="24127" y="23716"/>
                  </a:cubicBezTo>
                  <a:cubicBezTo>
                    <a:pt x="22095" y="26113"/>
                    <a:pt x="19881" y="28327"/>
                    <a:pt x="17530" y="30381"/>
                  </a:cubicBezTo>
                  <a:cubicBezTo>
                    <a:pt x="15385" y="32230"/>
                    <a:pt x="13033" y="33828"/>
                    <a:pt x="10431" y="34969"/>
                  </a:cubicBezTo>
                  <a:cubicBezTo>
                    <a:pt x="9176" y="35517"/>
                    <a:pt x="7875" y="35974"/>
                    <a:pt x="6551" y="36316"/>
                  </a:cubicBezTo>
                  <a:cubicBezTo>
                    <a:pt x="6072" y="36453"/>
                    <a:pt x="5524" y="36430"/>
                    <a:pt x="5067" y="36567"/>
                  </a:cubicBezTo>
                  <a:cubicBezTo>
                    <a:pt x="4565" y="36727"/>
                    <a:pt x="4132" y="37412"/>
                    <a:pt x="3881" y="37822"/>
                  </a:cubicBezTo>
                  <a:cubicBezTo>
                    <a:pt x="2808" y="39626"/>
                    <a:pt x="2625" y="41840"/>
                    <a:pt x="1393" y="43552"/>
                  </a:cubicBezTo>
                  <a:cubicBezTo>
                    <a:pt x="982" y="44122"/>
                    <a:pt x="502" y="44716"/>
                    <a:pt x="0" y="45286"/>
                  </a:cubicBezTo>
                  <a:lnTo>
                    <a:pt x="0" y="76876"/>
                  </a:lnTo>
                  <a:cubicBezTo>
                    <a:pt x="0" y="77036"/>
                    <a:pt x="114" y="77150"/>
                    <a:pt x="274" y="77150"/>
                  </a:cubicBezTo>
                  <a:lnTo>
                    <a:pt x="38004" y="77150"/>
                  </a:lnTo>
                  <a:cubicBezTo>
                    <a:pt x="38141" y="77150"/>
                    <a:pt x="38278" y="77036"/>
                    <a:pt x="38278" y="76876"/>
                  </a:cubicBezTo>
                  <a:lnTo>
                    <a:pt x="38278" y="1"/>
                  </a:lnTo>
                  <a:close/>
                </a:path>
              </a:pathLst>
            </a:custGeom>
            <a:solidFill>
              <a:srgbClr val="BAC8C8">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92" name="Google Shape;4392;p29"/>
            <p:cNvSpPr/>
            <p:nvPr/>
          </p:nvSpPr>
          <p:spPr>
            <a:xfrm>
              <a:off x="6981558" y="556842"/>
              <a:ext cx="348100" cy="86750"/>
            </a:xfrm>
            <a:custGeom>
              <a:avLst/>
              <a:gdLst/>
              <a:ahLst/>
              <a:cxnLst/>
              <a:rect l="l" t="t" r="r" b="b"/>
              <a:pathLst>
                <a:path w="13924" h="3470" extrusionOk="0">
                  <a:moveTo>
                    <a:pt x="297" y="0"/>
                  </a:moveTo>
                  <a:cubicBezTo>
                    <a:pt x="137" y="0"/>
                    <a:pt x="0" y="114"/>
                    <a:pt x="0" y="274"/>
                  </a:cubicBezTo>
                  <a:lnTo>
                    <a:pt x="0" y="3196"/>
                  </a:lnTo>
                  <a:cubicBezTo>
                    <a:pt x="0" y="3356"/>
                    <a:pt x="137" y="3470"/>
                    <a:pt x="297" y="3470"/>
                  </a:cubicBezTo>
                  <a:lnTo>
                    <a:pt x="13650" y="3470"/>
                  </a:lnTo>
                  <a:cubicBezTo>
                    <a:pt x="13809" y="3470"/>
                    <a:pt x="13924" y="3356"/>
                    <a:pt x="13924" y="3196"/>
                  </a:cubicBezTo>
                  <a:lnTo>
                    <a:pt x="13924" y="274"/>
                  </a:lnTo>
                  <a:cubicBezTo>
                    <a:pt x="13924" y="114"/>
                    <a:pt x="13809" y="0"/>
                    <a:pt x="136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93" name="Google Shape;4393;p29"/>
            <p:cNvSpPr/>
            <p:nvPr/>
          </p:nvSpPr>
          <p:spPr>
            <a:xfrm>
              <a:off x="6764133" y="1492092"/>
              <a:ext cx="87325" cy="326425"/>
            </a:xfrm>
            <a:custGeom>
              <a:avLst/>
              <a:gdLst/>
              <a:ahLst/>
              <a:cxnLst/>
              <a:rect l="l" t="t" r="r" b="b"/>
              <a:pathLst>
                <a:path w="3493" h="13057" extrusionOk="0">
                  <a:moveTo>
                    <a:pt x="343" y="1"/>
                  </a:moveTo>
                  <a:cubicBezTo>
                    <a:pt x="160" y="1"/>
                    <a:pt x="1" y="138"/>
                    <a:pt x="1" y="343"/>
                  </a:cubicBezTo>
                  <a:lnTo>
                    <a:pt x="206" y="12715"/>
                  </a:lnTo>
                  <a:cubicBezTo>
                    <a:pt x="206" y="12897"/>
                    <a:pt x="366" y="13057"/>
                    <a:pt x="549" y="13057"/>
                  </a:cubicBezTo>
                  <a:lnTo>
                    <a:pt x="2945" y="13057"/>
                  </a:lnTo>
                  <a:cubicBezTo>
                    <a:pt x="3128" y="13057"/>
                    <a:pt x="3288" y="12897"/>
                    <a:pt x="3288" y="12715"/>
                  </a:cubicBezTo>
                  <a:lnTo>
                    <a:pt x="3470" y="343"/>
                  </a:lnTo>
                  <a:cubicBezTo>
                    <a:pt x="3493" y="138"/>
                    <a:pt x="3333" y="1"/>
                    <a:pt x="3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94" name="Google Shape;4394;p29"/>
            <p:cNvSpPr/>
            <p:nvPr/>
          </p:nvSpPr>
          <p:spPr>
            <a:xfrm>
              <a:off x="6780683" y="1508092"/>
              <a:ext cx="54250" cy="54800"/>
            </a:xfrm>
            <a:custGeom>
              <a:avLst/>
              <a:gdLst/>
              <a:ahLst/>
              <a:cxnLst/>
              <a:rect l="l" t="t" r="r" b="b"/>
              <a:pathLst>
                <a:path w="2170" h="2192" extrusionOk="0">
                  <a:moveTo>
                    <a:pt x="1073" y="0"/>
                  </a:moveTo>
                  <a:cubicBezTo>
                    <a:pt x="480" y="0"/>
                    <a:pt x="1" y="502"/>
                    <a:pt x="1" y="1096"/>
                  </a:cubicBezTo>
                  <a:cubicBezTo>
                    <a:pt x="1" y="1689"/>
                    <a:pt x="480" y="2191"/>
                    <a:pt x="1073" y="2191"/>
                  </a:cubicBezTo>
                  <a:cubicBezTo>
                    <a:pt x="1690" y="2191"/>
                    <a:pt x="2169" y="1689"/>
                    <a:pt x="2169" y="1096"/>
                  </a:cubicBezTo>
                  <a:cubicBezTo>
                    <a:pt x="2169" y="502"/>
                    <a:pt x="1690" y="0"/>
                    <a:pt x="10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95" name="Google Shape;4395;p29"/>
            <p:cNvSpPr/>
            <p:nvPr/>
          </p:nvSpPr>
          <p:spPr>
            <a:xfrm>
              <a:off x="6803508" y="1516067"/>
              <a:ext cx="8600" cy="38825"/>
            </a:xfrm>
            <a:custGeom>
              <a:avLst/>
              <a:gdLst/>
              <a:ahLst/>
              <a:cxnLst/>
              <a:rect l="l" t="t" r="r" b="b"/>
              <a:pathLst>
                <a:path w="344" h="1553" extrusionOk="0">
                  <a:moveTo>
                    <a:pt x="138" y="1"/>
                  </a:moveTo>
                  <a:cubicBezTo>
                    <a:pt x="46" y="1"/>
                    <a:pt x="1" y="46"/>
                    <a:pt x="1" y="138"/>
                  </a:cubicBezTo>
                  <a:lnTo>
                    <a:pt x="1" y="1416"/>
                  </a:lnTo>
                  <a:cubicBezTo>
                    <a:pt x="1" y="1484"/>
                    <a:pt x="46" y="1553"/>
                    <a:pt x="138" y="1553"/>
                  </a:cubicBezTo>
                  <a:lnTo>
                    <a:pt x="206" y="1553"/>
                  </a:lnTo>
                  <a:cubicBezTo>
                    <a:pt x="275" y="1553"/>
                    <a:pt x="343" y="1484"/>
                    <a:pt x="343" y="1416"/>
                  </a:cubicBezTo>
                  <a:lnTo>
                    <a:pt x="343" y="138"/>
                  </a:lnTo>
                  <a:cubicBezTo>
                    <a:pt x="343" y="46"/>
                    <a:pt x="275" y="1"/>
                    <a:pt x="2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96" name="Google Shape;4396;p29"/>
            <p:cNvSpPr/>
            <p:nvPr/>
          </p:nvSpPr>
          <p:spPr>
            <a:xfrm>
              <a:off x="7604679" y="578517"/>
              <a:ext cx="43400" cy="217450"/>
            </a:xfrm>
            <a:custGeom>
              <a:avLst/>
              <a:gdLst/>
              <a:ahLst/>
              <a:cxnLst/>
              <a:rect l="l" t="t" r="r" b="b"/>
              <a:pathLst>
                <a:path w="1736" h="8698" extrusionOk="0">
                  <a:moveTo>
                    <a:pt x="389" y="1"/>
                  </a:moveTo>
                  <a:cubicBezTo>
                    <a:pt x="184" y="1"/>
                    <a:pt x="1" y="160"/>
                    <a:pt x="1" y="389"/>
                  </a:cubicBezTo>
                  <a:lnTo>
                    <a:pt x="1" y="8309"/>
                  </a:lnTo>
                  <a:cubicBezTo>
                    <a:pt x="1" y="8514"/>
                    <a:pt x="184" y="8697"/>
                    <a:pt x="389" y="8697"/>
                  </a:cubicBezTo>
                  <a:lnTo>
                    <a:pt x="1348" y="8697"/>
                  </a:lnTo>
                  <a:cubicBezTo>
                    <a:pt x="1553" y="8697"/>
                    <a:pt x="1736" y="8514"/>
                    <a:pt x="1736" y="8309"/>
                  </a:cubicBezTo>
                  <a:lnTo>
                    <a:pt x="1736" y="389"/>
                  </a:lnTo>
                  <a:cubicBezTo>
                    <a:pt x="1736" y="160"/>
                    <a:pt x="1553" y="1"/>
                    <a:pt x="13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97" name="Google Shape;4397;p29"/>
            <p:cNvSpPr/>
            <p:nvPr/>
          </p:nvSpPr>
          <p:spPr>
            <a:xfrm>
              <a:off x="7604679" y="2188267"/>
              <a:ext cx="43400" cy="217450"/>
            </a:xfrm>
            <a:custGeom>
              <a:avLst/>
              <a:gdLst/>
              <a:ahLst/>
              <a:cxnLst/>
              <a:rect l="l" t="t" r="r" b="b"/>
              <a:pathLst>
                <a:path w="1736" h="8698" extrusionOk="0">
                  <a:moveTo>
                    <a:pt x="389" y="1"/>
                  </a:moveTo>
                  <a:cubicBezTo>
                    <a:pt x="184" y="1"/>
                    <a:pt x="1" y="161"/>
                    <a:pt x="1" y="389"/>
                  </a:cubicBezTo>
                  <a:lnTo>
                    <a:pt x="1" y="8286"/>
                  </a:lnTo>
                  <a:cubicBezTo>
                    <a:pt x="1" y="8515"/>
                    <a:pt x="184" y="8697"/>
                    <a:pt x="389" y="8697"/>
                  </a:cubicBezTo>
                  <a:lnTo>
                    <a:pt x="1348" y="8697"/>
                  </a:lnTo>
                  <a:cubicBezTo>
                    <a:pt x="1553" y="8697"/>
                    <a:pt x="1736" y="8515"/>
                    <a:pt x="1736" y="8286"/>
                  </a:cubicBezTo>
                  <a:lnTo>
                    <a:pt x="1736" y="389"/>
                  </a:lnTo>
                  <a:cubicBezTo>
                    <a:pt x="1736" y="161"/>
                    <a:pt x="1553" y="1"/>
                    <a:pt x="13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98" name="Google Shape;4398;p29"/>
            <p:cNvSpPr/>
            <p:nvPr/>
          </p:nvSpPr>
          <p:spPr>
            <a:xfrm>
              <a:off x="7605254" y="2208817"/>
              <a:ext cx="43400" cy="42250"/>
            </a:xfrm>
            <a:custGeom>
              <a:avLst/>
              <a:gdLst/>
              <a:ahLst/>
              <a:cxnLst/>
              <a:rect l="l" t="t" r="r" b="b"/>
              <a:pathLst>
                <a:path w="1736" h="1690" extrusionOk="0">
                  <a:moveTo>
                    <a:pt x="868" y="0"/>
                  </a:moveTo>
                  <a:cubicBezTo>
                    <a:pt x="434" y="0"/>
                    <a:pt x="1" y="388"/>
                    <a:pt x="24" y="845"/>
                  </a:cubicBezTo>
                  <a:cubicBezTo>
                    <a:pt x="46" y="1301"/>
                    <a:pt x="389" y="1690"/>
                    <a:pt x="868" y="1690"/>
                  </a:cubicBezTo>
                  <a:cubicBezTo>
                    <a:pt x="1302" y="1690"/>
                    <a:pt x="1735" y="1301"/>
                    <a:pt x="1713" y="845"/>
                  </a:cubicBezTo>
                  <a:cubicBezTo>
                    <a:pt x="1690" y="388"/>
                    <a:pt x="1347"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99" name="Google Shape;4399;p29"/>
            <p:cNvSpPr/>
            <p:nvPr/>
          </p:nvSpPr>
          <p:spPr>
            <a:xfrm>
              <a:off x="7602979" y="599642"/>
              <a:ext cx="47950" cy="46800"/>
            </a:xfrm>
            <a:custGeom>
              <a:avLst/>
              <a:gdLst/>
              <a:ahLst/>
              <a:cxnLst/>
              <a:rect l="l" t="t" r="r" b="b"/>
              <a:pathLst>
                <a:path w="1918" h="1872" extrusionOk="0">
                  <a:moveTo>
                    <a:pt x="959" y="0"/>
                  </a:moveTo>
                  <a:cubicBezTo>
                    <a:pt x="480" y="0"/>
                    <a:pt x="0" y="434"/>
                    <a:pt x="23" y="936"/>
                  </a:cubicBezTo>
                  <a:cubicBezTo>
                    <a:pt x="46" y="1438"/>
                    <a:pt x="434" y="1872"/>
                    <a:pt x="959" y="1872"/>
                  </a:cubicBezTo>
                  <a:cubicBezTo>
                    <a:pt x="1438" y="1872"/>
                    <a:pt x="1918" y="1438"/>
                    <a:pt x="1895" y="936"/>
                  </a:cubicBezTo>
                  <a:cubicBezTo>
                    <a:pt x="1872" y="434"/>
                    <a:pt x="1484" y="0"/>
                    <a:pt x="9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00" name="Google Shape;4400;p29"/>
            <p:cNvSpPr/>
            <p:nvPr/>
          </p:nvSpPr>
          <p:spPr>
            <a:xfrm>
              <a:off x="6701933" y="496267"/>
              <a:ext cx="70225" cy="313175"/>
            </a:xfrm>
            <a:custGeom>
              <a:avLst/>
              <a:gdLst/>
              <a:ahLst/>
              <a:cxnLst/>
              <a:rect l="l" t="t" r="r" b="b"/>
              <a:pathLst>
                <a:path w="2809" h="12527" extrusionOk="0">
                  <a:moveTo>
                    <a:pt x="1546" y="1"/>
                  </a:moveTo>
                  <a:cubicBezTo>
                    <a:pt x="915" y="1"/>
                    <a:pt x="275" y="395"/>
                    <a:pt x="275" y="1191"/>
                  </a:cubicBezTo>
                  <a:cubicBezTo>
                    <a:pt x="252" y="3245"/>
                    <a:pt x="252" y="5276"/>
                    <a:pt x="229" y="7331"/>
                  </a:cubicBezTo>
                  <a:cubicBezTo>
                    <a:pt x="229" y="8997"/>
                    <a:pt x="1" y="10732"/>
                    <a:pt x="731" y="12261"/>
                  </a:cubicBezTo>
                  <a:cubicBezTo>
                    <a:pt x="810" y="12441"/>
                    <a:pt x="988" y="12526"/>
                    <a:pt x="1167" y="12526"/>
                  </a:cubicBezTo>
                  <a:cubicBezTo>
                    <a:pt x="1353" y="12526"/>
                    <a:pt x="1540" y="12435"/>
                    <a:pt x="1621" y="12261"/>
                  </a:cubicBezTo>
                  <a:cubicBezTo>
                    <a:pt x="2443" y="10777"/>
                    <a:pt x="2329" y="8997"/>
                    <a:pt x="2420" y="7331"/>
                  </a:cubicBezTo>
                  <a:cubicBezTo>
                    <a:pt x="2534" y="5276"/>
                    <a:pt x="2648" y="3245"/>
                    <a:pt x="2763" y="1191"/>
                  </a:cubicBezTo>
                  <a:cubicBezTo>
                    <a:pt x="2808" y="400"/>
                    <a:pt x="2182" y="1"/>
                    <a:pt x="1546" y="1"/>
                  </a:cubicBez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01" name="Google Shape;4401;p29"/>
            <p:cNvSpPr/>
            <p:nvPr/>
          </p:nvSpPr>
          <p:spPr>
            <a:xfrm>
              <a:off x="7669754" y="404467"/>
              <a:ext cx="1044275" cy="2175275"/>
            </a:xfrm>
            <a:custGeom>
              <a:avLst/>
              <a:gdLst/>
              <a:ahLst/>
              <a:cxnLst/>
              <a:rect l="l" t="t" r="r" b="b"/>
              <a:pathLst>
                <a:path w="41771" h="87011" extrusionOk="0">
                  <a:moveTo>
                    <a:pt x="0" y="1"/>
                  </a:moveTo>
                  <a:lnTo>
                    <a:pt x="0" y="87011"/>
                  </a:lnTo>
                  <a:lnTo>
                    <a:pt x="41770" y="87011"/>
                  </a:lnTo>
                  <a:lnTo>
                    <a:pt x="417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02" name="Google Shape;4402;p29"/>
            <p:cNvSpPr/>
            <p:nvPr/>
          </p:nvSpPr>
          <p:spPr>
            <a:xfrm>
              <a:off x="7669754" y="507767"/>
              <a:ext cx="1044275" cy="2071975"/>
            </a:xfrm>
            <a:custGeom>
              <a:avLst/>
              <a:gdLst/>
              <a:ahLst/>
              <a:cxnLst/>
              <a:rect l="l" t="t" r="r" b="b"/>
              <a:pathLst>
                <a:path w="41771" h="82879" extrusionOk="0">
                  <a:moveTo>
                    <a:pt x="41770" y="0"/>
                  </a:moveTo>
                  <a:cubicBezTo>
                    <a:pt x="41382" y="959"/>
                    <a:pt x="40971" y="1918"/>
                    <a:pt x="40561" y="2831"/>
                  </a:cubicBezTo>
                  <a:cubicBezTo>
                    <a:pt x="39145" y="5912"/>
                    <a:pt x="37730" y="9016"/>
                    <a:pt x="36155" y="12029"/>
                  </a:cubicBezTo>
                  <a:cubicBezTo>
                    <a:pt x="33279" y="17576"/>
                    <a:pt x="29924" y="22917"/>
                    <a:pt x="25861" y="27687"/>
                  </a:cubicBezTo>
                  <a:cubicBezTo>
                    <a:pt x="23852" y="30084"/>
                    <a:pt x="21638" y="32298"/>
                    <a:pt x="19265" y="34352"/>
                  </a:cubicBezTo>
                  <a:cubicBezTo>
                    <a:pt x="17142" y="36201"/>
                    <a:pt x="14768" y="37799"/>
                    <a:pt x="12189" y="38940"/>
                  </a:cubicBezTo>
                  <a:cubicBezTo>
                    <a:pt x="10933" y="39488"/>
                    <a:pt x="9632" y="39945"/>
                    <a:pt x="8308" y="40287"/>
                  </a:cubicBezTo>
                  <a:cubicBezTo>
                    <a:pt x="7829" y="40424"/>
                    <a:pt x="7281" y="40401"/>
                    <a:pt x="6825" y="40538"/>
                  </a:cubicBezTo>
                  <a:cubicBezTo>
                    <a:pt x="6323" y="40698"/>
                    <a:pt x="5889" y="41383"/>
                    <a:pt x="5638" y="41793"/>
                  </a:cubicBezTo>
                  <a:cubicBezTo>
                    <a:pt x="4542" y="43597"/>
                    <a:pt x="4360" y="45811"/>
                    <a:pt x="3127" y="47523"/>
                  </a:cubicBezTo>
                  <a:cubicBezTo>
                    <a:pt x="2305" y="48687"/>
                    <a:pt x="1255" y="49942"/>
                    <a:pt x="0" y="50695"/>
                  </a:cubicBezTo>
                  <a:lnTo>
                    <a:pt x="0" y="82879"/>
                  </a:lnTo>
                  <a:lnTo>
                    <a:pt x="41770" y="82879"/>
                  </a:lnTo>
                  <a:lnTo>
                    <a:pt x="417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03" name="Google Shape;4403;p29"/>
            <p:cNvSpPr/>
            <p:nvPr/>
          </p:nvSpPr>
          <p:spPr>
            <a:xfrm>
              <a:off x="7713104" y="447842"/>
              <a:ext cx="957550" cy="2087975"/>
            </a:xfrm>
            <a:custGeom>
              <a:avLst/>
              <a:gdLst/>
              <a:ahLst/>
              <a:cxnLst/>
              <a:rect l="l" t="t" r="r" b="b"/>
              <a:pathLst>
                <a:path w="38302" h="83519" extrusionOk="0">
                  <a:moveTo>
                    <a:pt x="297" y="1"/>
                  </a:moveTo>
                  <a:cubicBezTo>
                    <a:pt x="138" y="1"/>
                    <a:pt x="1" y="115"/>
                    <a:pt x="1" y="275"/>
                  </a:cubicBezTo>
                  <a:lnTo>
                    <a:pt x="1" y="83244"/>
                  </a:lnTo>
                  <a:cubicBezTo>
                    <a:pt x="1" y="83404"/>
                    <a:pt x="138" y="83518"/>
                    <a:pt x="297" y="83518"/>
                  </a:cubicBezTo>
                  <a:lnTo>
                    <a:pt x="38005" y="83518"/>
                  </a:lnTo>
                  <a:cubicBezTo>
                    <a:pt x="38165" y="83518"/>
                    <a:pt x="38302" y="83404"/>
                    <a:pt x="38302" y="83244"/>
                  </a:cubicBezTo>
                  <a:lnTo>
                    <a:pt x="38302" y="275"/>
                  </a:lnTo>
                  <a:cubicBezTo>
                    <a:pt x="38302" y="115"/>
                    <a:pt x="38165" y="1"/>
                    <a:pt x="380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04" name="Google Shape;4404;p29"/>
            <p:cNvSpPr/>
            <p:nvPr/>
          </p:nvSpPr>
          <p:spPr>
            <a:xfrm>
              <a:off x="7931104" y="839292"/>
              <a:ext cx="521575" cy="87350"/>
            </a:xfrm>
            <a:custGeom>
              <a:avLst/>
              <a:gdLst/>
              <a:ahLst/>
              <a:cxnLst/>
              <a:rect l="l" t="t" r="r" b="b"/>
              <a:pathLst>
                <a:path w="20863" h="3494" fill="none" extrusionOk="0">
                  <a:moveTo>
                    <a:pt x="17461" y="1"/>
                  </a:moveTo>
                  <a:cubicBezTo>
                    <a:pt x="19333" y="1"/>
                    <a:pt x="20862" y="1530"/>
                    <a:pt x="20862" y="3425"/>
                  </a:cubicBezTo>
                  <a:lnTo>
                    <a:pt x="20862" y="3493"/>
                  </a:lnTo>
                  <a:lnTo>
                    <a:pt x="0" y="3493"/>
                  </a:lnTo>
                  <a:lnTo>
                    <a:pt x="0" y="3425"/>
                  </a:lnTo>
                  <a:cubicBezTo>
                    <a:pt x="0" y="1530"/>
                    <a:pt x="1529" y="1"/>
                    <a:pt x="3401" y="1"/>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05" name="Google Shape;4405;p29"/>
            <p:cNvSpPr/>
            <p:nvPr/>
          </p:nvSpPr>
          <p:spPr>
            <a:xfrm>
              <a:off x="7931104" y="948292"/>
              <a:ext cx="521575" cy="86750"/>
            </a:xfrm>
            <a:custGeom>
              <a:avLst/>
              <a:gdLst/>
              <a:ahLst/>
              <a:cxnLst/>
              <a:rect l="l" t="t" r="r" b="b"/>
              <a:pathLst>
                <a:path w="20863" h="3470" fill="none" extrusionOk="0">
                  <a:moveTo>
                    <a:pt x="17461" y="0"/>
                  </a:moveTo>
                  <a:cubicBezTo>
                    <a:pt x="19333" y="0"/>
                    <a:pt x="20862" y="1530"/>
                    <a:pt x="20862" y="3424"/>
                  </a:cubicBezTo>
                  <a:lnTo>
                    <a:pt x="20862" y="3470"/>
                  </a:lnTo>
                  <a:lnTo>
                    <a:pt x="0" y="3470"/>
                  </a:lnTo>
                  <a:lnTo>
                    <a:pt x="0" y="3424"/>
                  </a:lnTo>
                  <a:cubicBezTo>
                    <a:pt x="0" y="1530"/>
                    <a:pt x="1529" y="0"/>
                    <a:pt x="3401"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06" name="Google Shape;4406;p29"/>
            <p:cNvSpPr/>
            <p:nvPr/>
          </p:nvSpPr>
          <p:spPr>
            <a:xfrm>
              <a:off x="7931104" y="1056717"/>
              <a:ext cx="521575" cy="87325"/>
            </a:xfrm>
            <a:custGeom>
              <a:avLst/>
              <a:gdLst/>
              <a:ahLst/>
              <a:cxnLst/>
              <a:rect l="l" t="t" r="r" b="b"/>
              <a:pathLst>
                <a:path w="20863" h="3493" fill="none" extrusionOk="0">
                  <a:moveTo>
                    <a:pt x="17461" y="0"/>
                  </a:moveTo>
                  <a:cubicBezTo>
                    <a:pt x="19333" y="0"/>
                    <a:pt x="20862" y="1530"/>
                    <a:pt x="20862" y="3424"/>
                  </a:cubicBezTo>
                  <a:lnTo>
                    <a:pt x="20862" y="3493"/>
                  </a:lnTo>
                  <a:lnTo>
                    <a:pt x="0" y="3493"/>
                  </a:lnTo>
                  <a:lnTo>
                    <a:pt x="0" y="3424"/>
                  </a:lnTo>
                  <a:cubicBezTo>
                    <a:pt x="0" y="1530"/>
                    <a:pt x="1529" y="0"/>
                    <a:pt x="3401"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07" name="Google Shape;4407;p29"/>
            <p:cNvSpPr/>
            <p:nvPr/>
          </p:nvSpPr>
          <p:spPr>
            <a:xfrm>
              <a:off x="7931104" y="2100967"/>
              <a:ext cx="521575" cy="87325"/>
            </a:xfrm>
            <a:custGeom>
              <a:avLst/>
              <a:gdLst/>
              <a:ahLst/>
              <a:cxnLst/>
              <a:rect l="l" t="t" r="r" b="b"/>
              <a:pathLst>
                <a:path w="20863" h="3493" fill="none" extrusionOk="0">
                  <a:moveTo>
                    <a:pt x="17461" y="0"/>
                  </a:moveTo>
                  <a:cubicBezTo>
                    <a:pt x="19333" y="0"/>
                    <a:pt x="20862" y="1530"/>
                    <a:pt x="20862" y="3424"/>
                  </a:cubicBezTo>
                  <a:lnTo>
                    <a:pt x="20862" y="3493"/>
                  </a:lnTo>
                  <a:lnTo>
                    <a:pt x="0" y="3493"/>
                  </a:lnTo>
                  <a:lnTo>
                    <a:pt x="0" y="3424"/>
                  </a:lnTo>
                  <a:cubicBezTo>
                    <a:pt x="0" y="1530"/>
                    <a:pt x="1529" y="0"/>
                    <a:pt x="3401"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08" name="Google Shape;4408;p29"/>
            <p:cNvSpPr/>
            <p:nvPr/>
          </p:nvSpPr>
          <p:spPr>
            <a:xfrm>
              <a:off x="7931104" y="2209967"/>
              <a:ext cx="521575" cy="86750"/>
            </a:xfrm>
            <a:custGeom>
              <a:avLst/>
              <a:gdLst/>
              <a:ahLst/>
              <a:cxnLst/>
              <a:rect l="l" t="t" r="r" b="b"/>
              <a:pathLst>
                <a:path w="20863" h="3470" fill="none" extrusionOk="0">
                  <a:moveTo>
                    <a:pt x="17461" y="0"/>
                  </a:moveTo>
                  <a:cubicBezTo>
                    <a:pt x="19333" y="0"/>
                    <a:pt x="20862" y="1529"/>
                    <a:pt x="20862" y="3401"/>
                  </a:cubicBezTo>
                  <a:lnTo>
                    <a:pt x="20862" y="3470"/>
                  </a:lnTo>
                  <a:lnTo>
                    <a:pt x="0" y="3470"/>
                  </a:lnTo>
                  <a:lnTo>
                    <a:pt x="0" y="3401"/>
                  </a:lnTo>
                  <a:cubicBezTo>
                    <a:pt x="0" y="1529"/>
                    <a:pt x="1529" y="0"/>
                    <a:pt x="3401"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09" name="Google Shape;4409;p29"/>
            <p:cNvSpPr/>
            <p:nvPr/>
          </p:nvSpPr>
          <p:spPr>
            <a:xfrm>
              <a:off x="7931104" y="2318367"/>
              <a:ext cx="521575" cy="87350"/>
            </a:xfrm>
            <a:custGeom>
              <a:avLst/>
              <a:gdLst/>
              <a:ahLst/>
              <a:cxnLst/>
              <a:rect l="l" t="t" r="r" b="b"/>
              <a:pathLst>
                <a:path w="20863" h="3494" fill="none" extrusionOk="0">
                  <a:moveTo>
                    <a:pt x="17461" y="1"/>
                  </a:moveTo>
                  <a:cubicBezTo>
                    <a:pt x="19333" y="1"/>
                    <a:pt x="20862" y="1530"/>
                    <a:pt x="20862" y="3425"/>
                  </a:cubicBezTo>
                  <a:lnTo>
                    <a:pt x="20862" y="3493"/>
                  </a:lnTo>
                  <a:lnTo>
                    <a:pt x="0" y="3493"/>
                  </a:lnTo>
                  <a:lnTo>
                    <a:pt x="0" y="3425"/>
                  </a:lnTo>
                  <a:cubicBezTo>
                    <a:pt x="0" y="1530"/>
                    <a:pt x="1529" y="1"/>
                    <a:pt x="3401" y="1"/>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10" name="Google Shape;4410;p29"/>
            <p:cNvSpPr/>
            <p:nvPr/>
          </p:nvSpPr>
          <p:spPr>
            <a:xfrm>
              <a:off x="7713104" y="607042"/>
              <a:ext cx="957550" cy="1928775"/>
            </a:xfrm>
            <a:custGeom>
              <a:avLst/>
              <a:gdLst/>
              <a:ahLst/>
              <a:cxnLst/>
              <a:rect l="l" t="t" r="r" b="b"/>
              <a:pathLst>
                <a:path w="38302" h="77151" extrusionOk="0">
                  <a:moveTo>
                    <a:pt x="38302" y="1"/>
                  </a:moveTo>
                  <a:cubicBezTo>
                    <a:pt x="37046" y="2717"/>
                    <a:pt x="35814" y="5411"/>
                    <a:pt x="34421" y="8058"/>
                  </a:cubicBezTo>
                  <a:cubicBezTo>
                    <a:pt x="31545" y="13605"/>
                    <a:pt x="28190" y="18946"/>
                    <a:pt x="24127" y="23716"/>
                  </a:cubicBezTo>
                  <a:cubicBezTo>
                    <a:pt x="22118" y="26113"/>
                    <a:pt x="19904" y="28327"/>
                    <a:pt x="17531" y="30381"/>
                  </a:cubicBezTo>
                  <a:cubicBezTo>
                    <a:pt x="15408" y="32230"/>
                    <a:pt x="13034" y="33828"/>
                    <a:pt x="10455" y="34969"/>
                  </a:cubicBezTo>
                  <a:cubicBezTo>
                    <a:pt x="9199" y="35517"/>
                    <a:pt x="7898" y="35974"/>
                    <a:pt x="6574" y="36316"/>
                  </a:cubicBezTo>
                  <a:cubicBezTo>
                    <a:pt x="6095" y="36453"/>
                    <a:pt x="5547" y="36430"/>
                    <a:pt x="5091" y="36567"/>
                  </a:cubicBezTo>
                  <a:cubicBezTo>
                    <a:pt x="4589" y="36727"/>
                    <a:pt x="4155" y="37412"/>
                    <a:pt x="3904" y="37822"/>
                  </a:cubicBezTo>
                  <a:cubicBezTo>
                    <a:pt x="2808" y="39626"/>
                    <a:pt x="2626" y="41840"/>
                    <a:pt x="1393" y="43552"/>
                  </a:cubicBezTo>
                  <a:cubicBezTo>
                    <a:pt x="982" y="44122"/>
                    <a:pt x="526" y="44716"/>
                    <a:pt x="1" y="45286"/>
                  </a:cubicBezTo>
                  <a:lnTo>
                    <a:pt x="1" y="76876"/>
                  </a:lnTo>
                  <a:cubicBezTo>
                    <a:pt x="1" y="77036"/>
                    <a:pt x="138" y="77150"/>
                    <a:pt x="297" y="77150"/>
                  </a:cubicBezTo>
                  <a:lnTo>
                    <a:pt x="38005" y="77150"/>
                  </a:lnTo>
                  <a:cubicBezTo>
                    <a:pt x="38165" y="77150"/>
                    <a:pt x="38302" y="77036"/>
                    <a:pt x="38302" y="76876"/>
                  </a:cubicBezTo>
                  <a:lnTo>
                    <a:pt x="38302" y="1"/>
                  </a:lnTo>
                  <a:close/>
                </a:path>
              </a:pathLst>
            </a:custGeom>
            <a:solidFill>
              <a:srgbClr val="BAC8C8">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11" name="Google Shape;4411;p29"/>
            <p:cNvSpPr/>
            <p:nvPr/>
          </p:nvSpPr>
          <p:spPr>
            <a:xfrm>
              <a:off x="8017829" y="556842"/>
              <a:ext cx="348100" cy="86750"/>
            </a:xfrm>
            <a:custGeom>
              <a:avLst/>
              <a:gdLst/>
              <a:ahLst/>
              <a:cxnLst/>
              <a:rect l="l" t="t" r="r" b="b"/>
              <a:pathLst>
                <a:path w="13924" h="3470" extrusionOk="0">
                  <a:moveTo>
                    <a:pt x="274" y="0"/>
                  </a:moveTo>
                  <a:cubicBezTo>
                    <a:pt x="137" y="0"/>
                    <a:pt x="0" y="114"/>
                    <a:pt x="0" y="274"/>
                  </a:cubicBezTo>
                  <a:lnTo>
                    <a:pt x="0" y="3196"/>
                  </a:lnTo>
                  <a:cubicBezTo>
                    <a:pt x="0" y="3356"/>
                    <a:pt x="137" y="3470"/>
                    <a:pt x="274" y="3470"/>
                  </a:cubicBezTo>
                  <a:lnTo>
                    <a:pt x="13650" y="3470"/>
                  </a:lnTo>
                  <a:cubicBezTo>
                    <a:pt x="13787" y="3470"/>
                    <a:pt x="13924" y="3356"/>
                    <a:pt x="13924" y="3196"/>
                  </a:cubicBezTo>
                  <a:lnTo>
                    <a:pt x="13924" y="274"/>
                  </a:lnTo>
                  <a:cubicBezTo>
                    <a:pt x="13924" y="114"/>
                    <a:pt x="13787" y="0"/>
                    <a:pt x="136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12" name="Google Shape;4412;p29"/>
            <p:cNvSpPr/>
            <p:nvPr/>
          </p:nvSpPr>
          <p:spPr>
            <a:xfrm>
              <a:off x="7800429" y="1492092"/>
              <a:ext cx="86750" cy="326425"/>
            </a:xfrm>
            <a:custGeom>
              <a:avLst/>
              <a:gdLst/>
              <a:ahLst/>
              <a:cxnLst/>
              <a:rect l="l" t="t" r="r" b="b"/>
              <a:pathLst>
                <a:path w="3470" h="13057" extrusionOk="0">
                  <a:moveTo>
                    <a:pt x="342" y="1"/>
                  </a:moveTo>
                  <a:cubicBezTo>
                    <a:pt x="160" y="1"/>
                    <a:pt x="0" y="138"/>
                    <a:pt x="0" y="343"/>
                  </a:cubicBezTo>
                  <a:lnTo>
                    <a:pt x="205" y="12715"/>
                  </a:lnTo>
                  <a:cubicBezTo>
                    <a:pt x="205" y="12897"/>
                    <a:pt x="342" y="13057"/>
                    <a:pt x="548" y="13057"/>
                  </a:cubicBezTo>
                  <a:lnTo>
                    <a:pt x="2944" y="13057"/>
                  </a:lnTo>
                  <a:cubicBezTo>
                    <a:pt x="3127" y="13057"/>
                    <a:pt x="3264" y="12897"/>
                    <a:pt x="3264" y="12715"/>
                  </a:cubicBezTo>
                  <a:lnTo>
                    <a:pt x="3469" y="343"/>
                  </a:lnTo>
                  <a:cubicBezTo>
                    <a:pt x="3469" y="138"/>
                    <a:pt x="3333" y="1"/>
                    <a:pt x="3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13" name="Google Shape;4413;p29"/>
            <p:cNvSpPr/>
            <p:nvPr/>
          </p:nvSpPr>
          <p:spPr>
            <a:xfrm>
              <a:off x="7816404" y="1508092"/>
              <a:ext cx="54800" cy="54800"/>
            </a:xfrm>
            <a:custGeom>
              <a:avLst/>
              <a:gdLst/>
              <a:ahLst/>
              <a:cxnLst/>
              <a:rect l="l" t="t" r="r" b="b"/>
              <a:pathLst>
                <a:path w="2192" h="2192" extrusionOk="0">
                  <a:moveTo>
                    <a:pt x="1096" y="0"/>
                  </a:moveTo>
                  <a:cubicBezTo>
                    <a:pt x="502" y="0"/>
                    <a:pt x="0" y="502"/>
                    <a:pt x="0" y="1096"/>
                  </a:cubicBezTo>
                  <a:cubicBezTo>
                    <a:pt x="0" y="1689"/>
                    <a:pt x="502" y="2191"/>
                    <a:pt x="1096" y="2191"/>
                  </a:cubicBezTo>
                  <a:cubicBezTo>
                    <a:pt x="1689" y="2191"/>
                    <a:pt x="2191" y="1689"/>
                    <a:pt x="2191" y="1096"/>
                  </a:cubicBezTo>
                  <a:cubicBezTo>
                    <a:pt x="2191" y="502"/>
                    <a:pt x="1689" y="0"/>
                    <a:pt x="10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14" name="Google Shape;4414;p29"/>
            <p:cNvSpPr/>
            <p:nvPr/>
          </p:nvSpPr>
          <p:spPr>
            <a:xfrm>
              <a:off x="7839229" y="1516067"/>
              <a:ext cx="9150" cy="38825"/>
            </a:xfrm>
            <a:custGeom>
              <a:avLst/>
              <a:gdLst/>
              <a:ahLst/>
              <a:cxnLst/>
              <a:rect l="l" t="t" r="r" b="b"/>
              <a:pathLst>
                <a:path w="366" h="1553" extrusionOk="0">
                  <a:moveTo>
                    <a:pt x="160" y="1"/>
                  </a:moveTo>
                  <a:cubicBezTo>
                    <a:pt x="69" y="1"/>
                    <a:pt x="0" y="46"/>
                    <a:pt x="0" y="138"/>
                  </a:cubicBezTo>
                  <a:lnTo>
                    <a:pt x="0" y="1416"/>
                  </a:lnTo>
                  <a:cubicBezTo>
                    <a:pt x="0" y="1484"/>
                    <a:pt x="69" y="1553"/>
                    <a:pt x="160" y="1553"/>
                  </a:cubicBezTo>
                  <a:lnTo>
                    <a:pt x="228" y="1553"/>
                  </a:lnTo>
                  <a:cubicBezTo>
                    <a:pt x="297" y="1553"/>
                    <a:pt x="365" y="1484"/>
                    <a:pt x="365" y="1416"/>
                  </a:cubicBezTo>
                  <a:lnTo>
                    <a:pt x="365" y="138"/>
                  </a:lnTo>
                  <a:cubicBezTo>
                    <a:pt x="365" y="46"/>
                    <a:pt x="297" y="1"/>
                    <a:pt x="2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15" name="Google Shape;4415;p29"/>
            <p:cNvSpPr/>
            <p:nvPr/>
          </p:nvSpPr>
          <p:spPr>
            <a:xfrm>
              <a:off x="8648379" y="578517"/>
              <a:ext cx="43950" cy="217450"/>
            </a:xfrm>
            <a:custGeom>
              <a:avLst/>
              <a:gdLst/>
              <a:ahLst/>
              <a:cxnLst/>
              <a:rect l="l" t="t" r="r" b="b"/>
              <a:pathLst>
                <a:path w="1758" h="8698" extrusionOk="0">
                  <a:moveTo>
                    <a:pt x="411" y="1"/>
                  </a:moveTo>
                  <a:cubicBezTo>
                    <a:pt x="183" y="1"/>
                    <a:pt x="0" y="160"/>
                    <a:pt x="0" y="389"/>
                  </a:cubicBezTo>
                  <a:lnTo>
                    <a:pt x="0" y="8309"/>
                  </a:lnTo>
                  <a:cubicBezTo>
                    <a:pt x="0" y="8514"/>
                    <a:pt x="183" y="8697"/>
                    <a:pt x="411" y="8697"/>
                  </a:cubicBezTo>
                  <a:lnTo>
                    <a:pt x="1347" y="8697"/>
                  </a:lnTo>
                  <a:cubicBezTo>
                    <a:pt x="1575" y="8697"/>
                    <a:pt x="1758" y="8514"/>
                    <a:pt x="1758" y="8309"/>
                  </a:cubicBezTo>
                  <a:lnTo>
                    <a:pt x="1758" y="389"/>
                  </a:lnTo>
                  <a:cubicBezTo>
                    <a:pt x="1758" y="160"/>
                    <a:pt x="1575" y="1"/>
                    <a:pt x="13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16" name="Google Shape;4416;p29"/>
            <p:cNvSpPr/>
            <p:nvPr/>
          </p:nvSpPr>
          <p:spPr>
            <a:xfrm>
              <a:off x="8648379" y="2188267"/>
              <a:ext cx="43950" cy="217450"/>
            </a:xfrm>
            <a:custGeom>
              <a:avLst/>
              <a:gdLst/>
              <a:ahLst/>
              <a:cxnLst/>
              <a:rect l="l" t="t" r="r" b="b"/>
              <a:pathLst>
                <a:path w="1758" h="8698" extrusionOk="0">
                  <a:moveTo>
                    <a:pt x="411" y="1"/>
                  </a:moveTo>
                  <a:cubicBezTo>
                    <a:pt x="183" y="1"/>
                    <a:pt x="0" y="161"/>
                    <a:pt x="0" y="389"/>
                  </a:cubicBezTo>
                  <a:lnTo>
                    <a:pt x="0" y="8286"/>
                  </a:lnTo>
                  <a:cubicBezTo>
                    <a:pt x="0" y="8515"/>
                    <a:pt x="183" y="8697"/>
                    <a:pt x="411" y="8697"/>
                  </a:cubicBezTo>
                  <a:lnTo>
                    <a:pt x="1347" y="8697"/>
                  </a:lnTo>
                  <a:cubicBezTo>
                    <a:pt x="1575" y="8697"/>
                    <a:pt x="1758" y="8515"/>
                    <a:pt x="1758" y="8286"/>
                  </a:cubicBezTo>
                  <a:lnTo>
                    <a:pt x="1758" y="389"/>
                  </a:lnTo>
                  <a:cubicBezTo>
                    <a:pt x="1758" y="161"/>
                    <a:pt x="1575" y="1"/>
                    <a:pt x="13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17" name="Google Shape;4417;p29"/>
            <p:cNvSpPr/>
            <p:nvPr/>
          </p:nvSpPr>
          <p:spPr>
            <a:xfrm>
              <a:off x="8649529" y="2208817"/>
              <a:ext cx="42800" cy="42250"/>
            </a:xfrm>
            <a:custGeom>
              <a:avLst/>
              <a:gdLst/>
              <a:ahLst/>
              <a:cxnLst/>
              <a:rect l="l" t="t" r="r" b="b"/>
              <a:pathLst>
                <a:path w="1712" h="1690" extrusionOk="0">
                  <a:moveTo>
                    <a:pt x="867" y="0"/>
                  </a:moveTo>
                  <a:cubicBezTo>
                    <a:pt x="411" y="0"/>
                    <a:pt x="0" y="388"/>
                    <a:pt x="23" y="845"/>
                  </a:cubicBezTo>
                  <a:cubicBezTo>
                    <a:pt x="46" y="1301"/>
                    <a:pt x="388" y="1690"/>
                    <a:pt x="867" y="1690"/>
                  </a:cubicBezTo>
                  <a:cubicBezTo>
                    <a:pt x="1301" y="1690"/>
                    <a:pt x="1712" y="1301"/>
                    <a:pt x="1689" y="845"/>
                  </a:cubicBezTo>
                  <a:cubicBezTo>
                    <a:pt x="1689" y="388"/>
                    <a:pt x="1324" y="0"/>
                    <a:pt x="8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18" name="Google Shape;4418;p29"/>
            <p:cNvSpPr/>
            <p:nvPr/>
          </p:nvSpPr>
          <p:spPr>
            <a:xfrm>
              <a:off x="8647229" y="599642"/>
              <a:ext cx="47400" cy="46800"/>
            </a:xfrm>
            <a:custGeom>
              <a:avLst/>
              <a:gdLst/>
              <a:ahLst/>
              <a:cxnLst/>
              <a:rect l="l" t="t" r="r" b="b"/>
              <a:pathLst>
                <a:path w="1896" h="1872" extrusionOk="0">
                  <a:moveTo>
                    <a:pt x="959" y="0"/>
                  </a:moveTo>
                  <a:cubicBezTo>
                    <a:pt x="457" y="0"/>
                    <a:pt x="1" y="434"/>
                    <a:pt x="24" y="936"/>
                  </a:cubicBezTo>
                  <a:cubicBezTo>
                    <a:pt x="46" y="1438"/>
                    <a:pt x="434" y="1872"/>
                    <a:pt x="959" y="1872"/>
                  </a:cubicBezTo>
                  <a:cubicBezTo>
                    <a:pt x="1439" y="1872"/>
                    <a:pt x="1895" y="1438"/>
                    <a:pt x="1872" y="936"/>
                  </a:cubicBezTo>
                  <a:cubicBezTo>
                    <a:pt x="1850" y="434"/>
                    <a:pt x="1462" y="0"/>
                    <a:pt x="9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19" name="Google Shape;4419;p29"/>
            <p:cNvSpPr/>
            <p:nvPr/>
          </p:nvSpPr>
          <p:spPr>
            <a:xfrm>
              <a:off x="6768133" y="1656442"/>
              <a:ext cx="80475" cy="162075"/>
            </a:xfrm>
            <a:custGeom>
              <a:avLst/>
              <a:gdLst/>
              <a:ahLst/>
              <a:cxnLst/>
              <a:rect l="l" t="t" r="r" b="b"/>
              <a:pathLst>
                <a:path w="3219" h="6483" extrusionOk="0">
                  <a:moveTo>
                    <a:pt x="3219" y="1"/>
                  </a:moveTo>
                  <a:lnTo>
                    <a:pt x="3219" y="1"/>
                  </a:lnTo>
                  <a:cubicBezTo>
                    <a:pt x="2740" y="1073"/>
                    <a:pt x="2351" y="2260"/>
                    <a:pt x="1507" y="3128"/>
                  </a:cubicBezTo>
                  <a:cubicBezTo>
                    <a:pt x="1187" y="3432"/>
                    <a:pt x="827" y="3604"/>
                    <a:pt x="487" y="3604"/>
                  </a:cubicBezTo>
                  <a:cubicBezTo>
                    <a:pt x="317" y="3604"/>
                    <a:pt x="153" y="3561"/>
                    <a:pt x="0" y="3470"/>
                  </a:cubicBezTo>
                  <a:lnTo>
                    <a:pt x="0" y="3470"/>
                  </a:lnTo>
                  <a:lnTo>
                    <a:pt x="46" y="6141"/>
                  </a:lnTo>
                  <a:cubicBezTo>
                    <a:pt x="46" y="6323"/>
                    <a:pt x="206" y="6483"/>
                    <a:pt x="389" y="6483"/>
                  </a:cubicBezTo>
                  <a:lnTo>
                    <a:pt x="2785" y="6483"/>
                  </a:lnTo>
                  <a:cubicBezTo>
                    <a:pt x="2968" y="6483"/>
                    <a:pt x="3128" y="6323"/>
                    <a:pt x="3128" y="6141"/>
                  </a:cubicBezTo>
                  <a:lnTo>
                    <a:pt x="3219" y="1"/>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20" name="Google Shape;4420;p29"/>
            <p:cNvSpPr/>
            <p:nvPr/>
          </p:nvSpPr>
          <p:spPr>
            <a:xfrm>
              <a:off x="7804404" y="1656442"/>
              <a:ext cx="80500" cy="162075"/>
            </a:xfrm>
            <a:custGeom>
              <a:avLst/>
              <a:gdLst/>
              <a:ahLst/>
              <a:cxnLst/>
              <a:rect l="l" t="t" r="r" b="b"/>
              <a:pathLst>
                <a:path w="3220" h="6483" extrusionOk="0">
                  <a:moveTo>
                    <a:pt x="3219" y="1"/>
                  </a:moveTo>
                  <a:lnTo>
                    <a:pt x="3219" y="1"/>
                  </a:lnTo>
                  <a:cubicBezTo>
                    <a:pt x="2717" y="1073"/>
                    <a:pt x="2329" y="2260"/>
                    <a:pt x="1507" y="3128"/>
                  </a:cubicBezTo>
                  <a:cubicBezTo>
                    <a:pt x="1188" y="3432"/>
                    <a:pt x="828" y="3604"/>
                    <a:pt x="488" y="3604"/>
                  </a:cubicBezTo>
                  <a:cubicBezTo>
                    <a:pt x="318" y="3604"/>
                    <a:pt x="153" y="3561"/>
                    <a:pt x="1" y="3470"/>
                  </a:cubicBezTo>
                  <a:lnTo>
                    <a:pt x="1" y="3470"/>
                  </a:lnTo>
                  <a:lnTo>
                    <a:pt x="46" y="6141"/>
                  </a:lnTo>
                  <a:cubicBezTo>
                    <a:pt x="46" y="6323"/>
                    <a:pt x="183" y="6483"/>
                    <a:pt x="389" y="6483"/>
                  </a:cubicBezTo>
                  <a:lnTo>
                    <a:pt x="2785" y="6483"/>
                  </a:lnTo>
                  <a:cubicBezTo>
                    <a:pt x="2968" y="6483"/>
                    <a:pt x="3105" y="6323"/>
                    <a:pt x="3105" y="6141"/>
                  </a:cubicBezTo>
                  <a:lnTo>
                    <a:pt x="3219" y="1"/>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21" name="Google Shape;4421;p29"/>
            <p:cNvSpPr/>
            <p:nvPr/>
          </p:nvSpPr>
          <p:spPr>
            <a:xfrm>
              <a:off x="6764708" y="1606042"/>
              <a:ext cx="59750" cy="106750"/>
            </a:xfrm>
            <a:custGeom>
              <a:avLst/>
              <a:gdLst/>
              <a:ahLst/>
              <a:cxnLst/>
              <a:rect l="l" t="t" r="r" b="b"/>
              <a:pathLst>
                <a:path w="2390" h="4270" extrusionOk="0">
                  <a:moveTo>
                    <a:pt x="1178" y="1"/>
                  </a:moveTo>
                  <a:cubicBezTo>
                    <a:pt x="707" y="1"/>
                    <a:pt x="248" y="252"/>
                    <a:pt x="137" y="807"/>
                  </a:cubicBezTo>
                  <a:cubicBezTo>
                    <a:pt x="1" y="1446"/>
                    <a:pt x="115" y="2085"/>
                    <a:pt x="183" y="2724"/>
                  </a:cubicBezTo>
                  <a:cubicBezTo>
                    <a:pt x="229" y="3272"/>
                    <a:pt x="206" y="3774"/>
                    <a:pt x="640" y="4162"/>
                  </a:cubicBezTo>
                  <a:cubicBezTo>
                    <a:pt x="711" y="4233"/>
                    <a:pt x="800" y="4269"/>
                    <a:pt x="890" y="4269"/>
                  </a:cubicBezTo>
                  <a:cubicBezTo>
                    <a:pt x="945" y="4269"/>
                    <a:pt x="999" y="4256"/>
                    <a:pt x="1050" y="4231"/>
                  </a:cubicBezTo>
                  <a:cubicBezTo>
                    <a:pt x="1553" y="3934"/>
                    <a:pt x="1644" y="3477"/>
                    <a:pt x="1827" y="2952"/>
                  </a:cubicBezTo>
                  <a:cubicBezTo>
                    <a:pt x="2055" y="2359"/>
                    <a:pt x="2329" y="1743"/>
                    <a:pt x="2352" y="1104"/>
                  </a:cubicBezTo>
                  <a:cubicBezTo>
                    <a:pt x="2390" y="403"/>
                    <a:pt x="1773" y="1"/>
                    <a:pt x="11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22" name="Google Shape;4422;p29"/>
            <p:cNvSpPr/>
            <p:nvPr/>
          </p:nvSpPr>
          <p:spPr>
            <a:xfrm>
              <a:off x="7800979" y="1606042"/>
              <a:ext cx="59450" cy="106750"/>
            </a:xfrm>
            <a:custGeom>
              <a:avLst/>
              <a:gdLst/>
              <a:ahLst/>
              <a:cxnLst/>
              <a:rect l="l" t="t" r="r" b="b"/>
              <a:pathLst>
                <a:path w="2378" h="4270" extrusionOk="0">
                  <a:moveTo>
                    <a:pt x="1171" y="1"/>
                  </a:moveTo>
                  <a:cubicBezTo>
                    <a:pt x="703" y="1"/>
                    <a:pt x="249" y="252"/>
                    <a:pt x="138" y="807"/>
                  </a:cubicBezTo>
                  <a:cubicBezTo>
                    <a:pt x="1" y="1446"/>
                    <a:pt x="115" y="2085"/>
                    <a:pt x="183" y="2724"/>
                  </a:cubicBezTo>
                  <a:cubicBezTo>
                    <a:pt x="229" y="3272"/>
                    <a:pt x="206" y="3774"/>
                    <a:pt x="617" y="4162"/>
                  </a:cubicBezTo>
                  <a:cubicBezTo>
                    <a:pt x="688" y="4233"/>
                    <a:pt x="787" y="4269"/>
                    <a:pt x="883" y="4269"/>
                  </a:cubicBezTo>
                  <a:cubicBezTo>
                    <a:pt x="942" y="4269"/>
                    <a:pt x="999" y="4256"/>
                    <a:pt x="1051" y="4231"/>
                  </a:cubicBezTo>
                  <a:cubicBezTo>
                    <a:pt x="1553" y="3934"/>
                    <a:pt x="1644" y="3477"/>
                    <a:pt x="1827" y="2952"/>
                  </a:cubicBezTo>
                  <a:cubicBezTo>
                    <a:pt x="2032" y="2359"/>
                    <a:pt x="2329" y="1743"/>
                    <a:pt x="2352" y="1104"/>
                  </a:cubicBezTo>
                  <a:cubicBezTo>
                    <a:pt x="2377" y="403"/>
                    <a:pt x="1763" y="1"/>
                    <a:pt x="11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23" name="Google Shape;4423;p29"/>
            <p:cNvSpPr/>
            <p:nvPr/>
          </p:nvSpPr>
          <p:spPr>
            <a:xfrm>
              <a:off x="7604679" y="629867"/>
              <a:ext cx="43400" cy="166100"/>
            </a:xfrm>
            <a:custGeom>
              <a:avLst/>
              <a:gdLst/>
              <a:ahLst/>
              <a:cxnLst/>
              <a:rect l="l" t="t" r="r" b="b"/>
              <a:pathLst>
                <a:path w="1736" h="6644" extrusionOk="0">
                  <a:moveTo>
                    <a:pt x="1736" y="1"/>
                  </a:moveTo>
                  <a:cubicBezTo>
                    <a:pt x="1325" y="526"/>
                    <a:pt x="914" y="1028"/>
                    <a:pt x="480" y="1553"/>
                  </a:cubicBezTo>
                  <a:cubicBezTo>
                    <a:pt x="320" y="1736"/>
                    <a:pt x="161" y="1918"/>
                    <a:pt x="1" y="2101"/>
                  </a:cubicBezTo>
                  <a:lnTo>
                    <a:pt x="1" y="6255"/>
                  </a:lnTo>
                  <a:cubicBezTo>
                    <a:pt x="1" y="6460"/>
                    <a:pt x="184" y="6643"/>
                    <a:pt x="389" y="6643"/>
                  </a:cubicBezTo>
                  <a:lnTo>
                    <a:pt x="1348" y="6643"/>
                  </a:lnTo>
                  <a:cubicBezTo>
                    <a:pt x="1553" y="6643"/>
                    <a:pt x="1736" y="6460"/>
                    <a:pt x="1736" y="6255"/>
                  </a:cubicBezTo>
                  <a:lnTo>
                    <a:pt x="1736" y="1"/>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24" name="Google Shape;4424;p29"/>
            <p:cNvSpPr/>
            <p:nvPr/>
          </p:nvSpPr>
          <p:spPr>
            <a:xfrm>
              <a:off x="7604679" y="2240192"/>
              <a:ext cx="43400" cy="165525"/>
            </a:xfrm>
            <a:custGeom>
              <a:avLst/>
              <a:gdLst/>
              <a:ahLst/>
              <a:cxnLst/>
              <a:rect l="l" t="t" r="r" b="b"/>
              <a:pathLst>
                <a:path w="1736" h="6621" extrusionOk="0">
                  <a:moveTo>
                    <a:pt x="1736" y="1"/>
                  </a:moveTo>
                  <a:cubicBezTo>
                    <a:pt x="1211" y="731"/>
                    <a:pt x="640" y="1439"/>
                    <a:pt x="1" y="2078"/>
                  </a:cubicBezTo>
                  <a:lnTo>
                    <a:pt x="1" y="6209"/>
                  </a:lnTo>
                  <a:cubicBezTo>
                    <a:pt x="1" y="6438"/>
                    <a:pt x="184" y="6620"/>
                    <a:pt x="389" y="6620"/>
                  </a:cubicBezTo>
                  <a:lnTo>
                    <a:pt x="1348" y="6620"/>
                  </a:lnTo>
                  <a:cubicBezTo>
                    <a:pt x="1553" y="6620"/>
                    <a:pt x="1736" y="6438"/>
                    <a:pt x="1736" y="6209"/>
                  </a:cubicBezTo>
                  <a:lnTo>
                    <a:pt x="1736" y="1"/>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25" name="Google Shape;4425;p29"/>
            <p:cNvSpPr/>
            <p:nvPr/>
          </p:nvSpPr>
          <p:spPr>
            <a:xfrm>
              <a:off x="8648954" y="629867"/>
              <a:ext cx="43375" cy="166100"/>
            </a:xfrm>
            <a:custGeom>
              <a:avLst/>
              <a:gdLst/>
              <a:ahLst/>
              <a:cxnLst/>
              <a:rect l="l" t="t" r="r" b="b"/>
              <a:pathLst>
                <a:path w="1735" h="6644" extrusionOk="0">
                  <a:moveTo>
                    <a:pt x="1735" y="1"/>
                  </a:moveTo>
                  <a:cubicBezTo>
                    <a:pt x="1301" y="526"/>
                    <a:pt x="890" y="1028"/>
                    <a:pt x="480" y="1553"/>
                  </a:cubicBezTo>
                  <a:cubicBezTo>
                    <a:pt x="320" y="1736"/>
                    <a:pt x="160" y="1918"/>
                    <a:pt x="0" y="2101"/>
                  </a:cubicBezTo>
                  <a:lnTo>
                    <a:pt x="0" y="6255"/>
                  </a:lnTo>
                  <a:cubicBezTo>
                    <a:pt x="0" y="6460"/>
                    <a:pt x="160" y="6643"/>
                    <a:pt x="388" y="6643"/>
                  </a:cubicBezTo>
                  <a:lnTo>
                    <a:pt x="1347" y="6643"/>
                  </a:lnTo>
                  <a:cubicBezTo>
                    <a:pt x="1552" y="6643"/>
                    <a:pt x="1735" y="6460"/>
                    <a:pt x="1735" y="6255"/>
                  </a:cubicBezTo>
                  <a:lnTo>
                    <a:pt x="1735" y="1"/>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26" name="Google Shape;4426;p29"/>
            <p:cNvSpPr/>
            <p:nvPr/>
          </p:nvSpPr>
          <p:spPr>
            <a:xfrm>
              <a:off x="8648379" y="2240192"/>
              <a:ext cx="43950" cy="165525"/>
            </a:xfrm>
            <a:custGeom>
              <a:avLst/>
              <a:gdLst/>
              <a:ahLst/>
              <a:cxnLst/>
              <a:rect l="l" t="t" r="r" b="b"/>
              <a:pathLst>
                <a:path w="1758" h="6621" extrusionOk="0">
                  <a:moveTo>
                    <a:pt x="1758" y="1"/>
                  </a:moveTo>
                  <a:cubicBezTo>
                    <a:pt x="1210" y="731"/>
                    <a:pt x="640" y="1439"/>
                    <a:pt x="0" y="2078"/>
                  </a:cubicBezTo>
                  <a:lnTo>
                    <a:pt x="0" y="6209"/>
                  </a:lnTo>
                  <a:cubicBezTo>
                    <a:pt x="0" y="6438"/>
                    <a:pt x="183" y="6620"/>
                    <a:pt x="411" y="6620"/>
                  </a:cubicBezTo>
                  <a:lnTo>
                    <a:pt x="1347" y="6620"/>
                  </a:lnTo>
                  <a:cubicBezTo>
                    <a:pt x="1575" y="6620"/>
                    <a:pt x="1758" y="6438"/>
                    <a:pt x="1758" y="6209"/>
                  </a:cubicBezTo>
                  <a:lnTo>
                    <a:pt x="1758" y="1"/>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427" name="Google Shape;4427;p29"/>
            <p:cNvGrpSpPr/>
            <p:nvPr/>
          </p:nvGrpSpPr>
          <p:grpSpPr>
            <a:xfrm>
              <a:off x="6633454" y="410400"/>
              <a:ext cx="3254333" cy="4759850"/>
              <a:chOff x="5992450" y="411175"/>
              <a:chExt cx="3254333" cy="4759850"/>
            </a:xfrm>
          </p:grpSpPr>
          <p:sp>
            <p:nvSpPr>
              <p:cNvPr id="4428" name="Google Shape;4428;p29"/>
              <p:cNvSpPr/>
              <p:nvPr/>
            </p:nvSpPr>
            <p:spPr>
              <a:xfrm>
                <a:off x="8080983" y="411175"/>
                <a:ext cx="1165800" cy="4332600"/>
              </a:xfrm>
              <a:prstGeom prst="rtTriangle">
                <a:avLst/>
              </a:pr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29" name="Google Shape;4429;p29"/>
              <p:cNvSpPr/>
              <p:nvPr/>
            </p:nvSpPr>
            <p:spPr>
              <a:xfrm rot="-5400000" flipH="1">
                <a:off x="7365400" y="3370875"/>
                <a:ext cx="427200" cy="3173100"/>
              </a:xfrm>
              <a:prstGeom prst="rtTriangle">
                <a:avLst/>
              </a:pr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430" name="Google Shape;4430;p29"/>
            <p:cNvSpPr/>
            <p:nvPr/>
          </p:nvSpPr>
          <p:spPr>
            <a:xfrm>
              <a:off x="7669754" y="2571467"/>
              <a:ext cx="1044275" cy="2175275"/>
            </a:xfrm>
            <a:custGeom>
              <a:avLst/>
              <a:gdLst/>
              <a:ahLst/>
              <a:cxnLst/>
              <a:rect l="l" t="t" r="r" b="b"/>
              <a:pathLst>
                <a:path w="41771" h="87011" extrusionOk="0">
                  <a:moveTo>
                    <a:pt x="0" y="1"/>
                  </a:moveTo>
                  <a:lnTo>
                    <a:pt x="0" y="87011"/>
                  </a:lnTo>
                  <a:lnTo>
                    <a:pt x="41770" y="87011"/>
                  </a:lnTo>
                  <a:lnTo>
                    <a:pt x="417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31" name="Google Shape;4431;p29"/>
            <p:cNvSpPr/>
            <p:nvPr/>
          </p:nvSpPr>
          <p:spPr>
            <a:xfrm>
              <a:off x="7669754" y="2674767"/>
              <a:ext cx="1044275" cy="2071975"/>
            </a:xfrm>
            <a:custGeom>
              <a:avLst/>
              <a:gdLst/>
              <a:ahLst/>
              <a:cxnLst/>
              <a:rect l="l" t="t" r="r" b="b"/>
              <a:pathLst>
                <a:path w="41771" h="82879" extrusionOk="0">
                  <a:moveTo>
                    <a:pt x="41770" y="0"/>
                  </a:moveTo>
                  <a:cubicBezTo>
                    <a:pt x="41382" y="959"/>
                    <a:pt x="40971" y="1918"/>
                    <a:pt x="40561" y="2831"/>
                  </a:cubicBezTo>
                  <a:cubicBezTo>
                    <a:pt x="39145" y="5912"/>
                    <a:pt x="37730" y="9016"/>
                    <a:pt x="36155" y="12029"/>
                  </a:cubicBezTo>
                  <a:cubicBezTo>
                    <a:pt x="33279" y="17576"/>
                    <a:pt x="29924" y="22917"/>
                    <a:pt x="25861" y="27687"/>
                  </a:cubicBezTo>
                  <a:cubicBezTo>
                    <a:pt x="23852" y="30084"/>
                    <a:pt x="21638" y="32298"/>
                    <a:pt x="19265" y="34352"/>
                  </a:cubicBezTo>
                  <a:cubicBezTo>
                    <a:pt x="17142" y="36201"/>
                    <a:pt x="14768" y="37799"/>
                    <a:pt x="12189" y="38940"/>
                  </a:cubicBezTo>
                  <a:cubicBezTo>
                    <a:pt x="10933" y="39488"/>
                    <a:pt x="9632" y="39945"/>
                    <a:pt x="8308" y="40287"/>
                  </a:cubicBezTo>
                  <a:cubicBezTo>
                    <a:pt x="7829" y="40424"/>
                    <a:pt x="7281" y="40401"/>
                    <a:pt x="6825" y="40538"/>
                  </a:cubicBezTo>
                  <a:cubicBezTo>
                    <a:pt x="6323" y="40698"/>
                    <a:pt x="5889" y="41383"/>
                    <a:pt x="5638" y="41793"/>
                  </a:cubicBezTo>
                  <a:cubicBezTo>
                    <a:pt x="4542" y="43597"/>
                    <a:pt x="4360" y="45811"/>
                    <a:pt x="3127" y="47523"/>
                  </a:cubicBezTo>
                  <a:cubicBezTo>
                    <a:pt x="2305" y="48687"/>
                    <a:pt x="1255" y="49942"/>
                    <a:pt x="0" y="50695"/>
                  </a:cubicBezTo>
                  <a:lnTo>
                    <a:pt x="0" y="82879"/>
                  </a:lnTo>
                  <a:lnTo>
                    <a:pt x="41770" y="82879"/>
                  </a:lnTo>
                  <a:lnTo>
                    <a:pt x="417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32" name="Google Shape;4432;p29"/>
            <p:cNvSpPr/>
            <p:nvPr/>
          </p:nvSpPr>
          <p:spPr>
            <a:xfrm>
              <a:off x="7713104" y="2614842"/>
              <a:ext cx="957550" cy="2087975"/>
            </a:xfrm>
            <a:custGeom>
              <a:avLst/>
              <a:gdLst/>
              <a:ahLst/>
              <a:cxnLst/>
              <a:rect l="l" t="t" r="r" b="b"/>
              <a:pathLst>
                <a:path w="38302" h="83519" extrusionOk="0">
                  <a:moveTo>
                    <a:pt x="297" y="1"/>
                  </a:moveTo>
                  <a:cubicBezTo>
                    <a:pt x="138" y="1"/>
                    <a:pt x="1" y="115"/>
                    <a:pt x="1" y="275"/>
                  </a:cubicBezTo>
                  <a:lnTo>
                    <a:pt x="1" y="83244"/>
                  </a:lnTo>
                  <a:cubicBezTo>
                    <a:pt x="1" y="83404"/>
                    <a:pt x="138" y="83518"/>
                    <a:pt x="297" y="83518"/>
                  </a:cubicBezTo>
                  <a:lnTo>
                    <a:pt x="38005" y="83518"/>
                  </a:lnTo>
                  <a:cubicBezTo>
                    <a:pt x="38165" y="83518"/>
                    <a:pt x="38302" y="83404"/>
                    <a:pt x="38302" y="83244"/>
                  </a:cubicBezTo>
                  <a:lnTo>
                    <a:pt x="38302" y="275"/>
                  </a:lnTo>
                  <a:cubicBezTo>
                    <a:pt x="38302" y="115"/>
                    <a:pt x="38165" y="1"/>
                    <a:pt x="380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33" name="Google Shape;4433;p29"/>
            <p:cNvSpPr/>
            <p:nvPr/>
          </p:nvSpPr>
          <p:spPr>
            <a:xfrm>
              <a:off x="7931104" y="3006292"/>
              <a:ext cx="521575" cy="87350"/>
            </a:xfrm>
            <a:custGeom>
              <a:avLst/>
              <a:gdLst/>
              <a:ahLst/>
              <a:cxnLst/>
              <a:rect l="l" t="t" r="r" b="b"/>
              <a:pathLst>
                <a:path w="20863" h="3494" fill="none" extrusionOk="0">
                  <a:moveTo>
                    <a:pt x="17461" y="1"/>
                  </a:moveTo>
                  <a:cubicBezTo>
                    <a:pt x="19333" y="1"/>
                    <a:pt x="20862" y="1530"/>
                    <a:pt x="20862" y="3425"/>
                  </a:cubicBezTo>
                  <a:lnTo>
                    <a:pt x="20862" y="3493"/>
                  </a:lnTo>
                  <a:lnTo>
                    <a:pt x="0" y="3493"/>
                  </a:lnTo>
                  <a:lnTo>
                    <a:pt x="0" y="3425"/>
                  </a:lnTo>
                  <a:cubicBezTo>
                    <a:pt x="0" y="1530"/>
                    <a:pt x="1529" y="1"/>
                    <a:pt x="3401" y="1"/>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34" name="Google Shape;4434;p29"/>
            <p:cNvSpPr/>
            <p:nvPr/>
          </p:nvSpPr>
          <p:spPr>
            <a:xfrm>
              <a:off x="7931104" y="3115292"/>
              <a:ext cx="521575" cy="86750"/>
            </a:xfrm>
            <a:custGeom>
              <a:avLst/>
              <a:gdLst/>
              <a:ahLst/>
              <a:cxnLst/>
              <a:rect l="l" t="t" r="r" b="b"/>
              <a:pathLst>
                <a:path w="20863" h="3470" fill="none" extrusionOk="0">
                  <a:moveTo>
                    <a:pt x="17461" y="0"/>
                  </a:moveTo>
                  <a:cubicBezTo>
                    <a:pt x="19333" y="0"/>
                    <a:pt x="20862" y="1530"/>
                    <a:pt x="20862" y="3424"/>
                  </a:cubicBezTo>
                  <a:lnTo>
                    <a:pt x="20862" y="3470"/>
                  </a:lnTo>
                  <a:lnTo>
                    <a:pt x="0" y="3470"/>
                  </a:lnTo>
                  <a:lnTo>
                    <a:pt x="0" y="3424"/>
                  </a:lnTo>
                  <a:cubicBezTo>
                    <a:pt x="0" y="1530"/>
                    <a:pt x="1529" y="0"/>
                    <a:pt x="3401"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35" name="Google Shape;4435;p29"/>
            <p:cNvSpPr/>
            <p:nvPr/>
          </p:nvSpPr>
          <p:spPr>
            <a:xfrm>
              <a:off x="7931104" y="3223717"/>
              <a:ext cx="521575" cy="87325"/>
            </a:xfrm>
            <a:custGeom>
              <a:avLst/>
              <a:gdLst/>
              <a:ahLst/>
              <a:cxnLst/>
              <a:rect l="l" t="t" r="r" b="b"/>
              <a:pathLst>
                <a:path w="20863" h="3493" fill="none" extrusionOk="0">
                  <a:moveTo>
                    <a:pt x="17461" y="0"/>
                  </a:moveTo>
                  <a:cubicBezTo>
                    <a:pt x="19333" y="0"/>
                    <a:pt x="20862" y="1530"/>
                    <a:pt x="20862" y="3424"/>
                  </a:cubicBezTo>
                  <a:lnTo>
                    <a:pt x="20862" y="3493"/>
                  </a:lnTo>
                  <a:lnTo>
                    <a:pt x="0" y="3493"/>
                  </a:lnTo>
                  <a:lnTo>
                    <a:pt x="0" y="3424"/>
                  </a:lnTo>
                  <a:cubicBezTo>
                    <a:pt x="0" y="1530"/>
                    <a:pt x="1529" y="0"/>
                    <a:pt x="3401"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36" name="Google Shape;4436;p29"/>
            <p:cNvSpPr/>
            <p:nvPr/>
          </p:nvSpPr>
          <p:spPr>
            <a:xfrm>
              <a:off x="7931104" y="4267967"/>
              <a:ext cx="521575" cy="87325"/>
            </a:xfrm>
            <a:custGeom>
              <a:avLst/>
              <a:gdLst/>
              <a:ahLst/>
              <a:cxnLst/>
              <a:rect l="l" t="t" r="r" b="b"/>
              <a:pathLst>
                <a:path w="20863" h="3493" fill="none" extrusionOk="0">
                  <a:moveTo>
                    <a:pt x="17461" y="0"/>
                  </a:moveTo>
                  <a:cubicBezTo>
                    <a:pt x="19333" y="0"/>
                    <a:pt x="20862" y="1530"/>
                    <a:pt x="20862" y="3424"/>
                  </a:cubicBezTo>
                  <a:lnTo>
                    <a:pt x="20862" y="3493"/>
                  </a:lnTo>
                  <a:lnTo>
                    <a:pt x="0" y="3493"/>
                  </a:lnTo>
                  <a:lnTo>
                    <a:pt x="0" y="3424"/>
                  </a:lnTo>
                  <a:cubicBezTo>
                    <a:pt x="0" y="1530"/>
                    <a:pt x="1529" y="0"/>
                    <a:pt x="3401"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37" name="Google Shape;4437;p29"/>
            <p:cNvSpPr/>
            <p:nvPr/>
          </p:nvSpPr>
          <p:spPr>
            <a:xfrm>
              <a:off x="7931104" y="4376967"/>
              <a:ext cx="521575" cy="86750"/>
            </a:xfrm>
            <a:custGeom>
              <a:avLst/>
              <a:gdLst/>
              <a:ahLst/>
              <a:cxnLst/>
              <a:rect l="l" t="t" r="r" b="b"/>
              <a:pathLst>
                <a:path w="20863" h="3470" fill="none" extrusionOk="0">
                  <a:moveTo>
                    <a:pt x="17461" y="0"/>
                  </a:moveTo>
                  <a:cubicBezTo>
                    <a:pt x="19333" y="0"/>
                    <a:pt x="20862" y="1529"/>
                    <a:pt x="20862" y="3401"/>
                  </a:cubicBezTo>
                  <a:lnTo>
                    <a:pt x="20862" y="3470"/>
                  </a:lnTo>
                  <a:lnTo>
                    <a:pt x="0" y="3470"/>
                  </a:lnTo>
                  <a:lnTo>
                    <a:pt x="0" y="3401"/>
                  </a:lnTo>
                  <a:cubicBezTo>
                    <a:pt x="0" y="1529"/>
                    <a:pt x="1529" y="0"/>
                    <a:pt x="3401"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38" name="Google Shape;4438;p29"/>
            <p:cNvSpPr/>
            <p:nvPr/>
          </p:nvSpPr>
          <p:spPr>
            <a:xfrm>
              <a:off x="7931104" y="4485367"/>
              <a:ext cx="521575" cy="87350"/>
            </a:xfrm>
            <a:custGeom>
              <a:avLst/>
              <a:gdLst/>
              <a:ahLst/>
              <a:cxnLst/>
              <a:rect l="l" t="t" r="r" b="b"/>
              <a:pathLst>
                <a:path w="20863" h="3494" fill="none" extrusionOk="0">
                  <a:moveTo>
                    <a:pt x="17461" y="1"/>
                  </a:moveTo>
                  <a:cubicBezTo>
                    <a:pt x="19333" y="1"/>
                    <a:pt x="20862" y="1530"/>
                    <a:pt x="20862" y="3425"/>
                  </a:cubicBezTo>
                  <a:lnTo>
                    <a:pt x="20862" y="3493"/>
                  </a:lnTo>
                  <a:lnTo>
                    <a:pt x="0" y="3493"/>
                  </a:lnTo>
                  <a:lnTo>
                    <a:pt x="0" y="3425"/>
                  </a:lnTo>
                  <a:cubicBezTo>
                    <a:pt x="0" y="1530"/>
                    <a:pt x="1529" y="1"/>
                    <a:pt x="3401" y="1"/>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39" name="Google Shape;4439;p29"/>
            <p:cNvSpPr/>
            <p:nvPr/>
          </p:nvSpPr>
          <p:spPr>
            <a:xfrm>
              <a:off x="7713104" y="2774042"/>
              <a:ext cx="957550" cy="1928775"/>
            </a:xfrm>
            <a:custGeom>
              <a:avLst/>
              <a:gdLst/>
              <a:ahLst/>
              <a:cxnLst/>
              <a:rect l="l" t="t" r="r" b="b"/>
              <a:pathLst>
                <a:path w="38302" h="77151" extrusionOk="0">
                  <a:moveTo>
                    <a:pt x="38302" y="1"/>
                  </a:moveTo>
                  <a:cubicBezTo>
                    <a:pt x="37046" y="2717"/>
                    <a:pt x="35814" y="5411"/>
                    <a:pt x="34421" y="8058"/>
                  </a:cubicBezTo>
                  <a:cubicBezTo>
                    <a:pt x="31545" y="13605"/>
                    <a:pt x="28190" y="18946"/>
                    <a:pt x="24127" y="23716"/>
                  </a:cubicBezTo>
                  <a:cubicBezTo>
                    <a:pt x="22118" y="26113"/>
                    <a:pt x="19904" y="28327"/>
                    <a:pt x="17531" y="30381"/>
                  </a:cubicBezTo>
                  <a:cubicBezTo>
                    <a:pt x="15408" y="32230"/>
                    <a:pt x="13034" y="33828"/>
                    <a:pt x="10455" y="34969"/>
                  </a:cubicBezTo>
                  <a:cubicBezTo>
                    <a:pt x="9199" y="35517"/>
                    <a:pt x="7898" y="35974"/>
                    <a:pt x="6574" y="36316"/>
                  </a:cubicBezTo>
                  <a:cubicBezTo>
                    <a:pt x="6095" y="36453"/>
                    <a:pt x="5547" y="36430"/>
                    <a:pt x="5091" y="36567"/>
                  </a:cubicBezTo>
                  <a:cubicBezTo>
                    <a:pt x="4589" y="36727"/>
                    <a:pt x="4155" y="37412"/>
                    <a:pt x="3904" y="37822"/>
                  </a:cubicBezTo>
                  <a:cubicBezTo>
                    <a:pt x="2808" y="39626"/>
                    <a:pt x="2626" y="41840"/>
                    <a:pt x="1393" y="43552"/>
                  </a:cubicBezTo>
                  <a:cubicBezTo>
                    <a:pt x="982" y="44122"/>
                    <a:pt x="526" y="44716"/>
                    <a:pt x="1" y="45286"/>
                  </a:cubicBezTo>
                  <a:lnTo>
                    <a:pt x="1" y="76876"/>
                  </a:lnTo>
                  <a:cubicBezTo>
                    <a:pt x="1" y="77036"/>
                    <a:pt x="138" y="77150"/>
                    <a:pt x="297" y="77150"/>
                  </a:cubicBezTo>
                  <a:lnTo>
                    <a:pt x="38005" y="77150"/>
                  </a:lnTo>
                  <a:cubicBezTo>
                    <a:pt x="38165" y="77150"/>
                    <a:pt x="38302" y="77036"/>
                    <a:pt x="38302" y="76876"/>
                  </a:cubicBezTo>
                  <a:lnTo>
                    <a:pt x="38302" y="1"/>
                  </a:lnTo>
                  <a:close/>
                </a:path>
              </a:pathLst>
            </a:custGeom>
            <a:solidFill>
              <a:srgbClr val="BAC8C8">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40" name="Google Shape;4440;p29"/>
            <p:cNvSpPr/>
            <p:nvPr/>
          </p:nvSpPr>
          <p:spPr>
            <a:xfrm>
              <a:off x="8017829" y="2723842"/>
              <a:ext cx="348100" cy="86750"/>
            </a:xfrm>
            <a:custGeom>
              <a:avLst/>
              <a:gdLst/>
              <a:ahLst/>
              <a:cxnLst/>
              <a:rect l="l" t="t" r="r" b="b"/>
              <a:pathLst>
                <a:path w="13924" h="3470" extrusionOk="0">
                  <a:moveTo>
                    <a:pt x="274" y="0"/>
                  </a:moveTo>
                  <a:cubicBezTo>
                    <a:pt x="137" y="0"/>
                    <a:pt x="0" y="114"/>
                    <a:pt x="0" y="274"/>
                  </a:cubicBezTo>
                  <a:lnTo>
                    <a:pt x="0" y="3196"/>
                  </a:lnTo>
                  <a:cubicBezTo>
                    <a:pt x="0" y="3356"/>
                    <a:pt x="137" y="3470"/>
                    <a:pt x="274" y="3470"/>
                  </a:cubicBezTo>
                  <a:lnTo>
                    <a:pt x="13650" y="3470"/>
                  </a:lnTo>
                  <a:cubicBezTo>
                    <a:pt x="13787" y="3470"/>
                    <a:pt x="13924" y="3356"/>
                    <a:pt x="13924" y="3196"/>
                  </a:cubicBezTo>
                  <a:lnTo>
                    <a:pt x="13924" y="274"/>
                  </a:lnTo>
                  <a:cubicBezTo>
                    <a:pt x="13924" y="114"/>
                    <a:pt x="13787" y="0"/>
                    <a:pt x="136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41" name="Google Shape;4441;p29"/>
            <p:cNvSpPr/>
            <p:nvPr/>
          </p:nvSpPr>
          <p:spPr>
            <a:xfrm>
              <a:off x="7800429" y="3659092"/>
              <a:ext cx="86750" cy="326425"/>
            </a:xfrm>
            <a:custGeom>
              <a:avLst/>
              <a:gdLst/>
              <a:ahLst/>
              <a:cxnLst/>
              <a:rect l="l" t="t" r="r" b="b"/>
              <a:pathLst>
                <a:path w="3470" h="13057" extrusionOk="0">
                  <a:moveTo>
                    <a:pt x="342" y="1"/>
                  </a:moveTo>
                  <a:cubicBezTo>
                    <a:pt x="160" y="1"/>
                    <a:pt x="0" y="138"/>
                    <a:pt x="0" y="343"/>
                  </a:cubicBezTo>
                  <a:lnTo>
                    <a:pt x="205" y="12715"/>
                  </a:lnTo>
                  <a:cubicBezTo>
                    <a:pt x="205" y="12897"/>
                    <a:pt x="342" y="13057"/>
                    <a:pt x="548" y="13057"/>
                  </a:cubicBezTo>
                  <a:lnTo>
                    <a:pt x="2944" y="13057"/>
                  </a:lnTo>
                  <a:cubicBezTo>
                    <a:pt x="3127" y="13057"/>
                    <a:pt x="3264" y="12897"/>
                    <a:pt x="3264" y="12715"/>
                  </a:cubicBezTo>
                  <a:lnTo>
                    <a:pt x="3469" y="343"/>
                  </a:lnTo>
                  <a:cubicBezTo>
                    <a:pt x="3469" y="138"/>
                    <a:pt x="3333" y="1"/>
                    <a:pt x="3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42" name="Google Shape;4442;p29"/>
            <p:cNvSpPr/>
            <p:nvPr/>
          </p:nvSpPr>
          <p:spPr>
            <a:xfrm>
              <a:off x="7816404" y="3675092"/>
              <a:ext cx="54800" cy="54800"/>
            </a:xfrm>
            <a:custGeom>
              <a:avLst/>
              <a:gdLst/>
              <a:ahLst/>
              <a:cxnLst/>
              <a:rect l="l" t="t" r="r" b="b"/>
              <a:pathLst>
                <a:path w="2192" h="2192" extrusionOk="0">
                  <a:moveTo>
                    <a:pt x="1096" y="0"/>
                  </a:moveTo>
                  <a:cubicBezTo>
                    <a:pt x="502" y="0"/>
                    <a:pt x="0" y="502"/>
                    <a:pt x="0" y="1096"/>
                  </a:cubicBezTo>
                  <a:cubicBezTo>
                    <a:pt x="0" y="1689"/>
                    <a:pt x="502" y="2191"/>
                    <a:pt x="1096" y="2191"/>
                  </a:cubicBezTo>
                  <a:cubicBezTo>
                    <a:pt x="1689" y="2191"/>
                    <a:pt x="2191" y="1689"/>
                    <a:pt x="2191" y="1096"/>
                  </a:cubicBezTo>
                  <a:cubicBezTo>
                    <a:pt x="2191" y="502"/>
                    <a:pt x="1689" y="0"/>
                    <a:pt x="10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43" name="Google Shape;4443;p29"/>
            <p:cNvSpPr/>
            <p:nvPr/>
          </p:nvSpPr>
          <p:spPr>
            <a:xfrm>
              <a:off x="7839229" y="3683067"/>
              <a:ext cx="9150" cy="38825"/>
            </a:xfrm>
            <a:custGeom>
              <a:avLst/>
              <a:gdLst/>
              <a:ahLst/>
              <a:cxnLst/>
              <a:rect l="l" t="t" r="r" b="b"/>
              <a:pathLst>
                <a:path w="366" h="1553" extrusionOk="0">
                  <a:moveTo>
                    <a:pt x="160" y="1"/>
                  </a:moveTo>
                  <a:cubicBezTo>
                    <a:pt x="69" y="1"/>
                    <a:pt x="0" y="46"/>
                    <a:pt x="0" y="138"/>
                  </a:cubicBezTo>
                  <a:lnTo>
                    <a:pt x="0" y="1416"/>
                  </a:lnTo>
                  <a:cubicBezTo>
                    <a:pt x="0" y="1484"/>
                    <a:pt x="69" y="1553"/>
                    <a:pt x="160" y="1553"/>
                  </a:cubicBezTo>
                  <a:lnTo>
                    <a:pt x="228" y="1553"/>
                  </a:lnTo>
                  <a:cubicBezTo>
                    <a:pt x="297" y="1553"/>
                    <a:pt x="365" y="1484"/>
                    <a:pt x="365" y="1416"/>
                  </a:cubicBezTo>
                  <a:lnTo>
                    <a:pt x="365" y="138"/>
                  </a:lnTo>
                  <a:cubicBezTo>
                    <a:pt x="365" y="46"/>
                    <a:pt x="297" y="1"/>
                    <a:pt x="2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44" name="Google Shape;4444;p29"/>
            <p:cNvSpPr/>
            <p:nvPr/>
          </p:nvSpPr>
          <p:spPr>
            <a:xfrm>
              <a:off x="8648379" y="2745517"/>
              <a:ext cx="43950" cy="217450"/>
            </a:xfrm>
            <a:custGeom>
              <a:avLst/>
              <a:gdLst/>
              <a:ahLst/>
              <a:cxnLst/>
              <a:rect l="l" t="t" r="r" b="b"/>
              <a:pathLst>
                <a:path w="1758" h="8698" extrusionOk="0">
                  <a:moveTo>
                    <a:pt x="411" y="1"/>
                  </a:moveTo>
                  <a:cubicBezTo>
                    <a:pt x="183" y="1"/>
                    <a:pt x="0" y="160"/>
                    <a:pt x="0" y="389"/>
                  </a:cubicBezTo>
                  <a:lnTo>
                    <a:pt x="0" y="8309"/>
                  </a:lnTo>
                  <a:cubicBezTo>
                    <a:pt x="0" y="8514"/>
                    <a:pt x="183" y="8697"/>
                    <a:pt x="411" y="8697"/>
                  </a:cubicBezTo>
                  <a:lnTo>
                    <a:pt x="1347" y="8697"/>
                  </a:lnTo>
                  <a:cubicBezTo>
                    <a:pt x="1575" y="8697"/>
                    <a:pt x="1758" y="8514"/>
                    <a:pt x="1758" y="8309"/>
                  </a:cubicBezTo>
                  <a:lnTo>
                    <a:pt x="1758" y="389"/>
                  </a:lnTo>
                  <a:cubicBezTo>
                    <a:pt x="1758" y="160"/>
                    <a:pt x="1575" y="1"/>
                    <a:pt x="13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45" name="Google Shape;4445;p29"/>
            <p:cNvSpPr/>
            <p:nvPr/>
          </p:nvSpPr>
          <p:spPr>
            <a:xfrm>
              <a:off x="8648379" y="4355267"/>
              <a:ext cx="43950" cy="217450"/>
            </a:xfrm>
            <a:custGeom>
              <a:avLst/>
              <a:gdLst/>
              <a:ahLst/>
              <a:cxnLst/>
              <a:rect l="l" t="t" r="r" b="b"/>
              <a:pathLst>
                <a:path w="1758" h="8698" extrusionOk="0">
                  <a:moveTo>
                    <a:pt x="411" y="1"/>
                  </a:moveTo>
                  <a:cubicBezTo>
                    <a:pt x="183" y="1"/>
                    <a:pt x="0" y="161"/>
                    <a:pt x="0" y="389"/>
                  </a:cubicBezTo>
                  <a:lnTo>
                    <a:pt x="0" y="8286"/>
                  </a:lnTo>
                  <a:cubicBezTo>
                    <a:pt x="0" y="8515"/>
                    <a:pt x="183" y="8697"/>
                    <a:pt x="411" y="8697"/>
                  </a:cubicBezTo>
                  <a:lnTo>
                    <a:pt x="1347" y="8697"/>
                  </a:lnTo>
                  <a:cubicBezTo>
                    <a:pt x="1575" y="8697"/>
                    <a:pt x="1758" y="8515"/>
                    <a:pt x="1758" y="8286"/>
                  </a:cubicBezTo>
                  <a:lnTo>
                    <a:pt x="1758" y="389"/>
                  </a:lnTo>
                  <a:cubicBezTo>
                    <a:pt x="1758" y="161"/>
                    <a:pt x="1575" y="1"/>
                    <a:pt x="13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46" name="Google Shape;4446;p29"/>
            <p:cNvSpPr/>
            <p:nvPr/>
          </p:nvSpPr>
          <p:spPr>
            <a:xfrm>
              <a:off x="8649529" y="4375817"/>
              <a:ext cx="42800" cy="42250"/>
            </a:xfrm>
            <a:custGeom>
              <a:avLst/>
              <a:gdLst/>
              <a:ahLst/>
              <a:cxnLst/>
              <a:rect l="l" t="t" r="r" b="b"/>
              <a:pathLst>
                <a:path w="1712" h="1690" extrusionOk="0">
                  <a:moveTo>
                    <a:pt x="867" y="0"/>
                  </a:moveTo>
                  <a:cubicBezTo>
                    <a:pt x="411" y="0"/>
                    <a:pt x="0" y="388"/>
                    <a:pt x="23" y="845"/>
                  </a:cubicBezTo>
                  <a:cubicBezTo>
                    <a:pt x="46" y="1301"/>
                    <a:pt x="388" y="1690"/>
                    <a:pt x="867" y="1690"/>
                  </a:cubicBezTo>
                  <a:cubicBezTo>
                    <a:pt x="1301" y="1690"/>
                    <a:pt x="1712" y="1301"/>
                    <a:pt x="1689" y="845"/>
                  </a:cubicBezTo>
                  <a:cubicBezTo>
                    <a:pt x="1689" y="388"/>
                    <a:pt x="1324" y="0"/>
                    <a:pt x="8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47" name="Google Shape;4447;p29"/>
            <p:cNvSpPr/>
            <p:nvPr/>
          </p:nvSpPr>
          <p:spPr>
            <a:xfrm>
              <a:off x="8647229" y="2766642"/>
              <a:ext cx="47400" cy="46800"/>
            </a:xfrm>
            <a:custGeom>
              <a:avLst/>
              <a:gdLst/>
              <a:ahLst/>
              <a:cxnLst/>
              <a:rect l="l" t="t" r="r" b="b"/>
              <a:pathLst>
                <a:path w="1896" h="1872" extrusionOk="0">
                  <a:moveTo>
                    <a:pt x="959" y="0"/>
                  </a:moveTo>
                  <a:cubicBezTo>
                    <a:pt x="457" y="0"/>
                    <a:pt x="1" y="434"/>
                    <a:pt x="24" y="936"/>
                  </a:cubicBezTo>
                  <a:cubicBezTo>
                    <a:pt x="46" y="1438"/>
                    <a:pt x="434" y="1872"/>
                    <a:pt x="959" y="1872"/>
                  </a:cubicBezTo>
                  <a:cubicBezTo>
                    <a:pt x="1439" y="1872"/>
                    <a:pt x="1895" y="1438"/>
                    <a:pt x="1872" y="936"/>
                  </a:cubicBezTo>
                  <a:cubicBezTo>
                    <a:pt x="1850" y="434"/>
                    <a:pt x="1462" y="0"/>
                    <a:pt x="9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48" name="Google Shape;4448;p29"/>
            <p:cNvSpPr/>
            <p:nvPr/>
          </p:nvSpPr>
          <p:spPr>
            <a:xfrm>
              <a:off x="7804404" y="3823442"/>
              <a:ext cx="80500" cy="162075"/>
            </a:xfrm>
            <a:custGeom>
              <a:avLst/>
              <a:gdLst/>
              <a:ahLst/>
              <a:cxnLst/>
              <a:rect l="l" t="t" r="r" b="b"/>
              <a:pathLst>
                <a:path w="3220" h="6483" extrusionOk="0">
                  <a:moveTo>
                    <a:pt x="3219" y="1"/>
                  </a:moveTo>
                  <a:lnTo>
                    <a:pt x="3219" y="1"/>
                  </a:lnTo>
                  <a:cubicBezTo>
                    <a:pt x="2717" y="1073"/>
                    <a:pt x="2329" y="2260"/>
                    <a:pt x="1507" y="3128"/>
                  </a:cubicBezTo>
                  <a:cubicBezTo>
                    <a:pt x="1188" y="3432"/>
                    <a:pt x="828" y="3604"/>
                    <a:pt x="488" y="3604"/>
                  </a:cubicBezTo>
                  <a:cubicBezTo>
                    <a:pt x="318" y="3604"/>
                    <a:pt x="153" y="3561"/>
                    <a:pt x="1" y="3470"/>
                  </a:cubicBezTo>
                  <a:lnTo>
                    <a:pt x="1" y="3470"/>
                  </a:lnTo>
                  <a:lnTo>
                    <a:pt x="46" y="6141"/>
                  </a:lnTo>
                  <a:cubicBezTo>
                    <a:pt x="46" y="6323"/>
                    <a:pt x="183" y="6483"/>
                    <a:pt x="389" y="6483"/>
                  </a:cubicBezTo>
                  <a:lnTo>
                    <a:pt x="2785" y="6483"/>
                  </a:lnTo>
                  <a:cubicBezTo>
                    <a:pt x="2968" y="6483"/>
                    <a:pt x="3105" y="6323"/>
                    <a:pt x="3105" y="6141"/>
                  </a:cubicBezTo>
                  <a:lnTo>
                    <a:pt x="3219" y="1"/>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49" name="Google Shape;4449;p29"/>
            <p:cNvSpPr/>
            <p:nvPr/>
          </p:nvSpPr>
          <p:spPr>
            <a:xfrm>
              <a:off x="7800979" y="3773042"/>
              <a:ext cx="59450" cy="106750"/>
            </a:xfrm>
            <a:custGeom>
              <a:avLst/>
              <a:gdLst/>
              <a:ahLst/>
              <a:cxnLst/>
              <a:rect l="l" t="t" r="r" b="b"/>
              <a:pathLst>
                <a:path w="2378" h="4270" extrusionOk="0">
                  <a:moveTo>
                    <a:pt x="1171" y="1"/>
                  </a:moveTo>
                  <a:cubicBezTo>
                    <a:pt x="703" y="1"/>
                    <a:pt x="249" y="252"/>
                    <a:pt x="138" y="807"/>
                  </a:cubicBezTo>
                  <a:cubicBezTo>
                    <a:pt x="1" y="1446"/>
                    <a:pt x="115" y="2085"/>
                    <a:pt x="183" y="2724"/>
                  </a:cubicBezTo>
                  <a:cubicBezTo>
                    <a:pt x="229" y="3272"/>
                    <a:pt x="206" y="3774"/>
                    <a:pt x="617" y="4162"/>
                  </a:cubicBezTo>
                  <a:cubicBezTo>
                    <a:pt x="688" y="4233"/>
                    <a:pt x="787" y="4269"/>
                    <a:pt x="883" y="4269"/>
                  </a:cubicBezTo>
                  <a:cubicBezTo>
                    <a:pt x="942" y="4269"/>
                    <a:pt x="999" y="4256"/>
                    <a:pt x="1051" y="4231"/>
                  </a:cubicBezTo>
                  <a:cubicBezTo>
                    <a:pt x="1553" y="3934"/>
                    <a:pt x="1644" y="3477"/>
                    <a:pt x="1827" y="2952"/>
                  </a:cubicBezTo>
                  <a:cubicBezTo>
                    <a:pt x="2032" y="2359"/>
                    <a:pt x="2329" y="1743"/>
                    <a:pt x="2352" y="1104"/>
                  </a:cubicBezTo>
                  <a:cubicBezTo>
                    <a:pt x="2377" y="403"/>
                    <a:pt x="1763" y="1"/>
                    <a:pt x="11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50" name="Google Shape;4450;p29"/>
            <p:cNvSpPr/>
            <p:nvPr/>
          </p:nvSpPr>
          <p:spPr>
            <a:xfrm>
              <a:off x="8648954" y="2796867"/>
              <a:ext cx="43375" cy="166100"/>
            </a:xfrm>
            <a:custGeom>
              <a:avLst/>
              <a:gdLst/>
              <a:ahLst/>
              <a:cxnLst/>
              <a:rect l="l" t="t" r="r" b="b"/>
              <a:pathLst>
                <a:path w="1735" h="6644" extrusionOk="0">
                  <a:moveTo>
                    <a:pt x="1735" y="1"/>
                  </a:moveTo>
                  <a:cubicBezTo>
                    <a:pt x="1301" y="526"/>
                    <a:pt x="890" y="1028"/>
                    <a:pt x="480" y="1553"/>
                  </a:cubicBezTo>
                  <a:cubicBezTo>
                    <a:pt x="320" y="1736"/>
                    <a:pt x="160" y="1918"/>
                    <a:pt x="0" y="2101"/>
                  </a:cubicBezTo>
                  <a:lnTo>
                    <a:pt x="0" y="6255"/>
                  </a:lnTo>
                  <a:cubicBezTo>
                    <a:pt x="0" y="6460"/>
                    <a:pt x="160" y="6643"/>
                    <a:pt x="388" y="6643"/>
                  </a:cubicBezTo>
                  <a:lnTo>
                    <a:pt x="1347" y="6643"/>
                  </a:lnTo>
                  <a:cubicBezTo>
                    <a:pt x="1552" y="6643"/>
                    <a:pt x="1735" y="6460"/>
                    <a:pt x="1735" y="6255"/>
                  </a:cubicBezTo>
                  <a:lnTo>
                    <a:pt x="1735" y="1"/>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51" name="Google Shape;4451;p29"/>
            <p:cNvSpPr/>
            <p:nvPr/>
          </p:nvSpPr>
          <p:spPr>
            <a:xfrm>
              <a:off x="8648379" y="4407192"/>
              <a:ext cx="43950" cy="165525"/>
            </a:xfrm>
            <a:custGeom>
              <a:avLst/>
              <a:gdLst/>
              <a:ahLst/>
              <a:cxnLst/>
              <a:rect l="l" t="t" r="r" b="b"/>
              <a:pathLst>
                <a:path w="1758" h="6621" extrusionOk="0">
                  <a:moveTo>
                    <a:pt x="1758" y="1"/>
                  </a:moveTo>
                  <a:cubicBezTo>
                    <a:pt x="1210" y="731"/>
                    <a:pt x="640" y="1439"/>
                    <a:pt x="0" y="2078"/>
                  </a:cubicBezTo>
                  <a:lnTo>
                    <a:pt x="0" y="6209"/>
                  </a:lnTo>
                  <a:cubicBezTo>
                    <a:pt x="0" y="6438"/>
                    <a:pt x="183" y="6620"/>
                    <a:pt x="411" y="6620"/>
                  </a:cubicBezTo>
                  <a:lnTo>
                    <a:pt x="1347" y="6620"/>
                  </a:lnTo>
                  <a:cubicBezTo>
                    <a:pt x="1575" y="6620"/>
                    <a:pt x="1758" y="6438"/>
                    <a:pt x="1758" y="6209"/>
                  </a:cubicBezTo>
                  <a:lnTo>
                    <a:pt x="1758" y="1"/>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52" name="Google Shape;4452;p29"/>
            <p:cNvSpPr/>
            <p:nvPr/>
          </p:nvSpPr>
          <p:spPr>
            <a:xfrm>
              <a:off x="6633458" y="2571467"/>
              <a:ext cx="1044275" cy="2175275"/>
            </a:xfrm>
            <a:custGeom>
              <a:avLst/>
              <a:gdLst/>
              <a:ahLst/>
              <a:cxnLst/>
              <a:rect l="l" t="t" r="r" b="b"/>
              <a:pathLst>
                <a:path w="41771" h="87011" extrusionOk="0">
                  <a:moveTo>
                    <a:pt x="1" y="1"/>
                  </a:moveTo>
                  <a:lnTo>
                    <a:pt x="1" y="87011"/>
                  </a:lnTo>
                  <a:lnTo>
                    <a:pt x="41771" y="87011"/>
                  </a:lnTo>
                  <a:lnTo>
                    <a:pt x="4177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53" name="Google Shape;4453;p29"/>
            <p:cNvSpPr/>
            <p:nvPr/>
          </p:nvSpPr>
          <p:spPr>
            <a:xfrm>
              <a:off x="6677408" y="2614842"/>
              <a:ext cx="956975" cy="2087975"/>
            </a:xfrm>
            <a:custGeom>
              <a:avLst/>
              <a:gdLst/>
              <a:ahLst/>
              <a:cxnLst/>
              <a:rect l="l" t="t" r="r" b="b"/>
              <a:pathLst>
                <a:path w="38279" h="83519" extrusionOk="0">
                  <a:moveTo>
                    <a:pt x="274" y="1"/>
                  </a:moveTo>
                  <a:cubicBezTo>
                    <a:pt x="114" y="1"/>
                    <a:pt x="0" y="115"/>
                    <a:pt x="0" y="275"/>
                  </a:cubicBezTo>
                  <a:lnTo>
                    <a:pt x="0" y="83244"/>
                  </a:lnTo>
                  <a:cubicBezTo>
                    <a:pt x="0" y="83404"/>
                    <a:pt x="114" y="83518"/>
                    <a:pt x="274" y="83518"/>
                  </a:cubicBezTo>
                  <a:lnTo>
                    <a:pt x="38004" y="83518"/>
                  </a:lnTo>
                  <a:cubicBezTo>
                    <a:pt x="38141" y="83518"/>
                    <a:pt x="38278" y="83404"/>
                    <a:pt x="38278" y="83244"/>
                  </a:cubicBezTo>
                  <a:lnTo>
                    <a:pt x="38278" y="275"/>
                  </a:lnTo>
                  <a:cubicBezTo>
                    <a:pt x="38278" y="115"/>
                    <a:pt x="38141" y="1"/>
                    <a:pt x="380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54" name="Google Shape;4454;p29"/>
            <p:cNvSpPr/>
            <p:nvPr/>
          </p:nvSpPr>
          <p:spPr>
            <a:xfrm>
              <a:off x="6894808" y="3006292"/>
              <a:ext cx="522150" cy="87350"/>
            </a:xfrm>
            <a:custGeom>
              <a:avLst/>
              <a:gdLst/>
              <a:ahLst/>
              <a:cxnLst/>
              <a:rect l="l" t="t" r="r" b="b"/>
              <a:pathLst>
                <a:path w="20886" h="3494" fill="none" extrusionOk="0">
                  <a:moveTo>
                    <a:pt x="17462" y="1"/>
                  </a:moveTo>
                  <a:cubicBezTo>
                    <a:pt x="19357" y="1"/>
                    <a:pt x="20886" y="1530"/>
                    <a:pt x="20886" y="3425"/>
                  </a:cubicBezTo>
                  <a:lnTo>
                    <a:pt x="20886" y="3493"/>
                  </a:lnTo>
                  <a:lnTo>
                    <a:pt x="1" y="3493"/>
                  </a:lnTo>
                  <a:lnTo>
                    <a:pt x="1" y="3425"/>
                  </a:lnTo>
                  <a:cubicBezTo>
                    <a:pt x="1" y="1530"/>
                    <a:pt x="1530" y="1"/>
                    <a:pt x="3424" y="1"/>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55" name="Google Shape;4455;p29"/>
            <p:cNvSpPr/>
            <p:nvPr/>
          </p:nvSpPr>
          <p:spPr>
            <a:xfrm>
              <a:off x="6894808" y="3115292"/>
              <a:ext cx="522150" cy="86750"/>
            </a:xfrm>
            <a:custGeom>
              <a:avLst/>
              <a:gdLst/>
              <a:ahLst/>
              <a:cxnLst/>
              <a:rect l="l" t="t" r="r" b="b"/>
              <a:pathLst>
                <a:path w="20886" h="3470" fill="none" extrusionOk="0">
                  <a:moveTo>
                    <a:pt x="17462" y="0"/>
                  </a:moveTo>
                  <a:cubicBezTo>
                    <a:pt x="19357" y="0"/>
                    <a:pt x="20886" y="1530"/>
                    <a:pt x="20886" y="3424"/>
                  </a:cubicBezTo>
                  <a:lnTo>
                    <a:pt x="20886" y="3470"/>
                  </a:lnTo>
                  <a:lnTo>
                    <a:pt x="1" y="3470"/>
                  </a:lnTo>
                  <a:lnTo>
                    <a:pt x="1" y="3424"/>
                  </a:lnTo>
                  <a:cubicBezTo>
                    <a:pt x="1" y="1530"/>
                    <a:pt x="1530" y="0"/>
                    <a:pt x="3424"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56" name="Google Shape;4456;p29"/>
            <p:cNvSpPr/>
            <p:nvPr/>
          </p:nvSpPr>
          <p:spPr>
            <a:xfrm>
              <a:off x="6894808" y="3223717"/>
              <a:ext cx="522150" cy="87325"/>
            </a:xfrm>
            <a:custGeom>
              <a:avLst/>
              <a:gdLst/>
              <a:ahLst/>
              <a:cxnLst/>
              <a:rect l="l" t="t" r="r" b="b"/>
              <a:pathLst>
                <a:path w="20886" h="3493" fill="none" extrusionOk="0">
                  <a:moveTo>
                    <a:pt x="17462" y="0"/>
                  </a:moveTo>
                  <a:cubicBezTo>
                    <a:pt x="19357" y="0"/>
                    <a:pt x="20886" y="1530"/>
                    <a:pt x="20886" y="3424"/>
                  </a:cubicBezTo>
                  <a:lnTo>
                    <a:pt x="20886" y="3493"/>
                  </a:lnTo>
                  <a:lnTo>
                    <a:pt x="1" y="3493"/>
                  </a:lnTo>
                  <a:lnTo>
                    <a:pt x="1" y="3424"/>
                  </a:lnTo>
                  <a:cubicBezTo>
                    <a:pt x="1" y="1530"/>
                    <a:pt x="1530" y="0"/>
                    <a:pt x="3424"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57" name="Google Shape;4457;p29"/>
            <p:cNvSpPr/>
            <p:nvPr/>
          </p:nvSpPr>
          <p:spPr>
            <a:xfrm>
              <a:off x="6894808" y="4267967"/>
              <a:ext cx="522150" cy="87325"/>
            </a:xfrm>
            <a:custGeom>
              <a:avLst/>
              <a:gdLst/>
              <a:ahLst/>
              <a:cxnLst/>
              <a:rect l="l" t="t" r="r" b="b"/>
              <a:pathLst>
                <a:path w="20886" h="3493" fill="none" extrusionOk="0">
                  <a:moveTo>
                    <a:pt x="17462" y="0"/>
                  </a:moveTo>
                  <a:cubicBezTo>
                    <a:pt x="19357" y="0"/>
                    <a:pt x="20886" y="1530"/>
                    <a:pt x="20886" y="3424"/>
                  </a:cubicBezTo>
                  <a:lnTo>
                    <a:pt x="20886" y="3493"/>
                  </a:lnTo>
                  <a:lnTo>
                    <a:pt x="1" y="3493"/>
                  </a:lnTo>
                  <a:lnTo>
                    <a:pt x="1" y="3424"/>
                  </a:lnTo>
                  <a:cubicBezTo>
                    <a:pt x="1" y="1530"/>
                    <a:pt x="1530" y="0"/>
                    <a:pt x="3424"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58" name="Google Shape;4458;p29"/>
            <p:cNvSpPr/>
            <p:nvPr/>
          </p:nvSpPr>
          <p:spPr>
            <a:xfrm>
              <a:off x="6894808" y="4376967"/>
              <a:ext cx="522150" cy="86750"/>
            </a:xfrm>
            <a:custGeom>
              <a:avLst/>
              <a:gdLst/>
              <a:ahLst/>
              <a:cxnLst/>
              <a:rect l="l" t="t" r="r" b="b"/>
              <a:pathLst>
                <a:path w="20886" h="3470" fill="none" extrusionOk="0">
                  <a:moveTo>
                    <a:pt x="17462" y="0"/>
                  </a:moveTo>
                  <a:cubicBezTo>
                    <a:pt x="19357" y="0"/>
                    <a:pt x="20886" y="1529"/>
                    <a:pt x="20886" y="3401"/>
                  </a:cubicBezTo>
                  <a:lnTo>
                    <a:pt x="20886" y="3470"/>
                  </a:lnTo>
                  <a:lnTo>
                    <a:pt x="1" y="3470"/>
                  </a:lnTo>
                  <a:lnTo>
                    <a:pt x="1" y="3401"/>
                  </a:lnTo>
                  <a:cubicBezTo>
                    <a:pt x="1" y="1529"/>
                    <a:pt x="1530" y="0"/>
                    <a:pt x="3424"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59" name="Google Shape;4459;p29"/>
            <p:cNvSpPr/>
            <p:nvPr/>
          </p:nvSpPr>
          <p:spPr>
            <a:xfrm>
              <a:off x="6894808" y="4485367"/>
              <a:ext cx="522150" cy="87350"/>
            </a:xfrm>
            <a:custGeom>
              <a:avLst/>
              <a:gdLst/>
              <a:ahLst/>
              <a:cxnLst/>
              <a:rect l="l" t="t" r="r" b="b"/>
              <a:pathLst>
                <a:path w="20886" h="3494" fill="none" extrusionOk="0">
                  <a:moveTo>
                    <a:pt x="17462" y="1"/>
                  </a:moveTo>
                  <a:cubicBezTo>
                    <a:pt x="19357" y="1"/>
                    <a:pt x="20886" y="1530"/>
                    <a:pt x="20886" y="3425"/>
                  </a:cubicBezTo>
                  <a:lnTo>
                    <a:pt x="20886" y="3493"/>
                  </a:lnTo>
                  <a:lnTo>
                    <a:pt x="1" y="3493"/>
                  </a:lnTo>
                  <a:lnTo>
                    <a:pt x="1" y="3425"/>
                  </a:lnTo>
                  <a:cubicBezTo>
                    <a:pt x="1" y="1530"/>
                    <a:pt x="1530" y="1"/>
                    <a:pt x="3424" y="1"/>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60" name="Google Shape;4460;p29"/>
            <p:cNvSpPr/>
            <p:nvPr/>
          </p:nvSpPr>
          <p:spPr>
            <a:xfrm>
              <a:off x="6677408" y="2774042"/>
              <a:ext cx="956975" cy="1928775"/>
            </a:xfrm>
            <a:custGeom>
              <a:avLst/>
              <a:gdLst/>
              <a:ahLst/>
              <a:cxnLst/>
              <a:rect l="l" t="t" r="r" b="b"/>
              <a:pathLst>
                <a:path w="38279" h="77151" extrusionOk="0">
                  <a:moveTo>
                    <a:pt x="38278" y="1"/>
                  </a:moveTo>
                  <a:cubicBezTo>
                    <a:pt x="37046" y="2717"/>
                    <a:pt x="35790" y="5411"/>
                    <a:pt x="34421" y="8058"/>
                  </a:cubicBezTo>
                  <a:cubicBezTo>
                    <a:pt x="31522" y="13605"/>
                    <a:pt x="28167" y="18946"/>
                    <a:pt x="24127" y="23716"/>
                  </a:cubicBezTo>
                  <a:cubicBezTo>
                    <a:pt x="22095" y="26113"/>
                    <a:pt x="19881" y="28327"/>
                    <a:pt x="17530" y="30381"/>
                  </a:cubicBezTo>
                  <a:cubicBezTo>
                    <a:pt x="15385" y="32230"/>
                    <a:pt x="13033" y="33828"/>
                    <a:pt x="10431" y="34969"/>
                  </a:cubicBezTo>
                  <a:cubicBezTo>
                    <a:pt x="9176" y="35517"/>
                    <a:pt x="7875" y="35974"/>
                    <a:pt x="6551" y="36316"/>
                  </a:cubicBezTo>
                  <a:cubicBezTo>
                    <a:pt x="6072" y="36453"/>
                    <a:pt x="5524" y="36430"/>
                    <a:pt x="5067" y="36567"/>
                  </a:cubicBezTo>
                  <a:cubicBezTo>
                    <a:pt x="4565" y="36727"/>
                    <a:pt x="4132" y="37412"/>
                    <a:pt x="3881" y="37822"/>
                  </a:cubicBezTo>
                  <a:cubicBezTo>
                    <a:pt x="2808" y="39626"/>
                    <a:pt x="2625" y="41840"/>
                    <a:pt x="1393" y="43552"/>
                  </a:cubicBezTo>
                  <a:cubicBezTo>
                    <a:pt x="982" y="44122"/>
                    <a:pt x="502" y="44716"/>
                    <a:pt x="0" y="45286"/>
                  </a:cubicBezTo>
                  <a:lnTo>
                    <a:pt x="0" y="76876"/>
                  </a:lnTo>
                  <a:cubicBezTo>
                    <a:pt x="0" y="77036"/>
                    <a:pt x="114" y="77150"/>
                    <a:pt x="274" y="77150"/>
                  </a:cubicBezTo>
                  <a:lnTo>
                    <a:pt x="38004" y="77150"/>
                  </a:lnTo>
                  <a:cubicBezTo>
                    <a:pt x="38141" y="77150"/>
                    <a:pt x="38278" y="77036"/>
                    <a:pt x="38278" y="76876"/>
                  </a:cubicBezTo>
                  <a:lnTo>
                    <a:pt x="38278" y="1"/>
                  </a:lnTo>
                  <a:close/>
                </a:path>
              </a:pathLst>
            </a:custGeom>
            <a:solidFill>
              <a:srgbClr val="BAC8C8">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61" name="Google Shape;4461;p29"/>
            <p:cNvSpPr/>
            <p:nvPr/>
          </p:nvSpPr>
          <p:spPr>
            <a:xfrm>
              <a:off x="6981558" y="2723842"/>
              <a:ext cx="348100" cy="86750"/>
            </a:xfrm>
            <a:custGeom>
              <a:avLst/>
              <a:gdLst/>
              <a:ahLst/>
              <a:cxnLst/>
              <a:rect l="l" t="t" r="r" b="b"/>
              <a:pathLst>
                <a:path w="13924" h="3470" extrusionOk="0">
                  <a:moveTo>
                    <a:pt x="297" y="0"/>
                  </a:moveTo>
                  <a:cubicBezTo>
                    <a:pt x="137" y="0"/>
                    <a:pt x="0" y="114"/>
                    <a:pt x="0" y="274"/>
                  </a:cubicBezTo>
                  <a:lnTo>
                    <a:pt x="0" y="3196"/>
                  </a:lnTo>
                  <a:cubicBezTo>
                    <a:pt x="0" y="3356"/>
                    <a:pt x="137" y="3470"/>
                    <a:pt x="297" y="3470"/>
                  </a:cubicBezTo>
                  <a:lnTo>
                    <a:pt x="13650" y="3470"/>
                  </a:lnTo>
                  <a:cubicBezTo>
                    <a:pt x="13809" y="3470"/>
                    <a:pt x="13924" y="3356"/>
                    <a:pt x="13924" y="3196"/>
                  </a:cubicBezTo>
                  <a:lnTo>
                    <a:pt x="13924" y="274"/>
                  </a:lnTo>
                  <a:cubicBezTo>
                    <a:pt x="13924" y="114"/>
                    <a:pt x="13809" y="0"/>
                    <a:pt x="136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62" name="Google Shape;4462;p29"/>
            <p:cNvSpPr/>
            <p:nvPr/>
          </p:nvSpPr>
          <p:spPr>
            <a:xfrm>
              <a:off x="6764133" y="3659092"/>
              <a:ext cx="87325" cy="326425"/>
            </a:xfrm>
            <a:custGeom>
              <a:avLst/>
              <a:gdLst/>
              <a:ahLst/>
              <a:cxnLst/>
              <a:rect l="l" t="t" r="r" b="b"/>
              <a:pathLst>
                <a:path w="3493" h="13057" extrusionOk="0">
                  <a:moveTo>
                    <a:pt x="343" y="1"/>
                  </a:moveTo>
                  <a:cubicBezTo>
                    <a:pt x="160" y="1"/>
                    <a:pt x="1" y="138"/>
                    <a:pt x="1" y="343"/>
                  </a:cubicBezTo>
                  <a:lnTo>
                    <a:pt x="206" y="12715"/>
                  </a:lnTo>
                  <a:cubicBezTo>
                    <a:pt x="206" y="12897"/>
                    <a:pt x="366" y="13057"/>
                    <a:pt x="549" y="13057"/>
                  </a:cubicBezTo>
                  <a:lnTo>
                    <a:pt x="2945" y="13057"/>
                  </a:lnTo>
                  <a:cubicBezTo>
                    <a:pt x="3128" y="13057"/>
                    <a:pt x="3288" y="12897"/>
                    <a:pt x="3288" y="12715"/>
                  </a:cubicBezTo>
                  <a:lnTo>
                    <a:pt x="3470" y="343"/>
                  </a:lnTo>
                  <a:cubicBezTo>
                    <a:pt x="3493" y="138"/>
                    <a:pt x="3333" y="1"/>
                    <a:pt x="3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63" name="Google Shape;4463;p29"/>
            <p:cNvSpPr/>
            <p:nvPr/>
          </p:nvSpPr>
          <p:spPr>
            <a:xfrm>
              <a:off x="6780683" y="3675092"/>
              <a:ext cx="54250" cy="54800"/>
            </a:xfrm>
            <a:custGeom>
              <a:avLst/>
              <a:gdLst/>
              <a:ahLst/>
              <a:cxnLst/>
              <a:rect l="l" t="t" r="r" b="b"/>
              <a:pathLst>
                <a:path w="2170" h="2192" extrusionOk="0">
                  <a:moveTo>
                    <a:pt x="1073" y="0"/>
                  </a:moveTo>
                  <a:cubicBezTo>
                    <a:pt x="480" y="0"/>
                    <a:pt x="1" y="502"/>
                    <a:pt x="1" y="1096"/>
                  </a:cubicBezTo>
                  <a:cubicBezTo>
                    <a:pt x="1" y="1689"/>
                    <a:pt x="480" y="2191"/>
                    <a:pt x="1073" y="2191"/>
                  </a:cubicBezTo>
                  <a:cubicBezTo>
                    <a:pt x="1690" y="2191"/>
                    <a:pt x="2169" y="1689"/>
                    <a:pt x="2169" y="1096"/>
                  </a:cubicBezTo>
                  <a:cubicBezTo>
                    <a:pt x="2169" y="502"/>
                    <a:pt x="1690" y="0"/>
                    <a:pt x="10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64" name="Google Shape;4464;p29"/>
            <p:cNvSpPr/>
            <p:nvPr/>
          </p:nvSpPr>
          <p:spPr>
            <a:xfrm>
              <a:off x="6803508" y="3683067"/>
              <a:ext cx="8600" cy="38825"/>
            </a:xfrm>
            <a:custGeom>
              <a:avLst/>
              <a:gdLst/>
              <a:ahLst/>
              <a:cxnLst/>
              <a:rect l="l" t="t" r="r" b="b"/>
              <a:pathLst>
                <a:path w="344" h="1553" extrusionOk="0">
                  <a:moveTo>
                    <a:pt x="138" y="1"/>
                  </a:moveTo>
                  <a:cubicBezTo>
                    <a:pt x="46" y="1"/>
                    <a:pt x="1" y="46"/>
                    <a:pt x="1" y="138"/>
                  </a:cubicBezTo>
                  <a:lnTo>
                    <a:pt x="1" y="1416"/>
                  </a:lnTo>
                  <a:cubicBezTo>
                    <a:pt x="1" y="1484"/>
                    <a:pt x="46" y="1553"/>
                    <a:pt x="138" y="1553"/>
                  </a:cubicBezTo>
                  <a:lnTo>
                    <a:pt x="206" y="1553"/>
                  </a:lnTo>
                  <a:cubicBezTo>
                    <a:pt x="275" y="1553"/>
                    <a:pt x="343" y="1484"/>
                    <a:pt x="343" y="1416"/>
                  </a:cubicBezTo>
                  <a:lnTo>
                    <a:pt x="343" y="138"/>
                  </a:lnTo>
                  <a:cubicBezTo>
                    <a:pt x="343" y="46"/>
                    <a:pt x="275" y="1"/>
                    <a:pt x="2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65" name="Google Shape;4465;p29"/>
            <p:cNvSpPr/>
            <p:nvPr/>
          </p:nvSpPr>
          <p:spPr>
            <a:xfrm>
              <a:off x="7604679" y="2745517"/>
              <a:ext cx="43400" cy="217450"/>
            </a:xfrm>
            <a:custGeom>
              <a:avLst/>
              <a:gdLst/>
              <a:ahLst/>
              <a:cxnLst/>
              <a:rect l="l" t="t" r="r" b="b"/>
              <a:pathLst>
                <a:path w="1736" h="8698" extrusionOk="0">
                  <a:moveTo>
                    <a:pt x="389" y="1"/>
                  </a:moveTo>
                  <a:cubicBezTo>
                    <a:pt x="184" y="1"/>
                    <a:pt x="1" y="160"/>
                    <a:pt x="1" y="389"/>
                  </a:cubicBezTo>
                  <a:lnTo>
                    <a:pt x="1" y="8309"/>
                  </a:lnTo>
                  <a:cubicBezTo>
                    <a:pt x="1" y="8514"/>
                    <a:pt x="184" y="8697"/>
                    <a:pt x="389" y="8697"/>
                  </a:cubicBezTo>
                  <a:lnTo>
                    <a:pt x="1348" y="8697"/>
                  </a:lnTo>
                  <a:cubicBezTo>
                    <a:pt x="1553" y="8697"/>
                    <a:pt x="1736" y="8514"/>
                    <a:pt x="1736" y="8309"/>
                  </a:cubicBezTo>
                  <a:lnTo>
                    <a:pt x="1736" y="389"/>
                  </a:lnTo>
                  <a:cubicBezTo>
                    <a:pt x="1736" y="160"/>
                    <a:pt x="1553" y="1"/>
                    <a:pt x="13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66" name="Google Shape;4466;p29"/>
            <p:cNvSpPr/>
            <p:nvPr/>
          </p:nvSpPr>
          <p:spPr>
            <a:xfrm>
              <a:off x="7604679" y="4355267"/>
              <a:ext cx="43400" cy="217450"/>
            </a:xfrm>
            <a:custGeom>
              <a:avLst/>
              <a:gdLst/>
              <a:ahLst/>
              <a:cxnLst/>
              <a:rect l="l" t="t" r="r" b="b"/>
              <a:pathLst>
                <a:path w="1736" h="8698" extrusionOk="0">
                  <a:moveTo>
                    <a:pt x="389" y="1"/>
                  </a:moveTo>
                  <a:cubicBezTo>
                    <a:pt x="184" y="1"/>
                    <a:pt x="1" y="161"/>
                    <a:pt x="1" y="389"/>
                  </a:cubicBezTo>
                  <a:lnTo>
                    <a:pt x="1" y="8286"/>
                  </a:lnTo>
                  <a:cubicBezTo>
                    <a:pt x="1" y="8515"/>
                    <a:pt x="184" y="8697"/>
                    <a:pt x="389" y="8697"/>
                  </a:cubicBezTo>
                  <a:lnTo>
                    <a:pt x="1348" y="8697"/>
                  </a:lnTo>
                  <a:cubicBezTo>
                    <a:pt x="1553" y="8697"/>
                    <a:pt x="1736" y="8515"/>
                    <a:pt x="1736" y="8286"/>
                  </a:cubicBezTo>
                  <a:lnTo>
                    <a:pt x="1736" y="389"/>
                  </a:lnTo>
                  <a:cubicBezTo>
                    <a:pt x="1736" y="161"/>
                    <a:pt x="1553" y="1"/>
                    <a:pt x="13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67" name="Google Shape;4467;p29"/>
            <p:cNvSpPr/>
            <p:nvPr/>
          </p:nvSpPr>
          <p:spPr>
            <a:xfrm>
              <a:off x="7605254" y="4375817"/>
              <a:ext cx="43400" cy="42250"/>
            </a:xfrm>
            <a:custGeom>
              <a:avLst/>
              <a:gdLst/>
              <a:ahLst/>
              <a:cxnLst/>
              <a:rect l="l" t="t" r="r" b="b"/>
              <a:pathLst>
                <a:path w="1736" h="1690" extrusionOk="0">
                  <a:moveTo>
                    <a:pt x="868" y="0"/>
                  </a:moveTo>
                  <a:cubicBezTo>
                    <a:pt x="434" y="0"/>
                    <a:pt x="1" y="388"/>
                    <a:pt x="24" y="845"/>
                  </a:cubicBezTo>
                  <a:cubicBezTo>
                    <a:pt x="46" y="1301"/>
                    <a:pt x="389" y="1690"/>
                    <a:pt x="868" y="1690"/>
                  </a:cubicBezTo>
                  <a:cubicBezTo>
                    <a:pt x="1302" y="1690"/>
                    <a:pt x="1735" y="1301"/>
                    <a:pt x="1713" y="845"/>
                  </a:cubicBezTo>
                  <a:cubicBezTo>
                    <a:pt x="1690" y="388"/>
                    <a:pt x="1347"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68" name="Google Shape;4468;p29"/>
            <p:cNvSpPr/>
            <p:nvPr/>
          </p:nvSpPr>
          <p:spPr>
            <a:xfrm>
              <a:off x="7602979" y="2766642"/>
              <a:ext cx="47950" cy="46800"/>
            </a:xfrm>
            <a:custGeom>
              <a:avLst/>
              <a:gdLst/>
              <a:ahLst/>
              <a:cxnLst/>
              <a:rect l="l" t="t" r="r" b="b"/>
              <a:pathLst>
                <a:path w="1918" h="1872" extrusionOk="0">
                  <a:moveTo>
                    <a:pt x="959" y="0"/>
                  </a:moveTo>
                  <a:cubicBezTo>
                    <a:pt x="480" y="0"/>
                    <a:pt x="0" y="434"/>
                    <a:pt x="23" y="936"/>
                  </a:cubicBezTo>
                  <a:cubicBezTo>
                    <a:pt x="46" y="1438"/>
                    <a:pt x="434" y="1872"/>
                    <a:pt x="959" y="1872"/>
                  </a:cubicBezTo>
                  <a:cubicBezTo>
                    <a:pt x="1438" y="1872"/>
                    <a:pt x="1918" y="1438"/>
                    <a:pt x="1895" y="936"/>
                  </a:cubicBezTo>
                  <a:cubicBezTo>
                    <a:pt x="1872" y="434"/>
                    <a:pt x="1484" y="0"/>
                    <a:pt x="9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69" name="Google Shape;4469;p29"/>
            <p:cNvSpPr/>
            <p:nvPr/>
          </p:nvSpPr>
          <p:spPr>
            <a:xfrm>
              <a:off x="6701933" y="2663267"/>
              <a:ext cx="70225" cy="313175"/>
            </a:xfrm>
            <a:custGeom>
              <a:avLst/>
              <a:gdLst/>
              <a:ahLst/>
              <a:cxnLst/>
              <a:rect l="l" t="t" r="r" b="b"/>
              <a:pathLst>
                <a:path w="2809" h="12527" extrusionOk="0">
                  <a:moveTo>
                    <a:pt x="1546" y="1"/>
                  </a:moveTo>
                  <a:cubicBezTo>
                    <a:pt x="915" y="1"/>
                    <a:pt x="275" y="395"/>
                    <a:pt x="275" y="1191"/>
                  </a:cubicBezTo>
                  <a:cubicBezTo>
                    <a:pt x="252" y="3245"/>
                    <a:pt x="252" y="5276"/>
                    <a:pt x="229" y="7331"/>
                  </a:cubicBezTo>
                  <a:cubicBezTo>
                    <a:pt x="229" y="8997"/>
                    <a:pt x="1" y="10732"/>
                    <a:pt x="731" y="12261"/>
                  </a:cubicBezTo>
                  <a:cubicBezTo>
                    <a:pt x="810" y="12441"/>
                    <a:pt x="988" y="12526"/>
                    <a:pt x="1167" y="12526"/>
                  </a:cubicBezTo>
                  <a:cubicBezTo>
                    <a:pt x="1353" y="12526"/>
                    <a:pt x="1540" y="12435"/>
                    <a:pt x="1621" y="12261"/>
                  </a:cubicBezTo>
                  <a:cubicBezTo>
                    <a:pt x="2443" y="10777"/>
                    <a:pt x="2329" y="8997"/>
                    <a:pt x="2420" y="7331"/>
                  </a:cubicBezTo>
                  <a:cubicBezTo>
                    <a:pt x="2534" y="5276"/>
                    <a:pt x="2648" y="3245"/>
                    <a:pt x="2763" y="1191"/>
                  </a:cubicBezTo>
                  <a:cubicBezTo>
                    <a:pt x="2808" y="400"/>
                    <a:pt x="2182" y="1"/>
                    <a:pt x="1546" y="1"/>
                  </a:cubicBez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70" name="Google Shape;4470;p29"/>
            <p:cNvSpPr/>
            <p:nvPr/>
          </p:nvSpPr>
          <p:spPr>
            <a:xfrm>
              <a:off x="6768133" y="3823442"/>
              <a:ext cx="80475" cy="162075"/>
            </a:xfrm>
            <a:custGeom>
              <a:avLst/>
              <a:gdLst/>
              <a:ahLst/>
              <a:cxnLst/>
              <a:rect l="l" t="t" r="r" b="b"/>
              <a:pathLst>
                <a:path w="3219" h="6483" extrusionOk="0">
                  <a:moveTo>
                    <a:pt x="3219" y="1"/>
                  </a:moveTo>
                  <a:lnTo>
                    <a:pt x="3219" y="1"/>
                  </a:lnTo>
                  <a:cubicBezTo>
                    <a:pt x="2740" y="1073"/>
                    <a:pt x="2351" y="2260"/>
                    <a:pt x="1507" y="3128"/>
                  </a:cubicBezTo>
                  <a:cubicBezTo>
                    <a:pt x="1187" y="3432"/>
                    <a:pt x="827" y="3604"/>
                    <a:pt x="487" y="3604"/>
                  </a:cubicBezTo>
                  <a:cubicBezTo>
                    <a:pt x="317" y="3604"/>
                    <a:pt x="153" y="3561"/>
                    <a:pt x="0" y="3470"/>
                  </a:cubicBezTo>
                  <a:lnTo>
                    <a:pt x="0" y="3470"/>
                  </a:lnTo>
                  <a:lnTo>
                    <a:pt x="46" y="6141"/>
                  </a:lnTo>
                  <a:cubicBezTo>
                    <a:pt x="46" y="6323"/>
                    <a:pt x="206" y="6483"/>
                    <a:pt x="389" y="6483"/>
                  </a:cubicBezTo>
                  <a:lnTo>
                    <a:pt x="2785" y="6483"/>
                  </a:lnTo>
                  <a:cubicBezTo>
                    <a:pt x="2968" y="6483"/>
                    <a:pt x="3128" y="6323"/>
                    <a:pt x="3128" y="6141"/>
                  </a:cubicBezTo>
                  <a:lnTo>
                    <a:pt x="3219" y="1"/>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71" name="Google Shape;4471;p29"/>
            <p:cNvSpPr/>
            <p:nvPr/>
          </p:nvSpPr>
          <p:spPr>
            <a:xfrm>
              <a:off x="6764708" y="3773042"/>
              <a:ext cx="59750" cy="106750"/>
            </a:xfrm>
            <a:custGeom>
              <a:avLst/>
              <a:gdLst/>
              <a:ahLst/>
              <a:cxnLst/>
              <a:rect l="l" t="t" r="r" b="b"/>
              <a:pathLst>
                <a:path w="2390" h="4270" extrusionOk="0">
                  <a:moveTo>
                    <a:pt x="1178" y="1"/>
                  </a:moveTo>
                  <a:cubicBezTo>
                    <a:pt x="707" y="1"/>
                    <a:pt x="248" y="252"/>
                    <a:pt x="137" y="807"/>
                  </a:cubicBezTo>
                  <a:cubicBezTo>
                    <a:pt x="1" y="1446"/>
                    <a:pt x="115" y="2085"/>
                    <a:pt x="183" y="2724"/>
                  </a:cubicBezTo>
                  <a:cubicBezTo>
                    <a:pt x="229" y="3272"/>
                    <a:pt x="206" y="3774"/>
                    <a:pt x="640" y="4162"/>
                  </a:cubicBezTo>
                  <a:cubicBezTo>
                    <a:pt x="711" y="4233"/>
                    <a:pt x="800" y="4269"/>
                    <a:pt x="890" y="4269"/>
                  </a:cubicBezTo>
                  <a:cubicBezTo>
                    <a:pt x="945" y="4269"/>
                    <a:pt x="999" y="4256"/>
                    <a:pt x="1050" y="4231"/>
                  </a:cubicBezTo>
                  <a:cubicBezTo>
                    <a:pt x="1553" y="3934"/>
                    <a:pt x="1644" y="3477"/>
                    <a:pt x="1827" y="2952"/>
                  </a:cubicBezTo>
                  <a:cubicBezTo>
                    <a:pt x="2055" y="2359"/>
                    <a:pt x="2329" y="1743"/>
                    <a:pt x="2352" y="1104"/>
                  </a:cubicBezTo>
                  <a:cubicBezTo>
                    <a:pt x="2390" y="403"/>
                    <a:pt x="1773" y="1"/>
                    <a:pt x="11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72" name="Google Shape;4472;p29"/>
            <p:cNvSpPr/>
            <p:nvPr/>
          </p:nvSpPr>
          <p:spPr>
            <a:xfrm>
              <a:off x="7604679" y="2796867"/>
              <a:ext cx="43400" cy="166100"/>
            </a:xfrm>
            <a:custGeom>
              <a:avLst/>
              <a:gdLst/>
              <a:ahLst/>
              <a:cxnLst/>
              <a:rect l="l" t="t" r="r" b="b"/>
              <a:pathLst>
                <a:path w="1736" h="6644" extrusionOk="0">
                  <a:moveTo>
                    <a:pt x="1736" y="1"/>
                  </a:moveTo>
                  <a:cubicBezTo>
                    <a:pt x="1325" y="526"/>
                    <a:pt x="914" y="1028"/>
                    <a:pt x="480" y="1553"/>
                  </a:cubicBezTo>
                  <a:cubicBezTo>
                    <a:pt x="320" y="1736"/>
                    <a:pt x="161" y="1918"/>
                    <a:pt x="1" y="2101"/>
                  </a:cubicBezTo>
                  <a:lnTo>
                    <a:pt x="1" y="6255"/>
                  </a:lnTo>
                  <a:cubicBezTo>
                    <a:pt x="1" y="6460"/>
                    <a:pt x="184" y="6643"/>
                    <a:pt x="389" y="6643"/>
                  </a:cubicBezTo>
                  <a:lnTo>
                    <a:pt x="1348" y="6643"/>
                  </a:lnTo>
                  <a:cubicBezTo>
                    <a:pt x="1553" y="6643"/>
                    <a:pt x="1736" y="6460"/>
                    <a:pt x="1736" y="6255"/>
                  </a:cubicBezTo>
                  <a:lnTo>
                    <a:pt x="1736" y="1"/>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73" name="Google Shape;4473;p29"/>
            <p:cNvSpPr/>
            <p:nvPr/>
          </p:nvSpPr>
          <p:spPr>
            <a:xfrm>
              <a:off x="7604679" y="4407192"/>
              <a:ext cx="43400" cy="165525"/>
            </a:xfrm>
            <a:custGeom>
              <a:avLst/>
              <a:gdLst/>
              <a:ahLst/>
              <a:cxnLst/>
              <a:rect l="l" t="t" r="r" b="b"/>
              <a:pathLst>
                <a:path w="1736" h="6621" extrusionOk="0">
                  <a:moveTo>
                    <a:pt x="1736" y="1"/>
                  </a:moveTo>
                  <a:cubicBezTo>
                    <a:pt x="1211" y="731"/>
                    <a:pt x="640" y="1439"/>
                    <a:pt x="1" y="2078"/>
                  </a:cubicBezTo>
                  <a:lnTo>
                    <a:pt x="1" y="6209"/>
                  </a:lnTo>
                  <a:cubicBezTo>
                    <a:pt x="1" y="6438"/>
                    <a:pt x="184" y="6620"/>
                    <a:pt x="389" y="6620"/>
                  </a:cubicBezTo>
                  <a:lnTo>
                    <a:pt x="1348" y="6620"/>
                  </a:lnTo>
                  <a:cubicBezTo>
                    <a:pt x="1553" y="6620"/>
                    <a:pt x="1736" y="6438"/>
                    <a:pt x="1736" y="6209"/>
                  </a:cubicBezTo>
                  <a:lnTo>
                    <a:pt x="1736" y="1"/>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74" name="Google Shape;4474;p29"/>
            <p:cNvSpPr/>
            <p:nvPr/>
          </p:nvSpPr>
          <p:spPr>
            <a:xfrm>
              <a:off x="7738229" y="2663267"/>
              <a:ext cx="70200" cy="313175"/>
            </a:xfrm>
            <a:custGeom>
              <a:avLst/>
              <a:gdLst/>
              <a:ahLst/>
              <a:cxnLst/>
              <a:rect l="l" t="t" r="r" b="b"/>
              <a:pathLst>
                <a:path w="2808" h="12527" extrusionOk="0">
                  <a:moveTo>
                    <a:pt x="1545" y="1"/>
                  </a:moveTo>
                  <a:cubicBezTo>
                    <a:pt x="914" y="1"/>
                    <a:pt x="274" y="395"/>
                    <a:pt x="274" y="1191"/>
                  </a:cubicBezTo>
                  <a:cubicBezTo>
                    <a:pt x="251" y="3245"/>
                    <a:pt x="251" y="5276"/>
                    <a:pt x="228" y="7331"/>
                  </a:cubicBezTo>
                  <a:cubicBezTo>
                    <a:pt x="228" y="8997"/>
                    <a:pt x="0" y="10732"/>
                    <a:pt x="730" y="12261"/>
                  </a:cubicBezTo>
                  <a:cubicBezTo>
                    <a:pt x="809" y="12441"/>
                    <a:pt x="982" y="12526"/>
                    <a:pt x="1158" y="12526"/>
                  </a:cubicBezTo>
                  <a:cubicBezTo>
                    <a:pt x="1341" y="12526"/>
                    <a:pt x="1528" y="12435"/>
                    <a:pt x="1621" y="12261"/>
                  </a:cubicBezTo>
                  <a:cubicBezTo>
                    <a:pt x="2442" y="10777"/>
                    <a:pt x="2305" y="8997"/>
                    <a:pt x="2420" y="7331"/>
                  </a:cubicBezTo>
                  <a:cubicBezTo>
                    <a:pt x="2534" y="5276"/>
                    <a:pt x="2648" y="3245"/>
                    <a:pt x="2762" y="1191"/>
                  </a:cubicBezTo>
                  <a:cubicBezTo>
                    <a:pt x="2808" y="400"/>
                    <a:pt x="2181" y="1"/>
                    <a:pt x="1545" y="1"/>
                  </a:cubicBez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75" name="Google Shape;4475;p29"/>
            <p:cNvSpPr/>
            <p:nvPr/>
          </p:nvSpPr>
          <p:spPr>
            <a:xfrm>
              <a:off x="7738229" y="496267"/>
              <a:ext cx="70200" cy="313175"/>
            </a:xfrm>
            <a:custGeom>
              <a:avLst/>
              <a:gdLst/>
              <a:ahLst/>
              <a:cxnLst/>
              <a:rect l="l" t="t" r="r" b="b"/>
              <a:pathLst>
                <a:path w="2808" h="12527" extrusionOk="0">
                  <a:moveTo>
                    <a:pt x="1545" y="1"/>
                  </a:moveTo>
                  <a:cubicBezTo>
                    <a:pt x="914" y="1"/>
                    <a:pt x="274" y="395"/>
                    <a:pt x="274" y="1191"/>
                  </a:cubicBezTo>
                  <a:cubicBezTo>
                    <a:pt x="251" y="3245"/>
                    <a:pt x="251" y="5276"/>
                    <a:pt x="228" y="7331"/>
                  </a:cubicBezTo>
                  <a:cubicBezTo>
                    <a:pt x="228" y="8997"/>
                    <a:pt x="0" y="10732"/>
                    <a:pt x="730" y="12261"/>
                  </a:cubicBezTo>
                  <a:cubicBezTo>
                    <a:pt x="809" y="12441"/>
                    <a:pt x="982" y="12526"/>
                    <a:pt x="1158" y="12526"/>
                  </a:cubicBezTo>
                  <a:cubicBezTo>
                    <a:pt x="1341" y="12526"/>
                    <a:pt x="1528" y="12435"/>
                    <a:pt x="1621" y="12261"/>
                  </a:cubicBezTo>
                  <a:cubicBezTo>
                    <a:pt x="2442" y="10777"/>
                    <a:pt x="2305" y="8997"/>
                    <a:pt x="2420" y="7331"/>
                  </a:cubicBezTo>
                  <a:cubicBezTo>
                    <a:pt x="2534" y="5276"/>
                    <a:pt x="2648" y="3245"/>
                    <a:pt x="2762" y="1191"/>
                  </a:cubicBezTo>
                  <a:cubicBezTo>
                    <a:pt x="2808" y="400"/>
                    <a:pt x="2181" y="1"/>
                    <a:pt x="1545" y="1"/>
                  </a:cubicBez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76" name="Google Shape;4476;p29"/>
          <p:cNvGrpSpPr/>
          <p:nvPr/>
        </p:nvGrpSpPr>
        <p:grpSpPr>
          <a:xfrm>
            <a:off x="174459" y="111790"/>
            <a:ext cx="7393212" cy="4798655"/>
            <a:chOff x="269441" y="182520"/>
            <a:chExt cx="6724770" cy="4717514"/>
          </a:xfrm>
        </p:grpSpPr>
        <p:grpSp>
          <p:nvGrpSpPr>
            <p:cNvPr id="4477" name="Google Shape;4477;p29"/>
            <p:cNvGrpSpPr/>
            <p:nvPr/>
          </p:nvGrpSpPr>
          <p:grpSpPr>
            <a:xfrm>
              <a:off x="269441" y="182520"/>
              <a:ext cx="6724770" cy="4717514"/>
              <a:chOff x="1880275" y="1515575"/>
              <a:chExt cx="3914985" cy="2848568"/>
            </a:xfrm>
          </p:grpSpPr>
          <p:sp>
            <p:nvSpPr>
              <p:cNvPr id="4478" name="Google Shape;4478;p29"/>
              <p:cNvSpPr/>
              <p:nvPr/>
            </p:nvSpPr>
            <p:spPr>
              <a:xfrm>
                <a:off x="1880280" y="1571221"/>
                <a:ext cx="3914980" cy="2792922"/>
              </a:xfrm>
              <a:custGeom>
                <a:avLst/>
                <a:gdLst/>
                <a:ahLst/>
                <a:cxnLst/>
                <a:rect l="l" t="t" r="r" b="b"/>
                <a:pathLst>
                  <a:path w="158405" h="112777" extrusionOk="0">
                    <a:moveTo>
                      <a:pt x="1975" y="0"/>
                    </a:moveTo>
                    <a:cubicBezTo>
                      <a:pt x="894" y="0"/>
                      <a:pt x="0" y="893"/>
                      <a:pt x="0" y="1975"/>
                    </a:cubicBezTo>
                    <a:lnTo>
                      <a:pt x="0" y="110817"/>
                    </a:lnTo>
                    <a:cubicBezTo>
                      <a:pt x="0" y="111899"/>
                      <a:pt x="894" y="112777"/>
                      <a:pt x="1975" y="112777"/>
                    </a:cubicBezTo>
                    <a:lnTo>
                      <a:pt x="156446" y="112777"/>
                    </a:lnTo>
                    <a:cubicBezTo>
                      <a:pt x="157527" y="112777"/>
                      <a:pt x="158405" y="111899"/>
                      <a:pt x="158405" y="110817"/>
                    </a:cubicBezTo>
                    <a:lnTo>
                      <a:pt x="158405" y="1975"/>
                    </a:lnTo>
                    <a:cubicBezTo>
                      <a:pt x="158405" y="893"/>
                      <a:pt x="157527" y="0"/>
                      <a:pt x="156446" y="0"/>
                    </a:cubicBez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79" name="Google Shape;4479;p29"/>
              <p:cNvSpPr/>
              <p:nvPr/>
            </p:nvSpPr>
            <p:spPr>
              <a:xfrm>
                <a:off x="1880275" y="1515575"/>
                <a:ext cx="3870425" cy="2823350"/>
              </a:xfrm>
              <a:custGeom>
                <a:avLst/>
                <a:gdLst/>
                <a:ahLst/>
                <a:cxnLst/>
                <a:rect l="l" t="t" r="r" b="b"/>
                <a:pathLst>
                  <a:path w="154817" h="112934" extrusionOk="0">
                    <a:moveTo>
                      <a:pt x="1976" y="0"/>
                    </a:moveTo>
                    <a:cubicBezTo>
                      <a:pt x="879" y="0"/>
                      <a:pt x="1" y="878"/>
                      <a:pt x="1" y="1960"/>
                    </a:cubicBezTo>
                    <a:lnTo>
                      <a:pt x="1" y="110974"/>
                    </a:lnTo>
                    <a:cubicBezTo>
                      <a:pt x="1" y="112056"/>
                      <a:pt x="879" y="112934"/>
                      <a:pt x="1976" y="112934"/>
                    </a:cubicBezTo>
                    <a:lnTo>
                      <a:pt x="152841" y="112934"/>
                    </a:lnTo>
                    <a:cubicBezTo>
                      <a:pt x="153923" y="112934"/>
                      <a:pt x="154816" y="112056"/>
                      <a:pt x="154816" y="110974"/>
                    </a:cubicBezTo>
                    <a:lnTo>
                      <a:pt x="154816" y="1960"/>
                    </a:lnTo>
                    <a:cubicBezTo>
                      <a:pt x="154816" y="878"/>
                      <a:pt x="153923" y="0"/>
                      <a:pt x="1528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80" name="Google Shape;4480;p29"/>
              <p:cNvSpPr/>
              <p:nvPr/>
            </p:nvSpPr>
            <p:spPr>
              <a:xfrm>
                <a:off x="1916725" y="1541825"/>
                <a:ext cx="3797525" cy="2770450"/>
              </a:xfrm>
              <a:custGeom>
                <a:avLst/>
                <a:gdLst/>
                <a:ahLst/>
                <a:cxnLst/>
                <a:rect l="l" t="t" r="r" b="b"/>
                <a:pathLst>
                  <a:path w="151901" h="110818" extrusionOk="0">
                    <a:moveTo>
                      <a:pt x="1960" y="0"/>
                    </a:moveTo>
                    <a:cubicBezTo>
                      <a:pt x="878" y="0"/>
                      <a:pt x="1" y="878"/>
                      <a:pt x="1" y="1975"/>
                    </a:cubicBezTo>
                    <a:lnTo>
                      <a:pt x="1" y="108859"/>
                    </a:lnTo>
                    <a:cubicBezTo>
                      <a:pt x="1" y="109940"/>
                      <a:pt x="878" y="110818"/>
                      <a:pt x="1960" y="110818"/>
                    </a:cubicBezTo>
                    <a:lnTo>
                      <a:pt x="149941" y="110818"/>
                    </a:lnTo>
                    <a:cubicBezTo>
                      <a:pt x="151023" y="110818"/>
                      <a:pt x="151900" y="109940"/>
                      <a:pt x="151900" y="108859"/>
                    </a:cubicBezTo>
                    <a:lnTo>
                      <a:pt x="151900" y="1975"/>
                    </a:lnTo>
                    <a:cubicBezTo>
                      <a:pt x="151900" y="878"/>
                      <a:pt x="151023" y="0"/>
                      <a:pt x="1499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481" name="Google Shape;4481;p29"/>
            <p:cNvSpPr/>
            <p:nvPr/>
          </p:nvSpPr>
          <p:spPr>
            <a:xfrm>
              <a:off x="294861" y="3331168"/>
              <a:ext cx="412285" cy="386666"/>
            </a:xfrm>
            <a:custGeom>
              <a:avLst/>
              <a:gdLst/>
              <a:ahLst/>
              <a:cxnLst/>
              <a:rect l="l" t="t" r="r" b="b"/>
              <a:pathLst>
                <a:path w="12102" h="11350" extrusionOk="0">
                  <a:moveTo>
                    <a:pt x="5737" y="1"/>
                  </a:moveTo>
                  <a:lnTo>
                    <a:pt x="1" y="5612"/>
                  </a:lnTo>
                  <a:lnTo>
                    <a:pt x="5612" y="11349"/>
                  </a:lnTo>
                  <a:lnTo>
                    <a:pt x="11992" y="11349"/>
                  </a:lnTo>
                  <a:lnTo>
                    <a:pt x="12007" y="5753"/>
                  </a:lnTo>
                  <a:lnTo>
                    <a:pt x="121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82" name="Google Shape;4482;p29"/>
            <p:cNvSpPr/>
            <p:nvPr/>
          </p:nvSpPr>
          <p:spPr>
            <a:xfrm>
              <a:off x="3564665" y="516075"/>
              <a:ext cx="88029" cy="4049633"/>
            </a:xfrm>
            <a:custGeom>
              <a:avLst/>
              <a:gdLst/>
              <a:ahLst/>
              <a:cxnLst/>
              <a:rect l="l" t="t" r="r" b="b"/>
              <a:pathLst>
                <a:path w="2039" h="99408" extrusionOk="0">
                  <a:moveTo>
                    <a:pt x="1" y="1"/>
                  </a:moveTo>
                  <a:lnTo>
                    <a:pt x="1" y="99407"/>
                  </a:lnTo>
                  <a:lnTo>
                    <a:pt x="2039" y="99407"/>
                  </a:lnTo>
                  <a:lnTo>
                    <a:pt x="2039" y="1"/>
                  </a:lnTo>
                  <a:close/>
                </a:path>
              </a:pathLst>
            </a:custGeom>
            <a:solidFill>
              <a:srgbClr val="E5E4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83" name="Google Shape;4483;p29"/>
            <p:cNvSpPr/>
            <p:nvPr/>
          </p:nvSpPr>
          <p:spPr>
            <a:xfrm>
              <a:off x="5175229" y="193950"/>
              <a:ext cx="389323" cy="410650"/>
            </a:xfrm>
            <a:custGeom>
              <a:avLst/>
              <a:gdLst/>
              <a:ahLst/>
              <a:cxnLst/>
              <a:rect l="l" t="t" r="r" b="b"/>
              <a:pathLst>
                <a:path w="11428" h="12054" extrusionOk="0">
                  <a:moveTo>
                    <a:pt x="5690" y="0"/>
                  </a:moveTo>
                  <a:lnTo>
                    <a:pt x="0" y="5674"/>
                  </a:lnTo>
                  <a:lnTo>
                    <a:pt x="79" y="12054"/>
                  </a:lnTo>
                  <a:lnTo>
                    <a:pt x="5690" y="12007"/>
                  </a:lnTo>
                  <a:lnTo>
                    <a:pt x="11427" y="12038"/>
                  </a:lnTo>
                  <a:lnTo>
                    <a:pt x="11364" y="5674"/>
                  </a:lnTo>
                  <a:lnTo>
                    <a:pt x="5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84" name="Google Shape;4484;p29"/>
            <p:cNvSpPr/>
            <p:nvPr/>
          </p:nvSpPr>
          <p:spPr>
            <a:xfrm>
              <a:off x="287400" y="1523076"/>
              <a:ext cx="410650" cy="389323"/>
            </a:xfrm>
            <a:custGeom>
              <a:avLst/>
              <a:gdLst/>
              <a:ahLst/>
              <a:cxnLst/>
              <a:rect l="l" t="t" r="r" b="b"/>
              <a:pathLst>
                <a:path w="12054" h="11428" extrusionOk="0">
                  <a:moveTo>
                    <a:pt x="12038" y="1"/>
                  </a:moveTo>
                  <a:lnTo>
                    <a:pt x="5690" y="63"/>
                  </a:lnTo>
                  <a:lnTo>
                    <a:pt x="0" y="5753"/>
                  </a:lnTo>
                  <a:lnTo>
                    <a:pt x="5690" y="11427"/>
                  </a:lnTo>
                  <a:lnTo>
                    <a:pt x="12054" y="11349"/>
                  </a:lnTo>
                  <a:lnTo>
                    <a:pt x="12022" y="5753"/>
                  </a:lnTo>
                  <a:lnTo>
                    <a:pt x="120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485" name="Google Shape;4485;p29"/>
            <p:cNvGrpSpPr/>
            <p:nvPr/>
          </p:nvGrpSpPr>
          <p:grpSpPr>
            <a:xfrm>
              <a:off x="3506435" y="347565"/>
              <a:ext cx="211891" cy="228660"/>
              <a:chOff x="3749825" y="1582175"/>
              <a:chExt cx="122700" cy="140325"/>
            </a:xfrm>
          </p:grpSpPr>
          <p:sp>
            <p:nvSpPr>
              <p:cNvPr id="4486" name="Google Shape;4486;p29"/>
              <p:cNvSpPr/>
              <p:nvPr/>
            </p:nvSpPr>
            <p:spPr>
              <a:xfrm>
                <a:off x="3749825" y="1582175"/>
                <a:ext cx="122700" cy="122300"/>
              </a:xfrm>
              <a:custGeom>
                <a:avLst/>
                <a:gdLst/>
                <a:ahLst/>
                <a:cxnLst/>
                <a:rect l="l" t="t" r="r" b="b"/>
                <a:pathLst>
                  <a:path w="4908" h="4892" extrusionOk="0">
                    <a:moveTo>
                      <a:pt x="2462" y="1"/>
                    </a:moveTo>
                    <a:cubicBezTo>
                      <a:pt x="1098" y="1"/>
                      <a:pt x="1" y="1098"/>
                      <a:pt x="1" y="2446"/>
                    </a:cubicBezTo>
                    <a:cubicBezTo>
                      <a:pt x="1" y="3794"/>
                      <a:pt x="1098" y="4891"/>
                      <a:pt x="2462" y="4891"/>
                    </a:cubicBezTo>
                    <a:cubicBezTo>
                      <a:pt x="3810" y="4891"/>
                      <a:pt x="4907" y="3794"/>
                      <a:pt x="4907" y="2446"/>
                    </a:cubicBezTo>
                    <a:cubicBezTo>
                      <a:pt x="4907" y="1098"/>
                      <a:pt x="3810" y="1"/>
                      <a:pt x="2462" y="1"/>
                    </a:cubicBezTo>
                    <a:close/>
                  </a:path>
                </a:pathLst>
              </a:custGeom>
              <a:solidFill>
                <a:srgbClr val="CECC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87" name="Google Shape;4487;p29"/>
              <p:cNvSpPr/>
              <p:nvPr/>
            </p:nvSpPr>
            <p:spPr>
              <a:xfrm>
                <a:off x="3749825" y="1599825"/>
                <a:ext cx="122700" cy="122675"/>
              </a:xfrm>
              <a:custGeom>
                <a:avLst/>
                <a:gdLst/>
                <a:ahLst/>
                <a:cxnLst/>
                <a:rect l="l" t="t" r="r" b="b"/>
                <a:pathLst>
                  <a:path w="4908" h="4907" extrusionOk="0">
                    <a:moveTo>
                      <a:pt x="2462" y="0"/>
                    </a:moveTo>
                    <a:cubicBezTo>
                      <a:pt x="1098" y="0"/>
                      <a:pt x="1" y="1097"/>
                      <a:pt x="1" y="2461"/>
                    </a:cubicBezTo>
                    <a:cubicBezTo>
                      <a:pt x="1" y="3809"/>
                      <a:pt x="1098" y="4906"/>
                      <a:pt x="2462" y="4906"/>
                    </a:cubicBezTo>
                    <a:cubicBezTo>
                      <a:pt x="3810" y="4906"/>
                      <a:pt x="4907" y="3809"/>
                      <a:pt x="4907" y="2461"/>
                    </a:cubicBezTo>
                    <a:cubicBezTo>
                      <a:pt x="4907" y="1097"/>
                      <a:pt x="3810" y="0"/>
                      <a:pt x="2462" y="0"/>
                    </a:cubicBezTo>
                    <a:close/>
                  </a:path>
                </a:pathLst>
              </a:custGeom>
              <a:solidFill>
                <a:srgbClr val="E5E4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488" name="Google Shape;4488;p29"/>
            <p:cNvSpPr/>
            <p:nvPr/>
          </p:nvSpPr>
          <p:spPr>
            <a:xfrm>
              <a:off x="451797" y="431885"/>
              <a:ext cx="3252650" cy="4251306"/>
            </a:xfrm>
            <a:custGeom>
              <a:avLst/>
              <a:gdLst/>
              <a:ahLst/>
              <a:cxnLst/>
              <a:rect l="l" t="t" r="r" b="b"/>
              <a:pathLst>
                <a:path w="71664" h="101962" extrusionOk="0">
                  <a:moveTo>
                    <a:pt x="0" y="0"/>
                  </a:moveTo>
                  <a:lnTo>
                    <a:pt x="0" y="101962"/>
                  </a:lnTo>
                  <a:lnTo>
                    <a:pt x="71663" y="101962"/>
                  </a:lnTo>
                  <a:lnTo>
                    <a:pt x="71663" y="0"/>
                  </a:lnTo>
                  <a:close/>
                </a:path>
              </a:pathLst>
            </a:custGeom>
            <a:solidFill>
              <a:srgbClr val="FFFB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89" name="Google Shape;4489;p29"/>
            <p:cNvSpPr/>
            <p:nvPr/>
          </p:nvSpPr>
          <p:spPr>
            <a:xfrm>
              <a:off x="425102" y="415575"/>
              <a:ext cx="27314" cy="4250638"/>
            </a:xfrm>
            <a:custGeom>
              <a:avLst/>
              <a:gdLst/>
              <a:ahLst/>
              <a:cxnLst/>
              <a:rect l="l" t="t" r="r" b="b"/>
              <a:pathLst>
                <a:path w="70489" h="101946" extrusionOk="0">
                  <a:moveTo>
                    <a:pt x="1" y="0"/>
                  </a:moveTo>
                  <a:lnTo>
                    <a:pt x="1" y="101946"/>
                  </a:lnTo>
                  <a:lnTo>
                    <a:pt x="70488" y="101946"/>
                  </a:lnTo>
                  <a:lnTo>
                    <a:pt x="70488" y="0"/>
                  </a:ln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90" name="Google Shape;4490;p29"/>
            <p:cNvSpPr/>
            <p:nvPr/>
          </p:nvSpPr>
          <p:spPr>
            <a:xfrm>
              <a:off x="287400" y="1009909"/>
              <a:ext cx="410650" cy="389323"/>
            </a:xfrm>
            <a:custGeom>
              <a:avLst/>
              <a:gdLst/>
              <a:ahLst/>
              <a:cxnLst/>
              <a:rect l="l" t="t" r="r" b="b"/>
              <a:pathLst>
                <a:path w="12054" h="11428" extrusionOk="0">
                  <a:moveTo>
                    <a:pt x="12038" y="1"/>
                  </a:moveTo>
                  <a:lnTo>
                    <a:pt x="5690" y="79"/>
                  </a:lnTo>
                  <a:lnTo>
                    <a:pt x="0" y="5753"/>
                  </a:lnTo>
                  <a:lnTo>
                    <a:pt x="5690" y="11427"/>
                  </a:lnTo>
                  <a:lnTo>
                    <a:pt x="12054" y="11349"/>
                  </a:lnTo>
                  <a:lnTo>
                    <a:pt x="12022" y="5753"/>
                  </a:lnTo>
                  <a:lnTo>
                    <a:pt x="120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91" name="Google Shape;4491;p29"/>
            <p:cNvSpPr/>
            <p:nvPr/>
          </p:nvSpPr>
          <p:spPr>
            <a:xfrm>
              <a:off x="505853" y="390023"/>
              <a:ext cx="3199274" cy="4250680"/>
            </a:xfrm>
            <a:custGeom>
              <a:avLst/>
              <a:gdLst/>
              <a:ahLst/>
              <a:cxnLst/>
              <a:rect l="l" t="t" r="r" b="b"/>
              <a:pathLst>
                <a:path w="70488" h="101947" extrusionOk="0">
                  <a:moveTo>
                    <a:pt x="0" y="1"/>
                  </a:moveTo>
                  <a:lnTo>
                    <a:pt x="0" y="101947"/>
                  </a:lnTo>
                  <a:lnTo>
                    <a:pt x="70488" y="101947"/>
                  </a:lnTo>
                  <a:lnTo>
                    <a:pt x="70488" y="1"/>
                  </a:ln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92" name="Google Shape;4492;p29"/>
            <p:cNvSpPr/>
            <p:nvPr/>
          </p:nvSpPr>
          <p:spPr>
            <a:xfrm>
              <a:off x="544258" y="347569"/>
              <a:ext cx="3235093" cy="4250638"/>
            </a:xfrm>
            <a:custGeom>
              <a:avLst/>
              <a:gdLst/>
              <a:ahLst/>
              <a:cxnLst/>
              <a:rect l="l" t="t" r="r" b="b"/>
              <a:pathLst>
                <a:path w="70489" h="101946" extrusionOk="0">
                  <a:moveTo>
                    <a:pt x="1" y="0"/>
                  </a:moveTo>
                  <a:lnTo>
                    <a:pt x="1" y="101946"/>
                  </a:lnTo>
                  <a:lnTo>
                    <a:pt x="70488" y="101946"/>
                  </a:lnTo>
                  <a:lnTo>
                    <a:pt x="704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493" name="Google Shape;4493;p29"/>
            <p:cNvGrpSpPr/>
            <p:nvPr/>
          </p:nvGrpSpPr>
          <p:grpSpPr>
            <a:xfrm>
              <a:off x="3605646" y="347555"/>
              <a:ext cx="3171263" cy="4335622"/>
              <a:chOff x="3813879" y="1643320"/>
              <a:chExt cx="1829821" cy="2599605"/>
            </a:xfrm>
          </p:grpSpPr>
          <p:sp>
            <p:nvSpPr>
              <p:cNvPr id="4494" name="Google Shape;4494;p29"/>
              <p:cNvSpPr/>
              <p:nvPr/>
            </p:nvSpPr>
            <p:spPr>
              <a:xfrm>
                <a:off x="3852100" y="1693875"/>
                <a:ext cx="1791600" cy="2549050"/>
              </a:xfrm>
              <a:custGeom>
                <a:avLst/>
                <a:gdLst/>
                <a:ahLst/>
                <a:cxnLst/>
                <a:rect l="l" t="t" r="r" b="b"/>
                <a:pathLst>
                  <a:path w="71664" h="101962" extrusionOk="0">
                    <a:moveTo>
                      <a:pt x="1" y="0"/>
                    </a:moveTo>
                    <a:lnTo>
                      <a:pt x="1" y="101962"/>
                    </a:lnTo>
                    <a:lnTo>
                      <a:pt x="71664" y="101962"/>
                    </a:lnTo>
                    <a:lnTo>
                      <a:pt x="71664" y="0"/>
                    </a:lnTo>
                    <a:close/>
                  </a:path>
                </a:pathLst>
              </a:custGeom>
              <a:solidFill>
                <a:srgbClr val="FFFB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95" name="Google Shape;4495;p29"/>
              <p:cNvSpPr/>
              <p:nvPr/>
            </p:nvSpPr>
            <p:spPr>
              <a:xfrm>
                <a:off x="3851725" y="1668775"/>
                <a:ext cx="1762600" cy="2548675"/>
              </a:xfrm>
              <a:custGeom>
                <a:avLst/>
                <a:gdLst/>
                <a:ahLst/>
                <a:cxnLst/>
                <a:rect l="l" t="t" r="r" b="b"/>
                <a:pathLst>
                  <a:path w="70504" h="101947" extrusionOk="0">
                    <a:moveTo>
                      <a:pt x="0" y="1"/>
                    </a:moveTo>
                    <a:lnTo>
                      <a:pt x="0" y="101947"/>
                    </a:lnTo>
                    <a:lnTo>
                      <a:pt x="70503" y="101947"/>
                    </a:lnTo>
                    <a:lnTo>
                      <a:pt x="70503" y="1"/>
                    </a:ln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96" name="Google Shape;4496;p29"/>
              <p:cNvSpPr/>
              <p:nvPr/>
            </p:nvSpPr>
            <p:spPr>
              <a:xfrm>
                <a:off x="3813879" y="1643320"/>
                <a:ext cx="1776877" cy="2548650"/>
              </a:xfrm>
              <a:custGeom>
                <a:avLst/>
                <a:gdLst/>
                <a:ahLst/>
                <a:cxnLst/>
                <a:rect l="l" t="t" r="r" b="b"/>
                <a:pathLst>
                  <a:path w="70504" h="101946" extrusionOk="0">
                    <a:moveTo>
                      <a:pt x="1" y="0"/>
                    </a:moveTo>
                    <a:lnTo>
                      <a:pt x="1" y="101946"/>
                    </a:lnTo>
                    <a:lnTo>
                      <a:pt x="70504" y="101946"/>
                    </a:lnTo>
                    <a:lnTo>
                      <a:pt x="705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497" name="Google Shape;4497;p29"/>
            <p:cNvSpPr/>
            <p:nvPr/>
          </p:nvSpPr>
          <p:spPr>
            <a:xfrm>
              <a:off x="6564675" y="347575"/>
              <a:ext cx="27314" cy="4250638"/>
            </a:xfrm>
            <a:custGeom>
              <a:avLst/>
              <a:gdLst/>
              <a:ahLst/>
              <a:cxnLst/>
              <a:rect l="l" t="t" r="r" b="b"/>
              <a:pathLst>
                <a:path w="70489" h="101946" extrusionOk="0">
                  <a:moveTo>
                    <a:pt x="1" y="0"/>
                  </a:moveTo>
                  <a:lnTo>
                    <a:pt x="1" y="101946"/>
                  </a:lnTo>
                  <a:lnTo>
                    <a:pt x="70488" y="101946"/>
                  </a:lnTo>
                  <a:lnTo>
                    <a:pt x="70488" y="0"/>
                  </a:ln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498" name="Google Shape;4498;p29"/>
          <p:cNvSpPr txBox="1">
            <a:spLocks noGrp="1"/>
          </p:cNvSpPr>
          <p:nvPr>
            <p:ph type="title"/>
          </p:nvPr>
        </p:nvSpPr>
        <p:spPr>
          <a:xfrm>
            <a:off x="1676775" y="384225"/>
            <a:ext cx="4302000" cy="732600"/>
          </a:xfrm>
          <a:prstGeom prst="rect">
            <a:avLst/>
          </a:prstGeom>
        </p:spPr>
        <p:txBody>
          <a:bodyPr spcFirstLastPara="1" wrap="square" lIns="0" tIns="0" rIns="0" bIns="0" anchor="t" anchorCtr="0">
            <a:noAutofit/>
          </a:bodyPr>
          <a:lstStyle>
            <a:lvl1pPr lvl="0" algn="ctr" rtl="0">
              <a:spcBef>
                <a:spcPts val="0"/>
              </a:spcBef>
              <a:spcAft>
                <a:spcPts val="0"/>
              </a:spcAft>
              <a:buSzPts val="3000"/>
              <a:buNone/>
              <a:defRPr sz="4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499" name="Google Shape;4499;p29"/>
          <p:cNvSpPr txBox="1">
            <a:spLocks noGrp="1"/>
          </p:cNvSpPr>
          <p:nvPr>
            <p:ph type="subTitle" idx="1"/>
          </p:nvPr>
        </p:nvSpPr>
        <p:spPr>
          <a:xfrm>
            <a:off x="2487225" y="2450113"/>
            <a:ext cx="2681100" cy="832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4500" name="Google Shape;4500;p29"/>
          <p:cNvSpPr txBox="1">
            <a:spLocks noGrp="1"/>
          </p:cNvSpPr>
          <p:nvPr>
            <p:ph type="subTitle" idx="2"/>
          </p:nvPr>
        </p:nvSpPr>
        <p:spPr>
          <a:xfrm>
            <a:off x="2263875" y="2107350"/>
            <a:ext cx="3127800" cy="2472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4501" name="Google Shape;4501;p29"/>
          <p:cNvGrpSpPr/>
          <p:nvPr/>
        </p:nvGrpSpPr>
        <p:grpSpPr>
          <a:xfrm>
            <a:off x="498381" y="269049"/>
            <a:ext cx="826017" cy="800226"/>
            <a:chOff x="2196125" y="2117850"/>
            <a:chExt cx="569000" cy="541975"/>
          </a:xfrm>
        </p:grpSpPr>
        <p:sp>
          <p:nvSpPr>
            <p:cNvPr id="4502" name="Google Shape;4502;p29"/>
            <p:cNvSpPr/>
            <p:nvPr/>
          </p:nvSpPr>
          <p:spPr>
            <a:xfrm>
              <a:off x="2196125" y="2117850"/>
              <a:ext cx="569000" cy="541975"/>
            </a:xfrm>
            <a:custGeom>
              <a:avLst/>
              <a:gdLst/>
              <a:ahLst/>
              <a:cxnLst/>
              <a:rect l="l" t="t" r="r" b="b"/>
              <a:pathLst>
                <a:path w="22760" h="21679" extrusionOk="0">
                  <a:moveTo>
                    <a:pt x="4906" y="1"/>
                  </a:moveTo>
                  <a:lnTo>
                    <a:pt x="0" y="17854"/>
                  </a:lnTo>
                  <a:lnTo>
                    <a:pt x="13903" y="21678"/>
                  </a:lnTo>
                  <a:lnTo>
                    <a:pt x="18825" y="19249"/>
                  </a:lnTo>
                  <a:lnTo>
                    <a:pt x="22759" y="4907"/>
                  </a:lnTo>
                  <a:lnTo>
                    <a:pt x="490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03" name="Google Shape;4503;p29"/>
            <p:cNvSpPr/>
            <p:nvPr/>
          </p:nvSpPr>
          <p:spPr>
            <a:xfrm>
              <a:off x="2543700" y="2571625"/>
              <a:ext cx="123075" cy="88200"/>
            </a:xfrm>
            <a:custGeom>
              <a:avLst/>
              <a:gdLst/>
              <a:ahLst/>
              <a:cxnLst/>
              <a:rect l="l" t="t" r="r" b="b"/>
              <a:pathLst>
                <a:path w="4923" h="3528" extrusionOk="0">
                  <a:moveTo>
                    <a:pt x="972" y="1"/>
                  </a:moveTo>
                  <a:lnTo>
                    <a:pt x="0" y="3527"/>
                  </a:lnTo>
                  <a:lnTo>
                    <a:pt x="4922" y="1098"/>
                  </a:lnTo>
                  <a:lnTo>
                    <a:pt x="972" y="1"/>
                  </a:ln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04" name="Google Shape;4504;p29"/>
            <p:cNvSpPr/>
            <p:nvPr/>
          </p:nvSpPr>
          <p:spPr>
            <a:xfrm>
              <a:off x="2298775" y="2117850"/>
              <a:ext cx="466350" cy="195950"/>
            </a:xfrm>
            <a:custGeom>
              <a:avLst/>
              <a:gdLst/>
              <a:ahLst/>
              <a:cxnLst/>
              <a:rect l="l" t="t" r="r" b="b"/>
              <a:pathLst>
                <a:path w="18654" h="7838" extrusionOk="0">
                  <a:moveTo>
                    <a:pt x="800" y="1"/>
                  </a:moveTo>
                  <a:lnTo>
                    <a:pt x="1" y="2932"/>
                  </a:lnTo>
                  <a:lnTo>
                    <a:pt x="17854" y="7838"/>
                  </a:lnTo>
                  <a:lnTo>
                    <a:pt x="18653" y="4907"/>
                  </a:lnTo>
                  <a:lnTo>
                    <a:pt x="800" y="1"/>
                  </a:ln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505" name="Google Shape;4505;p29"/>
          <p:cNvGrpSpPr/>
          <p:nvPr/>
        </p:nvGrpSpPr>
        <p:grpSpPr>
          <a:xfrm>
            <a:off x="60852" y="4228002"/>
            <a:ext cx="1165923" cy="406711"/>
            <a:chOff x="137052" y="4228002"/>
            <a:chExt cx="1165923" cy="406711"/>
          </a:xfrm>
        </p:grpSpPr>
        <p:sp>
          <p:nvSpPr>
            <p:cNvPr id="4506" name="Google Shape;4506;p29"/>
            <p:cNvSpPr/>
            <p:nvPr/>
          </p:nvSpPr>
          <p:spPr>
            <a:xfrm rot="5400000" flipH="1">
              <a:off x="516658" y="3848396"/>
              <a:ext cx="406711" cy="1165923"/>
            </a:xfrm>
            <a:custGeom>
              <a:avLst/>
              <a:gdLst/>
              <a:ahLst/>
              <a:cxnLst/>
              <a:rect l="l" t="t" r="r" b="b"/>
              <a:pathLst>
                <a:path w="19296" h="50088" extrusionOk="0">
                  <a:moveTo>
                    <a:pt x="815" y="1"/>
                  </a:moveTo>
                  <a:cubicBezTo>
                    <a:pt x="392" y="1"/>
                    <a:pt x="0" y="361"/>
                    <a:pt x="0" y="784"/>
                  </a:cubicBezTo>
                  <a:lnTo>
                    <a:pt x="0" y="43983"/>
                  </a:lnTo>
                  <a:cubicBezTo>
                    <a:pt x="0" y="44406"/>
                    <a:pt x="314" y="44923"/>
                    <a:pt x="690" y="45143"/>
                  </a:cubicBezTo>
                  <a:lnTo>
                    <a:pt x="9013" y="49923"/>
                  </a:lnTo>
                  <a:cubicBezTo>
                    <a:pt x="9201" y="50033"/>
                    <a:pt x="9440" y="50088"/>
                    <a:pt x="9679" y="50088"/>
                  </a:cubicBezTo>
                  <a:cubicBezTo>
                    <a:pt x="9918" y="50088"/>
                    <a:pt x="10157" y="50033"/>
                    <a:pt x="10345" y="49923"/>
                  </a:cubicBezTo>
                  <a:lnTo>
                    <a:pt x="18653" y="45143"/>
                  </a:lnTo>
                  <a:cubicBezTo>
                    <a:pt x="19013" y="44923"/>
                    <a:pt x="19295" y="44406"/>
                    <a:pt x="19295" y="43983"/>
                  </a:cubicBezTo>
                  <a:lnTo>
                    <a:pt x="19295" y="784"/>
                  </a:lnTo>
                  <a:cubicBezTo>
                    <a:pt x="19295" y="361"/>
                    <a:pt x="18982" y="1"/>
                    <a:pt x="185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07" name="Google Shape;4507;p29"/>
            <p:cNvSpPr/>
            <p:nvPr/>
          </p:nvSpPr>
          <p:spPr>
            <a:xfrm>
              <a:off x="276375" y="4267400"/>
              <a:ext cx="977400" cy="46200"/>
            </a:xfrm>
            <a:prstGeom prst="roundRect">
              <a:avLst>
                <a:gd name="adj" fmla="val 18019"/>
              </a:avLst>
            </a:prstGeom>
            <a:solidFill>
              <a:srgbClr val="FFFFFF">
                <a:alpha val="20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508" name="Google Shape;4508;p29"/>
          <p:cNvSpPr txBox="1"/>
          <p:nvPr/>
        </p:nvSpPr>
        <p:spPr>
          <a:xfrm>
            <a:off x="2113074" y="3442900"/>
            <a:ext cx="3429600" cy="7413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en" sz="1200">
                <a:solidFill>
                  <a:schemeClr val="lt2"/>
                </a:solidFill>
                <a:latin typeface="Actor"/>
                <a:ea typeface="Actor"/>
                <a:cs typeface="Actor"/>
                <a:sym typeface="Actor"/>
              </a:rPr>
              <a:t>CREDITS: This presentation template was created by </a:t>
            </a:r>
            <a:r>
              <a:rPr lang="en" sz="1200" b="1">
                <a:solidFill>
                  <a:schemeClr val="dk2"/>
                </a:solidFill>
                <a:uFill>
                  <a:noFill/>
                </a:uFill>
                <a:latin typeface="Actor"/>
                <a:ea typeface="Actor"/>
                <a:cs typeface="Actor"/>
                <a:sym typeface="Actor"/>
                <a:hlinkClick r:id="rId2">
                  <a:extLst>
                    <a:ext uri="{A12FA001-AC4F-418D-AE19-62706E023703}">
                      <ahyp:hlinkClr xmlns:ahyp="http://schemas.microsoft.com/office/drawing/2018/hyperlinkcolor" val="tx"/>
                    </a:ext>
                  </a:extLst>
                </a:hlinkClick>
              </a:rPr>
              <a:t>Slidesgo</a:t>
            </a:r>
            <a:r>
              <a:rPr lang="en" sz="1200">
                <a:solidFill>
                  <a:schemeClr val="lt2"/>
                </a:solidFill>
                <a:latin typeface="Actor"/>
                <a:ea typeface="Actor"/>
                <a:cs typeface="Actor"/>
                <a:sym typeface="Actor"/>
              </a:rPr>
              <a:t>, including icons by </a:t>
            </a:r>
            <a:r>
              <a:rPr lang="en" sz="1200" b="1">
                <a:solidFill>
                  <a:schemeClr val="dk2"/>
                </a:solidFill>
                <a:uFill>
                  <a:noFill/>
                </a:uFill>
                <a:latin typeface="Actor"/>
                <a:ea typeface="Actor"/>
                <a:cs typeface="Actor"/>
                <a:sym typeface="Actor"/>
                <a:hlinkClick r:id="rId3">
                  <a:extLst>
                    <a:ext uri="{A12FA001-AC4F-418D-AE19-62706E023703}">
                      <ahyp:hlinkClr xmlns:ahyp="http://schemas.microsoft.com/office/drawing/2018/hyperlinkcolor" val="tx"/>
                    </a:ext>
                  </a:extLst>
                </a:hlinkClick>
              </a:rPr>
              <a:t>Flaticon</a:t>
            </a:r>
            <a:r>
              <a:rPr lang="en" sz="1200">
                <a:solidFill>
                  <a:schemeClr val="lt2"/>
                </a:solidFill>
                <a:latin typeface="Actor"/>
                <a:ea typeface="Actor"/>
                <a:cs typeface="Actor"/>
                <a:sym typeface="Actor"/>
              </a:rPr>
              <a:t>, and infographics &amp; images by </a:t>
            </a:r>
            <a:r>
              <a:rPr lang="en" sz="1200" b="1">
                <a:solidFill>
                  <a:schemeClr val="dk2"/>
                </a:solidFill>
                <a:uFill>
                  <a:noFill/>
                </a:uFill>
                <a:latin typeface="Actor"/>
                <a:ea typeface="Actor"/>
                <a:cs typeface="Actor"/>
                <a:sym typeface="Actor"/>
                <a:hlinkClick r:id="rId4">
                  <a:extLst>
                    <a:ext uri="{A12FA001-AC4F-418D-AE19-62706E023703}">
                      <ahyp:hlinkClr xmlns:ahyp="http://schemas.microsoft.com/office/drawing/2018/hyperlinkcolor" val="tx"/>
                    </a:ext>
                  </a:extLst>
                </a:hlinkClick>
              </a:rPr>
              <a:t>Freepik</a:t>
            </a:r>
            <a:endParaRPr dirty="0">
              <a:solidFill>
                <a:schemeClr val="dk2"/>
              </a:solidFill>
              <a:latin typeface="Actor"/>
              <a:ea typeface="Actor"/>
              <a:cs typeface="Actor"/>
              <a:sym typeface="Acto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p:cSld name="CUSTOM_18">
    <p:spTree>
      <p:nvGrpSpPr>
        <p:cNvPr id="1" name="Shape 4509"/>
        <p:cNvGrpSpPr/>
        <p:nvPr/>
      </p:nvGrpSpPr>
      <p:grpSpPr>
        <a:xfrm>
          <a:off x="0" y="0"/>
          <a:ext cx="0" cy="0"/>
          <a:chOff x="0" y="0"/>
          <a:chExt cx="0" cy="0"/>
        </a:xfrm>
      </p:grpSpPr>
      <p:sp>
        <p:nvSpPr>
          <p:cNvPr id="4510" name="Google Shape;4510;p30"/>
          <p:cNvSpPr/>
          <p:nvPr/>
        </p:nvSpPr>
        <p:spPr>
          <a:xfrm>
            <a:off x="25" y="4568875"/>
            <a:ext cx="9144000" cy="574500"/>
          </a:xfrm>
          <a:prstGeom prst="rect">
            <a:avLst/>
          </a:prstGeom>
          <a:solidFill>
            <a:srgbClr val="000000">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11" name="Google Shape;4511;p30"/>
          <p:cNvSpPr/>
          <p:nvPr/>
        </p:nvSpPr>
        <p:spPr>
          <a:xfrm>
            <a:off x="25" y="4344175"/>
            <a:ext cx="9144000" cy="224700"/>
          </a:xfrm>
          <a:prstGeom prst="rect">
            <a:avLst/>
          </a:prstGeom>
          <a:solidFill>
            <a:srgbClr val="FFFB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512" name="Google Shape;4512;p30"/>
          <p:cNvGrpSpPr/>
          <p:nvPr/>
        </p:nvGrpSpPr>
        <p:grpSpPr>
          <a:xfrm>
            <a:off x="5966800" y="396488"/>
            <a:ext cx="2088550" cy="4350525"/>
            <a:chOff x="6665400" y="396488"/>
            <a:chExt cx="2088550" cy="4350525"/>
          </a:xfrm>
        </p:grpSpPr>
        <p:sp>
          <p:nvSpPr>
            <p:cNvPr id="4513" name="Google Shape;4513;p30"/>
            <p:cNvSpPr/>
            <p:nvPr/>
          </p:nvSpPr>
          <p:spPr>
            <a:xfrm>
              <a:off x="6926750" y="3115563"/>
              <a:ext cx="522150" cy="86750"/>
            </a:xfrm>
            <a:custGeom>
              <a:avLst/>
              <a:gdLst/>
              <a:ahLst/>
              <a:cxnLst/>
              <a:rect l="l" t="t" r="r" b="b"/>
              <a:pathLst>
                <a:path w="20886" h="3470" fill="none" extrusionOk="0">
                  <a:moveTo>
                    <a:pt x="17462" y="0"/>
                  </a:moveTo>
                  <a:cubicBezTo>
                    <a:pt x="19357" y="0"/>
                    <a:pt x="20886" y="1530"/>
                    <a:pt x="20886" y="3401"/>
                  </a:cubicBezTo>
                  <a:lnTo>
                    <a:pt x="20886" y="3470"/>
                  </a:lnTo>
                  <a:lnTo>
                    <a:pt x="1" y="3470"/>
                  </a:lnTo>
                  <a:lnTo>
                    <a:pt x="1" y="3401"/>
                  </a:lnTo>
                  <a:cubicBezTo>
                    <a:pt x="1" y="1530"/>
                    <a:pt x="1530" y="0"/>
                    <a:pt x="3424" y="0"/>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14" name="Google Shape;4514;p30"/>
            <p:cNvSpPr/>
            <p:nvPr/>
          </p:nvSpPr>
          <p:spPr>
            <a:xfrm>
              <a:off x="6926750" y="3223988"/>
              <a:ext cx="522150" cy="87325"/>
            </a:xfrm>
            <a:custGeom>
              <a:avLst/>
              <a:gdLst/>
              <a:ahLst/>
              <a:cxnLst/>
              <a:rect l="l" t="t" r="r" b="b"/>
              <a:pathLst>
                <a:path w="20886" h="3493" fill="none" extrusionOk="0">
                  <a:moveTo>
                    <a:pt x="17462" y="0"/>
                  </a:moveTo>
                  <a:cubicBezTo>
                    <a:pt x="19357" y="0"/>
                    <a:pt x="20886" y="1529"/>
                    <a:pt x="20886" y="3424"/>
                  </a:cubicBezTo>
                  <a:lnTo>
                    <a:pt x="20886" y="3492"/>
                  </a:lnTo>
                  <a:lnTo>
                    <a:pt x="1" y="3492"/>
                  </a:lnTo>
                  <a:lnTo>
                    <a:pt x="1" y="3424"/>
                  </a:lnTo>
                  <a:cubicBezTo>
                    <a:pt x="1" y="1529"/>
                    <a:pt x="1530" y="0"/>
                    <a:pt x="3424" y="0"/>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15" name="Google Shape;4515;p30"/>
            <p:cNvSpPr/>
            <p:nvPr/>
          </p:nvSpPr>
          <p:spPr>
            <a:xfrm>
              <a:off x="6926750" y="4268238"/>
              <a:ext cx="522150" cy="86750"/>
            </a:xfrm>
            <a:custGeom>
              <a:avLst/>
              <a:gdLst/>
              <a:ahLst/>
              <a:cxnLst/>
              <a:rect l="l" t="t" r="r" b="b"/>
              <a:pathLst>
                <a:path w="20886" h="3470" fill="none" extrusionOk="0">
                  <a:moveTo>
                    <a:pt x="17462" y="0"/>
                  </a:moveTo>
                  <a:cubicBezTo>
                    <a:pt x="19357" y="0"/>
                    <a:pt x="20886" y="1530"/>
                    <a:pt x="20886" y="3424"/>
                  </a:cubicBezTo>
                  <a:lnTo>
                    <a:pt x="20886" y="3470"/>
                  </a:lnTo>
                  <a:lnTo>
                    <a:pt x="1" y="3470"/>
                  </a:lnTo>
                  <a:lnTo>
                    <a:pt x="1" y="3424"/>
                  </a:lnTo>
                  <a:cubicBezTo>
                    <a:pt x="1" y="1530"/>
                    <a:pt x="1530" y="0"/>
                    <a:pt x="3424" y="0"/>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16" name="Google Shape;4516;p30"/>
            <p:cNvSpPr/>
            <p:nvPr/>
          </p:nvSpPr>
          <p:spPr>
            <a:xfrm>
              <a:off x="6926750" y="4377213"/>
              <a:ext cx="522150" cy="86775"/>
            </a:xfrm>
            <a:custGeom>
              <a:avLst/>
              <a:gdLst/>
              <a:ahLst/>
              <a:cxnLst/>
              <a:rect l="l" t="t" r="r" b="b"/>
              <a:pathLst>
                <a:path w="20886" h="3471" fill="none" extrusionOk="0">
                  <a:moveTo>
                    <a:pt x="17462" y="1"/>
                  </a:moveTo>
                  <a:cubicBezTo>
                    <a:pt x="19357" y="1"/>
                    <a:pt x="20886" y="1530"/>
                    <a:pt x="20886" y="3402"/>
                  </a:cubicBezTo>
                  <a:lnTo>
                    <a:pt x="20886" y="3470"/>
                  </a:lnTo>
                  <a:lnTo>
                    <a:pt x="1" y="3470"/>
                  </a:lnTo>
                  <a:lnTo>
                    <a:pt x="1" y="3402"/>
                  </a:lnTo>
                  <a:cubicBezTo>
                    <a:pt x="1" y="1530"/>
                    <a:pt x="1530" y="1"/>
                    <a:pt x="3424" y="1"/>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17" name="Google Shape;4517;p30"/>
            <p:cNvSpPr/>
            <p:nvPr/>
          </p:nvSpPr>
          <p:spPr>
            <a:xfrm>
              <a:off x="6926750" y="4485638"/>
              <a:ext cx="522150" cy="87350"/>
            </a:xfrm>
            <a:custGeom>
              <a:avLst/>
              <a:gdLst/>
              <a:ahLst/>
              <a:cxnLst/>
              <a:rect l="l" t="t" r="r" b="b"/>
              <a:pathLst>
                <a:path w="20886" h="3494" fill="none" extrusionOk="0">
                  <a:moveTo>
                    <a:pt x="17462" y="1"/>
                  </a:moveTo>
                  <a:cubicBezTo>
                    <a:pt x="19357" y="1"/>
                    <a:pt x="20886" y="1530"/>
                    <a:pt x="20886" y="3425"/>
                  </a:cubicBezTo>
                  <a:lnTo>
                    <a:pt x="20886" y="3493"/>
                  </a:lnTo>
                  <a:lnTo>
                    <a:pt x="1" y="3493"/>
                  </a:lnTo>
                  <a:lnTo>
                    <a:pt x="1" y="3425"/>
                  </a:lnTo>
                  <a:cubicBezTo>
                    <a:pt x="1" y="1530"/>
                    <a:pt x="1530" y="1"/>
                    <a:pt x="3424" y="1"/>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18" name="Google Shape;4518;p30"/>
            <p:cNvSpPr/>
            <p:nvPr/>
          </p:nvSpPr>
          <p:spPr>
            <a:xfrm>
              <a:off x="6796075" y="3659363"/>
              <a:ext cx="87325" cy="325875"/>
            </a:xfrm>
            <a:custGeom>
              <a:avLst/>
              <a:gdLst/>
              <a:ahLst/>
              <a:cxnLst/>
              <a:rect l="l" t="t" r="r" b="b"/>
              <a:pathLst>
                <a:path w="3493" h="13035" extrusionOk="0">
                  <a:moveTo>
                    <a:pt x="343" y="1"/>
                  </a:moveTo>
                  <a:cubicBezTo>
                    <a:pt x="160" y="1"/>
                    <a:pt x="1" y="138"/>
                    <a:pt x="1" y="343"/>
                  </a:cubicBezTo>
                  <a:lnTo>
                    <a:pt x="206" y="12714"/>
                  </a:lnTo>
                  <a:cubicBezTo>
                    <a:pt x="206" y="12897"/>
                    <a:pt x="366" y="13034"/>
                    <a:pt x="549" y="13034"/>
                  </a:cubicBezTo>
                  <a:lnTo>
                    <a:pt x="2945" y="13034"/>
                  </a:lnTo>
                  <a:cubicBezTo>
                    <a:pt x="3128" y="13034"/>
                    <a:pt x="3288" y="12897"/>
                    <a:pt x="3288" y="12714"/>
                  </a:cubicBezTo>
                  <a:lnTo>
                    <a:pt x="3470" y="343"/>
                  </a:lnTo>
                  <a:cubicBezTo>
                    <a:pt x="3493" y="138"/>
                    <a:pt x="3333" y="1"/>
                    <a:pt x="3151" y="1"/>
                  </a:cubicBezTo>
                  <a:close/>
                </a:path>
              </a:pathLst>
            </a:custGeom>
            <a:solidFill>
              <a:srgbClr val="A8B9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19" name="Google Shape;4519;p30"/>
            <p:cNvSpPr/>
            <p:nvPr/>
          </p:nvSpPr>
          <p:spPr>
            <a:xfrm>
              <a:off x="6812625" y="3675338"/>
              <a:ext cx="54250" cy="54250"/>
            </a:xfrm>
            <a:custGeom>
              <a:avLst/>
              <a:gdLst/>
              <a:ahLst/>
              <a:cxnLst/>
              <a:rect l="l" t="t" r="r" b="b"/>
              <a:pathLst>
                <a:path w="2170" h="2170" extrusionOk="0">
                  <a:moveTo>
                    <a:pt x="1073" y="1"/>
                  </a:moveTo>
                  <a:cubicBezTo>
                    <a:pt x="480" y="1"/>
                    <a:pt x="1" y="480"/>
                    <a:pt x="1" y="1097"/>
                  </a:cubicBezTo>
                  <a:cubicBezTo>
                    <a:pt x="1" y="1690"/>
                    <a:pt x="480" y="2169"/>
                    <a:pt x="1073" y="2169"/>
                  </a:cubicBezTo>
                  <a:cubicBezTo>
                    <a:pt x="1690" y="2169"/>
                    <a:pt x="2169" y="1690"/>
                    <a:pt x="2169" y="1097"/>
                  </a:cubicBezTo>
                  <a:cubicBezTo>
                    <a:pt x="2169" y="480"/>
                    <a:pt x="1690" y="1"/>
                    <a:pt x="1073" y="1"/>
                  </a:cubicBezTo>
                  <a:close/>
                </a:path>
              </a:pathLst>
            </a:custGeom>
            <a:solidFill>
              <a:srgbClr val="868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20" name="Google Shape;4520;p30"/>
            <p:cNvSpPr/>
            <p:nvPr/>
          </p:nvSpPr>
          <p:spPr>
            <a:xfrm>
              <a:off x="6835450" y="3682763"/>
              <a:ext cx="8600" cy="39400"/>
            </a:xfrm>
            <a:custGeom>
              <a:avLst/>
              <a:gdLst/>
              <a:ahLst/>
              <a:cxnLst/>
              <a:rect l="l" t="t" r="r" b="b"/>
              <a:pathLst>
                <a:path w="344" h="1576" extrusionOk="0">
                  <a:moveTo>
                    <a:pt x="138" y="1"/>
                  </a:moveTo>
                  <a:cubicBezTo>
                    <a:pt x="46" y="1"/>
                    <a:pt x="1" y="69"/>
                    <a:pt x="1" y="160"/>
                  </a:cubicBezTo>
                  <a:lnTo>
                    <a:pt x="1" y="1439"/>
                  </a:lnTo>
                  <a:cubicBezTo>
                    <a:pt x="1" y="1507"/>
                    <a:pt x="46" y="1576"/>
                    <a:pt x="138" y="1576"/>
                  </a:cubicBezTo>
                  <a:lnTo>
                    <a:pt x="206" y="1576"/>
                  </a:lnTo>
                  <a:cubicBezTo>
                    <a:pt x="275" y="1576"/>
                    <a:pt x="343" y="1507"/>
                    <a:pt x="343" y="1439"/>
                  </a:cubicBezTo>
                  <a:lnTo>
                    <a:pt x="343" y="160"/>
                  </a:lnTo>
                  <a:cubicBezTo>
                    <a:pt x="343" y="69"/>
                    <a:pt x="275" y="1"/>
                    <a:pt x="206" y="1"/>
                  </a:cubicBezTo>
                  <a:close/>
                </a:path>
              </a:pathLst>
            </a:custGeom>
            <a:solidFill>
              <a:srgbClr val="6063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21" name="Google Shape;4521;p30"/>
            <p:cNvSpPr/>
            <p:nvPr/>
          </p:nvSpPr>
          <p:spPr>
            <a:xfrm>
              <a:off x="7644600" y="4354963"/>
              <a:ext cx="43400" cy="218025"/>
            </a:xfrm>
            <a:custGeom>
              <a:avLst/>
              <a:gdLst/>
              <a:ahLst/>
              <a:cxnLst/>
              <a:rect l="l" t="t" r="r" b="b"/>
              <a:pathLst>
                <a:path w="1736" h="8721" extrusionOk="0">
                  <a:moveTo>
                    <a:pt x="389" y="1"/>
                  </a:moveTo>
                  <a:cubicBezTo>
                    <a:pt x="184" y="1"/>
                    <a:pt x="1" y="183"/>
                    <a:pt x="1" y="412"/>
                  </a:cubicBezTo>
                  <a:lnTo>
                    <a:pt x="1" y="8309"/>
                  </a:lnTo>
                  <a:cubicBezTo>
                    <a:pt x="1" y="8537"/>
                    <a:pt x="184" y="8720"/>
                    <a:pt x="389" y="8720"/>
                  </a:cubicBezTo>
                  <a:lnTo>
                    <a:pt x="1348" y="8720"/>
                  </a:lnTo>
                  <a:cubicBezTo>
                    <a:pt x="1553" y="8720"/>
                    <a:pt x="1736" y="8537"/>
                    <a:pt x="1736" y="8309"/>
                  </a:cubicBezTo>
                  <a:lnTo>
                    <a:pt x="1736" y="412"/>
                  </a:lnTo>
                  <a:cubicBezTo>
                    <a:pt x="1736" y="183"/>
                    <a:pt x="1553" y="1"/>
                    <a:pt x="1348" y="1"/>
                  </a:cubicBezTo>
                  <a:close/>
                </a:path>
              </a:pathLst>
            </a:custGeom>
            <a:solidFill>
              <a:srgbClr val="74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22" name="Google Shape;4522;p30"/>
            <p:cNvSpPr/>
            <p:nvPr/>
          </p:nvSpPr>
          <p:spPr>
            <a:xfrm>
              <a:off x="7645175" y="4376088"/>
              <a:ext cx="43400" cy="42250"/>
            </a:xfrm>
            <a:custGeom>
              <a:avLst/>
              <a:gdLst/>
              <a:ahLst/>
              <a:cxnLst/>
              <a:rect l="l" t="t" r="r" b="b"/>
              <a:pathLst>
                <a:path w="1736" h="1690" extrusionOk="0">
                  <a:moveTo>
                    <a:pt x="868" y="0"/>
                  </a:moveTo>
                  <a:cubicBezTo>
                    <a:pt x="434" y="0"/>
                    <a:pt x="1" y="388"/>
                    <a:pt x="24" y="845"/>
                  </a:cubicBezTo>
                  <a:cubicBezTo>
                    <a:pt x="46" y="1301"/>
                    <a:pt x="389" y="1689"/>
                    <a:pt x="868" y="1689"/>
                  </a:cubicBezTo>
                  <a:cubicBezTo>
                    <a:pt x="1302" y="1689"/>
                    <a:pt x="1735" y="1301"/>
                    <a:pt x="1713" y="845"/>
                  </a:cubicBezTo>
                  <a:cubicBezTo>
                    <a:pt x="1690" y="388"/>
                    <a:pt x="1347"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23" name="Google Shape;4523;p30"/>
            <p:cNvSpPr/>
            <p:nvPr/>
          </p:nvSpPr>
          <p:spPr>
            <a:xfrm>
              <a:off x="7971025" y="3115563"/>
              <a:ext cx="521575" cy="86750"/>
            </a:xfrm>
            <a:custGeom>
              <a:avLst/>
              <a:gdLst/>
              <a:ahLst/>
              <a:cxnLst/>
              <a:rect l="l" t="t" r="r" b="b"/>
              <a:pathLst>
                <a:path w="20863" h="3470" fill="none" extrusionOk="0">
                  <a:moveTo>
                    <a:pt x="17461" y="0"/>
                  </a:moveTo>
                  <a:cubicBezTo>
                    <a:pt x="19333" y="0"/>
                    <a:pt x="20862" y="1530"/>
                    <a:pt x="20862" y="3401"/>
                  </a:cubicBezTo>
                  <a:lnTo>
                    <a:pt x="20862" y="3470"/>
                  </a:lnTo>
                  <a:lnTo>
                    <a:pt x="0" y="3470"/>
                  </a:lnTo>
                  <a:lnTo>
                    <a:pt x="0" y="3401"/>
                  </a:lnTo>
                  <a:cubicBezTo>
                    <a:pt x="0" y="1530"/>
                    <a:pt x="1529" y="0"/>
                    <a:pt x="3401" y="0"/>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24" name="Google Shape;4524;p30"/>
            <p:cNvSpPr/>
            <p:nvPr/>
          </p:nvSpPr>
          <p:spPr>
            <a:xfrm>
              <a:off x="7971025" y="3223988"/>
              <a:ext cx="521575" cy="87325"/>
            </a:xfrm>
            <a:custGeom>
              <a:avLst/>
              <a:gdLst/>
              <a:ahLst/>
              <a:cxnLst/>
              <a:rect l="l" t="t" r="r" b="b"/>
              <a:pathLst>
                <a:path w="20863" h="3493" fill="none" extrusionOk="0">
                  <a:moveTo>
                    <a:pt x="17461" y="0"/>
                  </a:moveTo>
                  <a:cubicBezTo>
                    <a:pt x="19333" y="0"/>
                    <a:pt x="20862" y="1529"/>
                    <a:pt x="20862" y="3424"/>
                  </a:cubicBezTo>
                  <a:lnTo>
                    <a:pt x="20862" y="3492"/>
                  </a:lnTo>
                  <a:lnTo>
                    <a:pt x="0" y="3492"/>
                  </a:lnTo>
                  <a:lnTo>
                    <a:pt x="0" y="3424"/>
                  </a:lnTo>
                  <a:cubicBezTo>
                    <a:pt x="0" y="1529"/>
                    <a:pt x="1529" y="0"/>
                    <a:pt x="3401" y="0"/>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25" name="Google Shape;4525;p30"/>
            <p:cNvSpPr/>
            <p:nvPr/>
          </p:nvSpPr>
          <p:spPr>
            <a:xfrm>
              <a:off x="7971025" y="4268238"/>
              <a:ext cx="521575" cy="86750"/>
            </a:xfrm>
            <a:custGeom>
              <a:avLst/>
              <a:gdLst/>
              <a:ahLst/>
              <a:cxnLst/>
              <a:rect l="l" t="t" r="r" b="b"/>
              <a:pathLst>
                <a:path w="20863" h="3470" fill="none" extrusionOk="0">
                  <a:moveTo>
                    <a:pt x="17461" y="0"/>
                  </a:moveTo>
                  <a:cubicBezTo>
                    <a:pt x="19333" y="0"/>
                    <a:pt x="20862" y="1530"/>
                    <a:pt x="20862" y="3424"/>
                  </a:cubicBezTo>
                  <a:lnTo>
                    <a:pt x="20862" y="3470"/>
                  </a:lnTo>
                  <a:lnTo>
                    <a:pt x="0" y="3470"/>
                  </a:lnTo>
                  <a:lnTo>
                    <a:pt x="0" y="3424"/>
                  </a:lnTo>
                  <a:cubicBezTo>
                    <a:pt x="0" y="1530"/>
                    <a:pt x="1529" y="0"/>
                    <a:pt x="3401" y="0"/>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26" name="Google Shape;4526;p30"/>
            <p:cNvSpPr/>
            <p:nvPr/>
          </p:nvSpPr>
          <p:spPr>
            <a:xfrm>
              <a:off x="7971025" y="4377213"/>
              <a:ext cx="521575" cy="86775"/>
            </a:xfrm>
            <a:custGeom>
              <a:avLst/>
              <a:gdLst/>
              <a:ahLst/>
              <a:cxnLst/>
              <a:rect l="l" t="t" r="r" b="b"/>
              <a:pathLst>
                <a:path w="20863" h="3471" fill="none" extrusionOk="0">
                  <a:moveTo>
                    <a:pt x="17461" y="1"/>
                  </a:moveTo>
                  <a:cubicBezTo>
                    <a:pt x="19333" y="1"/>
                    <a:pt x="20862" y="1530"/>
                    <a:pt x="20862" y="3402"/>
                  </a:cubicBezTo>
                  <a:lnTo>
                    <a:pt x="20862" y="3470"/>
                  </a:lnTo>
                  <a:lnTo>
                    <a:pt x="0" y="3470"/>
                  </a:lnTo>
                  <a:lnTo>
                    <a:pt x="0" y="3402"/>
                  </a:lnTo>
                  <a:cubicBezTo>
                    <a:pt x="0" y="1530"/>
                    <a:pt x="1529" y="1"/>
                    <a:pt x="3401" y="1"/>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27" name="Google Shape;4527;p30"/>
            <p:cNvSpPr/>
            <p:nvPr/>
          </p:nvSpPr>
          <p:spPr>
            <a:xfrm>
              <a:off x="7971025" y="4485638"/>
              <a:ext cx="521575" cy="87350"/>
            </a:xfrm>
            <a:custGeom>
              <a:avLst/>
              <a:gdLst/>
              <a:ahLst/>
              <a:cxnLst/>
              <a:rect l="l" t="t" r="r" b="b"/>
              <a:pathLst>
                <a:path w="20863" h="3494" fill="none" extrusionOk="0">
                  <a:moveTo>
                    <a:pt x="17461" y="1"/>
                  </a:moveTo>
                  <a:cubicBezTo>
                    <a:pt x="19333" y="1"/>
                    <a:pt x="20862" y="1530"/>
                    <a:pt x="20862" y="3425"/>
                  </a:cubicBezTo>
                  <a:lnTo>
                    <a:pt x="20862" y="3493"/>
                  </a:lnTo>
                  <a:lnTo>
                    <a:pt x="0" y="3493"/>
                  </a:lnTo>
                  <a:lnTo>
                    <a:pt x="0" y="3425"/>
                  </a:lnTo>
                  <a:cubicBezTo>
                    <a:pt x="0" y="1530"/>
                    <a:pt x="1529" y="1"/>
                    <a:pt x="3401" y="1"/>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28" name="Google Shape;4528;p30"/>
            <p:cNvSpPr/>
            <p:nvPr/>
          </p:nvSpPr>
          <p:spPr>
            <a:xfrm>
              <a:off x="7840350" y="3659363"/>
              <a:ext cx="86750" cy="325875"/>
            </a:xfrm>
            <a:custGeom>
              <a:avLst/>
              <a:gdLst/>
              <a:ahLst/>
              <a:cxnLst/>
              <a:rect l="l" t="t" r="r" b="b"/>
              <a:pathLst>
                <a:path w="3470" h="13035" extrusionOk="0">
                  <a:moveTo>
                    <a:pt x="342" y="1"/>
                  </a:moveTo>
                  <a:cubicBezTo>
                    <a:pt x="160" y="1"/>
                    <a:pt x="0" y="138"/>
                    <a:pt x="0" y="343"/>
                  </a:cubicBezTo>
                  <a:lnTo>
                    <a:pt x="205" y="12714"/>
                  </a:lnTo>
                  <a:cubicBezTo>
                    <a:pt x="205" y="12897"/>
                    <a:pt x="342" y="13034"/>
                    <a:pt x="548" y="13034"/>
                  </a:cubicBezTo>
                  <a:lnTo>
                    <a:pt x="2944" y="13034"/>
                  </a:lnTo>
                  <a:cubicBezTo>
                    <a:pt x="3127" y="13034"/>
                    <a:pt x="3264" y="12897"/>
                    <a:pt x="3264" y="12714"/>
                  </a:cubicBezTo>
                  <a:lnTo>
                    <a:pt x="3469" y="343"/>
                  </a:lnTo>
                  <a:cubicBezTo>
                    <a:pt x="3469" y="138"/>
                    <a:pt x="3333" y="1"/>
                    <a:pt x="3127" y="1"/>
                  </a:cubicBezTo>
                  <a:close/>
                </a:path>
              </a:pathLst>
            </a:custGeom>
            <a:solidFill>
              <a:srgbClr val="A8B9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29" name="Google Shape;4529;p30"/>
            <p:cNvSpPr/>
            <p:nvPr/>
          </p:nvSpPr>
          <p:spPr>
            <a:xfrm>
              <a:off x="7856325" y="3675338"/>
              <a:ext cx="54800" cy="54250"/>
            </a:xfrm>
            <a:custGeom>
              <a:avLst/>
              <a:gdLst/>
              <a:ahLst/>
              <a:cxnLst/>
              <a:rect l="l" t="t" r="r" b="b"/>
              <a:pathLst>
                <a:path w="2192" h="2170" extrusionOk="0">
                  <a:moveTo>
                    <a:pt x="1096" y="1"/>
                  </a:moveTo>
                  <a:cubicBezTo>
                    <a:pt x="502" y="1"/>
                    <a:pt x="0" y="480"/>
                    <a:pt x="0" y="1097"/>
                  </a:cubicBezTo>
                  <a:cubicBezTo>
                    <a:pt x="0" y="1690"/>
                    <a:pt x="502" y="2169"/>
                    <a:pt x="1096" y="2169"/>
                  </a:cubicBezTo>
                  <a:cubicBezTo>
                    <a:pt x="1689" y="2169"/>
                    <a:pt x="2191" y="1690"/>
                    <a:pt x="2191" y="1097"/>
                  </a:cubicBezTo>
                  <a:cubicBezTo>
                    <a:pt x="2191" y="480"/>
                    <a:pt x="1689" y="1"/>
                    <a:pt x="1096" y="1"/>
                  </a:cubicBezTo>
                  <a:close/>
                </a:path>
              </a:pathLst>
            </a:custGeom>
            <a:solidFill>
              <a:srgbClr val="868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30" name="Google Shape;4530;p30"/>
            <p:cNvSpPr/>
            <p:nvPr/>
          </p:nvSpPr>
          <p:spPr>
            <a:xfrm>
              <a:off x="7879150" y="3682763"/>
              <a:ext cx="9150" cy="39400"/>
            </a:xfrm>
            <a:custGeom>
              <a:avLst/>
              <a:gdLst/>
              <a:ahLst/>
              <a:cxnLst/>
              <a:rect l="l" t="t" r="r" b="b"/>
              <a:pathLst>
                <a:path w="366" h="1576" extrusionOk="0">
                  <a:moveTo>
                    <a:pt x="160" y="1"/>
                  </a:moveTo>
                  <a:cubicBezTo>
                    <a:pt x="69" y="1"/>
                    <a:pt x="0" y="69"/>
                    <a:pt x="0" y="160"/>
                  </a:cubicBezTo>
                  <a:lnTo>
                    <a:pt x="0" y="1439"/>
                  </a:lnTo>
                  <a:cubicBezTo>
                    <a:pt x="0" y="1507"/>
                    <a:pt x="69" y="1576"/>
                    <a:pt x="160" y="1576"/>
                  </a:cubicBezTo>
                  <a:lnTo>
                    <a:pt x="228" y="1576"/>
                  </a:lnTo>
                  <a:cubicBezTo>
                    <a:pt x="297" y="1576"/>
                    <a:pt x="365" y="1507"/>
                    <a:pt x="365" y="1439"/>
                  </a:cubicBezTo>
                  <a:lnTo>
                    <a:pt x="365" y="160"/>
                  </a:lnTo>
                  <a:cubicBezTo>
                    <a:pt x="365" y="69"/>
                    <a:pt x="297" y="1"/>
                    <a:pt x="228" y="1"/>
                  </a:cubicBezTo>
                  <a:close/>
                </a:path>
              </a:pathLst>
            </a:custGeom>
            <a:solidFill>
              <a:srgbClr val="6063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31" name="Google Shape;4531;p30"/>
            <p:cNvSpPr/>
            <p:nvPr/>
          </p:nvSpPr>
          <p:spPr>
            <a:xfrm>
              <a:off x="8688300" y="4354963"/>
              <a:ext cx="43950" cy="218025"/>
            </a:xfrm>
            <a:custGeom>
              <a:avLst/>
              <a:gdLst/>
              <a:ahLst/>
              <a:cxnLst/>
              <a:rect l="l" t="t" r="r" b="b"/>
              <a:pathLst>
                <a:path w="1758" h="8721" extrusionOk="0">
                  <a:moveTo>
                    <a:pt x="411" y="1"/>
                  </a:moveTo>
                  <a:cubicBezTo>
                    <a:pt x="183" y="1"/>
                    <a:pt x="0" y="183"/>
                    <a:pt x="0" y="412"/>
                  </a:cubicBezTo>
                  <a:lnTo>
                    <a:pt x="0" y="8309"/>
                  </a:lnTo>
                  <a:cubicBezTo>
                    <a:pt x="0" y="8537"/>
                    <a:pt x="183" y="8720"/>
                    <a:pt x="411" y="8720"/>
                  </a:cubicBezTo>
                  <a:lnTo>
                    <a:pt x="1347" y="8720"/>
                  </a:lnTo>
                  <a:cubicBezTo>
                    <a:pt x="1575" y="8720"/>
                    <a:pt x="1758" y="8537"/>
                    <a:pt x="1758" y="8309"/>
                  </a:cubicBezTo>
                  <a:lnTo>
                    <a:pt x="1758" y="412"/>
                  </a:lnTo>
                  <a:cubicBezTo>
                    <a:pt x="1758" y="183"/>
                    <a:pt x="1575" y="1"/>
                    <a:pt x="1347" y="1"/>
                  </a:cubicBezTo>
                  <a:close/>
                </a:path>
              </a:pathLst>
            </a:custGeom>
            <a:solidFill>
              <a:srgbClr val="74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32" name="Google Shape;4532;p30"/>
            <p:cNvSpPr/>
            <p:nvPr/>
          </p:nvSpPr>
          <p:spPr>
            <a:xfrm>
              <a:off x="8689450" y="4376088"/>
              <a:ext cx="42800" cy="42250"/>
            </a:xfrm>
            <a:custGeom>
              <a:avLst/>
              <a:gdLst/>
              <a:ahLst/>
              <a:cxnLst/>
              <a:rect l="l" t="t" r="r" b="b"/>
              <a:pathLst>
                <a:path w="1712" h="1690" extrusionOk="0">
                  <a:moveTo>
                    <a:pt x="867" y="0"/>
                  </a:moveTo>
                  <a:cubicBezTo>
                    <a:pt x="411" y="0"/>
                    <a:pt x="0" y="388"/>
                    <a:pt x="23" y="845"/>
                  </a:cubicBezTo>
                  <a:cubicBezTo>
                    <a:pt x="46" y="1301"/>
                    <a:pt x="388" y="1689"/>
                    <a:pt x="867" y="1689"/>
                  </a:cubicBezTo>
                  <a:cubicBezTo>
                    <a:pt x="1301" y="1689"/>
                    <a:pt x="1712" y="1301"/>
                    <a:pt x="1689" y="845"/>
                  </a:cubicBezTo>
                  <a:cubicBezTo>
                    <a:pt x="1689" y="388"/>
                    <a:pt x="1324" y="0"/>
                    <a:pt x="8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33" name="Google Shape;4533;p30"/>
            <p:cNvSpPr/>
            <p:nvPr/>
          </p:nvSpPr>
          <p:spPr>
            <a:xfrm>
              <a:off x="6800075" y="3823713"/>
              <a:ext cx="80475" cy="161525"/>
            </a:xfrm>
            <a:custGeom>
              <a:avLst/>
              <a:gdLst/>
              <a:ahLst/>
              <a:cxnLst/>
              <a:rect l="l" t="t" r="r" b="b"/>
              <a:pathLst>
                <a:path w="3219" h="6461" extrusionOk="0">
                  <a:moveTo>
                    <a:pt x="3219" y="0"/>
                  </a:moveTo>
                  <a:lnTo>
                    <a:pt x="3219" y="0"/>
                  </a:lnTo>
                  <a:cubicBezTo>
                    <a:pt x="2740" y="1073"/>
                    <a:pt x="2351" y="2260"/>
                    <a:pt x="1507" y="3105"/>
                  </a:cubicBezTo>
                  <a:cubicBezTo>
                    <a:pt x="1186" y="3426"/>
                    <a:pt x="824" y="3604"/>
                    <a:pt x="483" y="3604"/>
                  </a:cubicBezTo>
                  <a:cubicBezTo>
                    <a:pt x="314" y="3604"/>
                    <a:pt x="151" y="3560"/>
                    <a:pt x="0" y="3470"/>
                  </a:cubicBezTo>
                  <a:lnTo>
                    <a:pt x="0" y="3470"/>
                  </a:lnTo>
                  <a:lnTo>
                    <a:pt x="46" y="6140"/>
                  </a:lnTo>
                  <a:cubicBezTo>
                    <a:pt x="46" y="6323"/>
                    <a:pt x="206" y="6460"/>
                    <a:pt x="389" y="6460"/>
                  </a:cubicBezTo>
                  <a:lnTo>
                    <a:pt x="2785" y="6460"/>
                  </a:lnTo>
                  <a:cubicBezTo>
                    <a:pt x="2968" y="6460"/>
                    <a:pt x="3128" y="6323"/>
                    <a:pt x="3128" y="6140"/>
                  </a:cubicBezTo>
                  <a:lnTo>
                    <a:pt x="3219" y="0"/>
                  </a:lnTo>
                  <a:close/>
                </a:path>
              </a:pathLst>
            </a:custGeom>
            <a:solidFill>
              <a:srgbClr val="748181">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34" name="Google Shape;4534;p30"/>
            <p:cNvSpPr/>
            <p:nvPr/>
          </p:nvSpPr>
          <p:spPr>
            <a:xfrm>
              <a:off x="7844325" y="3823713"/>
              <a:ext cx="80500" cy="161525"/>
            </a:xfrm>
            <a:custGeom>
              <a:avLst/>
              <a:gdLst/>
              <a:ahLst/>
              <a:cxnLst/>
              <a:rect l="l" t="t" r="r" b="b"/>
              <a:pathLst>
                <a:path w="3220" h="6461" extrusionOk="0">
                  <a:moveTo>
                    <a:pt x="3219" y="0"/>
                  </a:moveTo>
                  <a:lnTo>
                    <a:pt x="3219" y="0"/>
                  </a:lnTo>
                  <a:cubicBezTo>
                    <a:pt x="2717" y="1073"/>
                    <a:pt x="2329" y="2260"/>
                    <a:pt x="1507" y="3105"/>
                  </a:cubicBezTo>
                  <a:cubicBezTo>
                    <a:pt x="1186" y="3426"/>
                    <a:pt x="824" y="3604"/>
                    <a:pt x="483" y="3604"/>
                  </a:cubicBezTo>
                  <a:cubicBezTo>
                    <a:pt x="315" y="3604"/>
                    <a:pt x="151" y="3560"/>
                    <a:pt x="1" y="3470"/>
                  </a:cubicBezTo>
                  <a:lnTo>
                    <a:pt x="1" y="3470"/>
                  </a:lnTo>
                  <a:lnTo>
                    <a:pt x="46" y="6140"/>
                  </a:lnTo>
                  <a:cubicBezTo>
                    <a:pt x="46" y="6323"/>
                    <a:pt x="183" y="6460"/>
                    <a:pt x="389" y="6460"/>
                  </a:cubicBezTo>
                  <a:lnTo>
                    <a:pt x="2785" y="6460"/>
                  </a:lnTo>
                  <a:cubicBezTo>
                    <a:pt x="2968" y="6460"/>
                    <a:pt x="3105" y="6323"/>
                    <a:pt x="3105" y="6140"/>
                  </a:cubicBezTo>
                  <a:lnTo>
                    <a:pt x="3219" y="0"/>
                  </a:lnTo>
                  <a:close/>
                </a:path>
              </a:pathLst>
            </a:custGeom>
            <a:solidFill>
              <a:srgbClr val="748181">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35" name="Google Shape;4535;p30"/>
            <p:cNvSpPr/>
            <p:nvPr/>
          </p:nvSpPr>
          <p:spPr>
            <a:xfrm>
              <a:off x="6796650" y="3773313"/>
              <a:ext cx="59750" cy="106750"/>
            </a:xfrm>
            <a:custGeom>
              <a:avLst/>
              <a:gdLst/>
              <a:ahLst/>
              <a:cxnLst/>
              <a:rect l="l" t="t" r="r" b="b"/>
              <a:pathLst>
                <a:path w="2390" h="4270" extrusionOk="0">
                  <a:moveTo>
                    <a:pt x="1178" y="1"/>
                  </a:moveTo>
                  <a:cubicBezTo>
                    <a:pt x="707" y="1"/>
                    <a:pt x="248" y="252"/>
                    <a:pt x="137" y="807"/>
                  </a:cubicBezTo>
                  <a:cubicBezTo>
                    <a:pt x="1" y="1446"/>
                    <a:pt x="115" y="2085"/>
                    <a:pt x="183" y="2724"/>
                  </a:cubicBezTo>
                  <a:cubicBezTo>
                    <a:pt x="229" y="3272"/>
                    <a:pt x="206" y="3774"/>
                    <a:pt x="640" y="4162"/>
                  </a:cubicBezTo>
                  <a:cubicBezTo>
                    <a:pt x="711" y="4233"/>
                    <a:pt x="800" y="4269"/>
                    <a:pt x="890" y="4269"/>
                  </a:cubicBezTo>
                  <a:cubicBezTo>
                    <a:pt x="945" y="4269"/>
                    <a:pt x="999" y="4256"/>
                    <a:pt x="1050" y="4231"/>
                  </a:cubicBezTo>
                  <a:cubicBezTo>
                    <a:pt x="1553" y="3934"/>
                    <a:pt x="1644" y="3477"/>
                    <a:pt x="1827" y="2952"/>
                  </a:cubicBezTo>
                  <a:cubicBezTo>
                    <a:pt x="2055" y="2336"/>
                    <a:pt x="2329" y="1743"/>
                    <a:pt x="2352" y="1103"/>
                  </a:cubicBezTo>
                  <a:cubicBezTo>
                    <a:pt x="2390" y="403"/>
                    <a:pt x="1773" y="1"/>
                    <a:pt x="11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36" name="Google Shape;4536;p30"/>
            <p:cNvSpPr/>
            <p:nvPr/>
          </p:nvSpPr>
          <p:spPr>
            <a:xfrm>
              <a:off x="7840900" y="3773313"/>
              <a:ext cx="59450" cy="106750"/>
            </a:xfrm>
            <a:custGeom>
              <a:avLst/>
              <a:gdLst/>
              <a:ahLst/>
              <a:cxnLst/>
              <a:rect l="l" t="t" r="r" b="b"/>
              <a:pathLst>
                <a:path w="2378" h="4270" extrusionOk="0">
                  <a:moveTo>
                    <a:pt x="1171" y="1"/>
                  </a:moveTo>
                  <a:cubicBezTo>
                    <a:pt x="703" y="1"/>
                    <a:pt x="249" y="252"/>
                    <a:pt x="138" y="807"/>
                  </a:cubicBezTo>
                  <a:cubicBezTo>
                    <a:pt x="1" y="1446"/>
                    <a:pt x="115" y="2085"/>
                    <a:pt x="183" y="2724"/>
                  </a:cubicBezTo>
                  <a:cubicBezTo>
                    <a:pt x="229" y="3272"/>
                    <a:pt x="206" y="3774"/>
                    <a:pt x="617" y="4162"/>
                  </a:cubicBezTo>
                  <a:cubicBezTo>
                    <a:pt x="688" y="4233"/>
                    <a:pt x="787" y="4269"/>
                    <a:pt x="883" y="4269"/>
                  </a:cubicBezTo>
                  <a:cubicBezTo>
                    <a:pt x="942" y="4269"/>
                    <a:pt x="999" y="4256"/>
                    <a:pt x="1051" y="4231"/>
                  </a:cubicBezTo>
                  <a:cubicBezTo>
                    <a:pt x="1553" y="3934"/>
                    <a:pt x="1644" y="3477"/>
                    <a:pt x="1827" y="2952"/>
                  </a:cubicBezTo>
                  <a:cubicBezTo>
                    <a:pt x="2032" y="2336"/>
                    <a:pt x="2329" y="1743"/>
                    <a:pt x="2352" y="1103"/>
                  </a:cubicBezTo>
                  <a:cubicBezTo>
                    <a:pt x="2377" y="403"/>
                    <a:pt x="1763" y="1"/>
                    <a:pt x="11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37" name="Google Shape;4537;p30"/>
            <p:cNvSpPr/>
            <p:nvPr/>
          </p:nvSpPr>
          <p:spPr>
            <a:xfrm>
              <a:off x="7644600" y="4407463"/>
              <a:ext cx="43400" cy="165525"/>
            </a:xfrm>
            <a:custGeom>
              <a:avLst/>
              <a:gdLst/>
              <a:ahLst/>
              <a:cxnLst/>
              <a:rect l="l" t="t" r="r" b="b"/>
              <a:pathLst>
                <a:path w="1736" h="6621" extrusionOk="0">
                  <a:moveTo>
                    <a:pt x="1736" y="1"/>
                  </a:moveTo>
                  <a:cubicBezTo>
                    <a:pt x="1211" y="731"/>
                    <a:pt x="640" y="1416"/>
                    <a:pt x="1" y="2078"/>
                  </a:cubicBezTo>
                  <a:lnTo>
                    <a:pt x="1" y="6209"/>
                  </a:lnTo>
                  <a:cubicBezTo>
                    <a:pt x="1" y="6437"/>
                    <a:pt x="184" y="6620"/>
                    <a:pt x="389" y="6620"/>
                  </a:cubicBezTo>
                  <a:lnTo>
                    <a:pt x="1348" y="6620"/>
                  </a:lnTo>
                  <a:cubicBezTo>
                    <a:pt x="1553" y="6620"/>
                    <a:pt x="1736" y="6437"/>
                    <a:pt x="1736" y="6209"/>
                  </a:cubicBezTo>
                  <a:lnTo>
                    <a:pt x="1736" y="1"/>
                  </a:lnTo>
                  <a:close/>
                </a:path>
              </a:pathLst>
            </a:custGeom>
            <a:solidFill>
              <a:srgbClr val="6063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38" name="Google Shape;4538;p30"/>
            <p:cNvSpPr/>
            <p:nvPr/>
          </p:nvSpPr>
          <p:spPr>
            <a:xfrm>
              <a:off x="6665400" y="396488"/>
              <a:ext cx="1044275" cy="2175275"/>
            </a:xfrm>
            <a:custGeom>
              <a:avLst/>
              <a:gdLst/>
              <a:ahLst/>
              <a:cxnLst/>
              <a:rect l="l" t="t" r="r" b="b"/>
              <a:pathLst>
                <a:path w="41771" h="87011" extrusionOk="0">
                  <a:moveTo>
                    <a:pt x="1" y="1"/>
                  </a:moveTo>
                  <a:lnTo>
                    <a:pt x="1" y="87011"/>
                  </a:lnTo>
                  <a:lnTo>
                    <a:pt x="41771" y="87011"/>
                  </a:lnTo>
                  <a:lnTo>
                    <a:pt x="41771" y="1"/>
                  </a:lnTo>
                  <a:close/>
                </a:path>
              </a:pathLst>
            </a:custGeom>
            <a:solidFill>
              <a:srgbClr val="A4B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39" name="Google Shape;4539;p30"/>
            <p:cNvSpPr/>
            <p:nvPr/>
          </p:nvSpPr>
          <p:spPr>
            <a:xfrm>
              <a:off x="6665400" y="499788"/>
              <a:ext cx="1044275" cy="2071975"/>
            </a:xfrm>
            <a:custGeom>
              <a:avLst/>
              <a:gdLst/>
              <a:ahLst/>
              <a:cxnLst/>
              <a:rect l="l" t="t" r="r" b="b"/>
              <a:pathLst>
                <a:path w="41771" h="82879" extrusionOk="0">
                  <a:moveTo>
                    <a:pt x="41771" y="0"/>
                  </a:moveTo>
                  <a:cubicBezTo>
                    <a:pt x="41406" y="959"/>
                    <a:pt x="40972" y="1918"/>
                    <a:pt x="40561" y="2831"/>
                  </a:cubicBezTo>
                  <a:cubicBezTo>
                    <a:pt x="39146" y="5912"/>
                    <a:pt x="37731" y="9016"/>
                    <a:pt x="36179" y="12029"/>
                  </a:cubicBezTo>
                  <a:cubicBezTo>
                    <a:pt x="33280" y="17576"/>
                    <a:pt x="29925" y="22917"/>
                    <a:pt x="25885" y="27687"/>
                  </a:cubicBezTo>
                  <a:cubicBezTo>
                    <a:pt x="23853" y="30084"/>
                    <a:pt x="21639" y="32298"/>
                    <a:pt x="19288" y="34352"/>
                  </a:cubicBezTo>
                  <a:cubicBezTo>
                    <a:pt x="17143" y="36201"/>
                    <a:pt x="14791" y="37799"/>
                    <a:pt x="12189" y="38940"/>
                  </a:cubicBezTo>
                  <a:cubicBezTo>
                    <a:pt x="10934" y="39488"/>
                    <a:pt x="9633" y="39945"/>
                    <a:pt x="8309" y="40287"/>
                  </a:cubicBezTo>
                  <a:cubicBezTo>
                    <a:pt x="7830" y="40424"/>
                    <a:pt x="7282" y="40401"/>
                    <a:pt x="6825" y="40538"/>
                  </a:cubicBezTo>
                  <a:cubicBezTo>
                    <a:pt x="6323" y="40698"/>
                    <a:pt x="5890" y="41383"/>
                    <a:pt x="5639" y="41793"/>
                  </a:cubicBezTo>
                  <a:cubicBezTo>
                    <a:pt x="4566" y="43597"/>
                    <a:pt x="4383" y="45811"/>
                    <a:pt x="3151" y="47523"/>
                  </a:cubicBezTo>
                  <a:cubicBezTo>
                    <a:pt x="2306" y="48687"/>
                    <a:pt x="1256" y="49942"/>
                    <a:pt x="1" y="50695"/>
                  </a:cubicBezTo>
                  <a:lnTo>
                    <a:pt x="1" y="82879"/>
                  </a:lnTo>
                  <a:lnTo>
                    <a:pt x="41771" y="82879"/>
                  </a:lnTo>
                  <a:lnTo>
                    <a:pt x="41771" y="0"/>
                  </a:lnTo>
                  <a:close/>
                </a:path>
              </a:pathLst>
            </a:custGeom>
            <a:solidFill>
              <a:srgbClr val="BACD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40" name="Google Shape;4540;p30"/>
            <p:cNvSpPr/>
            <p:nvPr/>
          </p:nvSpPr>
          <p:spPr>
            <a:xfrm>
              <a:off x="6709350" y="439863"/>
              <a:ext cx="956975" cy="2087975"/>
            </a:xfrm>
            <a:custGeom>
              <a:avLst/>
              <a:gdLst/>
              <a:ahLst/>
              <a:cxnLst/>
              <a:rect l="l" t="t" r="r" b="b"/>
              <a:pathLst>
                <a:path w="38279" h="83519" extrusionOk="0">
                  <a:moveTo>
                    <a:pt x="274" y="1"/>
                  </a:moveTo>
                  <a:cubicBezTo>
                    <a:pt x="114" y="1"/>
                    <a:pt x="0" y="115"/>
                    <a:pt x="0" y="275"/>
                  </a:cubicBezTo>
                  <a:lnTo>
                    <a:pt x="0" y="83244"/>
                  </a:lnTo>
                  <a:cubicBezTo>
                    <a:pt x="0" y="83404"/>
                    <a:pt x="114" y="83518"/>
                    <a:pt x="274" y="83518"/>
                  </a:cubicBezTo>
                  <a:lnTo>
                    <a:pt x="38004" y="83518"/>
                  </a:lnTo>
                  <a:cubicBezTo>
                    <a:pt x="38141" y="83518"/>
                    <a:pt x="38278" y="83404"/>
                    <a:pt x="38278" y="83244"/>
                  </a:cubicBezTo>
                  <a:lnTo>
                    <a:pt x="38278" y="275"/>
                  </a:lnTo>
                  <a:cubicBezTo>
                    <a:pt x="38278" y="115"/>
                    <a:pt x="38141" y="1"/>
                    <a:pt x="38004" y="1"/>
                  </a:cubicBezTo>
                  <a:close/>
                </a:path>
              </a:pathLst>
            </a:custGeom>
            <a:solidFill>
              <a:srgbClr val="D5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41" name="Google Shape;4541;p30"/>
            <p:cNvSpPr/>
            <p:nvPr/>
          </p:nvSpPr>
          <p:spPr>
            <a:xfrm>
              <a:off x="6926750" y="831313"/>
              <a:ext cx="522150" cy="87350"/>
            </a:xfrm>
            <a:custGeom>
              <a:avLst/>
              <a:gdLst/>
              <a:ahLst/>
              <a:cxnLst/>
              <a:rect l="l" t="t" r="r" b="b"/>
              <a:pathLst>
                <a:path w="20886" h="3494" fill="none" extrusionOk="0">
                  <a:moveTo>
                    <a:pt x="17462" y="1"/>
                  </a:moveTo>
                  <a:cubicBezTo>
                    <a:pt x="19357" y="1"/>
                    <a:pt x="20886" y="1530"/>
                    <a:pt x="20886" y="3425"/>
                  </a:cubicBezTo>
                  <a:lnTo>
                    <a:pt x="20886" y="3493"/>
                  </a:lnTo>
                  <a:lnTo>
                    <a:pt x="1" y="3493"/>
                  </a:lnTo>
                  <a:lnTo>
                    <a:pt x="1" y="3425"/>
                  </a:lnTo>
                  <a:cubicBezTo>
                    <a:pt x="1" y="1530"/>
                    <a:pt x="1530" y="1"/>
                    <a:pt x="3424" y="1"/>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42" name="Google Shape;4542;p30"/>
            <p:cNvSpPr/>
            <p:nvPr/>
          </p:nvSpPr>
          <p:spPr>
            <a:xfrm>
              <a:off x="6926750" y="940313"/>
              <a:ext cx="522150" cy="86750"/>
            </a:xfrm>
            <a:custGeom>
              <a:avLst/>
              <a:gdLst/>
              <a:ahLst/>
              <a:cxnLst/>
              <a:rect l="l" t="t" r="r" b="b"/>
              <a:pathLst>
                <a:path w="20886" h="3470" fill="none" extrusionOk="0">
                  <a:moveTo>
                    <a:pt x="17462" y="0"/>
                  </a:moveTo>
                  <a:cubicBezTo>
                    <a:pt x="19357" y="0"/>
                    <a:pt x="20886" y="1530"/>
                    <a:pt x="20886" y="3424"/>
                  </a:cubicBezTo>
                  <a:lnTo>
                    <a:pt x="20886" y="3470"/>
                  </a:lnTo>
                  <a:lnTo>
                    <a:pt x="1" y="3470"/>
                  </a:lnTo>
                  <a:lnTo>
                    <a:pt x="1" y="3424"/>
                  </a:lnTo>
                  <a:cubicBezTo>
                    <a:pt x="1" y="1530"/>
                    <a:pt x="1530" y="0"/>
                    <a:pt x="3424" y="0"/>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43" name="Google Shape;4543;p30"/>
            <p:cNvSpPr/>
            <p:nvPr/>
          </p:nvSpPr>
          <p:spPr>
            <a:xfrm>
              <a:off x="6926750" y="1048738"/>
              <a:ext cx="522150" cy="87325"/>
            </a:xfrm>
            <a:custGeom>
              <a:avLst/>
              <a:gdLst/>
              <a:ahLst/>
              <a:cxnLst/>
              <a:rect l="l" t="t" r="r" b="b"/>
              <a:pathLst>
                <a:path w="20886" h="3493" fill="none" extrusionOk="0">
                  <a:moveTo>
                    <a:pt x="17462" y="0"/>
                  </a:moveTo>
                  <a:cubicBezTo>
                    <a:pt x="19357" y="0"/>
                    <a:pt x="20886" y="1530"/>
                    <a:pt x="20886" y="3424"/>
                  </a:cubicBezTo>
                  <a:lnTo>
                    <a:pt x="20886" y="3493"/>
                  </a:lnTo>
                  <a:lnTo>
                    <a:pt x="1" y="3493"/>
                  </a:lnTo>
                  <a:lnTo>
                    <a:pt x="1" y="3424"/>
                  </a:lnTo>
                  <a:cubicBezTo>
                    <a:pt x="1" y="1530"/>
                    <a:pt x="1530" y="0"/>
                    <a:pt x="3424" y="0"/>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44" name="Google Shape;4544;p30"/>
            <p:cNvSpPr/>
            <p:nvPr/>
          </p:nvSpPr>
          <p:spPr>
            <a:xfrm>
              <a:off x="6926750" y="2092988"/>
              <a:ext cx="522150" cy="87325"/>
            </a:xfrm>
            <a:custGeom>
              <a:avLst/>
              <a:gdLst/>
              <a:ahLst/>
              <a:cxnLst/>
              <a:rect l="l" t="t" r="r" b="b"/>
              <a:pathLst>
                <a:path w="20886" h="3493" fill="none" extrusionOk="0">
                  <a:moveTo>
                    <a:pt x="17462" y="0"/>
                  </a:moveTo>
                  <a:cubicBezTo>
                    <a:pt x="19357" y="0"/>
                    <a:pt x="20886" y="1530"/>
                    <a:pt x="20886" y="3424"/>
                  </a:cubicBezTo>
                  <a:lnTo>
                    <a:pt x="20886" y="3493"/>
                  </a:lnTo>
                  <a:lnTo>
                    <a:pt x="1" y="3493"/>
                  </a:lnTo>
                  <a:lnTo>
                    <a:pt x="1" y="3424"/>
                  </a:lnTo>
                  <a:cubicBezTo>
                    <a:pt x="1" y="1530"/>
                    <a:pt x="1530" y="0"/>
                    <a:pt x="3424" y="0"/>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45" name="Google Shape;4545;p30"/>
            <p:cNvSpPr/>
            <p:nvPr/>
          </p:nvSpPr>
          <p:spPr>
            <a:xfrm>
              <a:off x="6926750" y="2201988"/>
              <a:ext cx="522150" cy="86750"/>
            </a:xfrm>
            <a:custGeom>
              <a:avLst/>
              <a:gdLst/>
              <a:ahLst/>
              <a:cxnLst/>
              <a:rect l="l" t="t" r="r" b="b"/>
              <a:pathLst>
                <a:path w="20886" h="3470" fill="none" extrusionOk="0">
                  <a:moveTo>
                    <a:pt x="17462" y="0"/>
                  </a:moveTo>
                  <a:cubicBezTo>
                    <a:pt x="19357" y="0"/>
                    <a:pt x="20886" y="1529"/>
                    <a:pt x="20886" y="3401"/>
                  </a:cubicBezTo>
                  <a:lnTo>
                    <a:pt x="20886" y="3470"/>
                  </a:lnTo>
                  <a:lnTo>
                    <a:pt x="1" y="3470"/>
                  </a:lnTo>
                  <a:lnTo>
                    <a:pt x="1" y="3401"/>
                  </a:lnTo>
                  <a:cubicBezTo>
                    <a:pt x="1" y="1529"/>
                    <a:pt x="1530" y="0"/>
                    <a:pt x="3424" y="0"/>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46" name="Google Shape;4546;p30"/>
            <p:cNvSpPr/>
            <p:nvPr/>
          </p:nvSpPr>
          <p:spPr>
            <a:xfrm>
              <a:off x="6926750" y="2310388"/>
              <a:ext cx="522150" cy="87350"/>
            </a:xfrm>
            <a:custGeom>
              <a:avLst/>
              <a:gdLst/>
              <a:ahLst/>
              <a:cxnLst/>
              <a:rect l="l" t="t" r="r" b="b"/>
              <a:pathLst>
                <a:path w="20886" h="3494" fill="none" extrusionOk="0">
                  <a:moveTo>
                    <a:pt x="17462" y="1"/>
                  </a:moveTo>
                  <a:cubicBezTo>
                    <a:pt x="19357" y="1"/>
                    <a:pt x="20886" y="1530"/>
                    <a:pt x="20886" y="3425"/>
                  </a:cubicBezTo>
                  <a:lnTo>
                    <a:pt x="20886" y="3493"/>
                  </a:lnTo>
                  <a:lnTo>
                    <a:pt x="1" y="3493"/>
                  </a:lnTo>
                  <a:lnTo>
                    <a:pt x="1" y="3425"/>
                  </a:lnTo>
                  <a:cubicBezTo>
                    <a:pt x="1" y="1530"/>
                    <a:pt x="1530" y="1"/>
                    <a:pt x="3424" y="1"/>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47" name="Google Shape;4547;p30"/>
            <p:cNvSpPr/>
            <p:nvPr/>
          </p:nvSpPr>
          <p:spPr>
            <a:xfrm>
              <a:off x="6709350" y="599063"/>
              <a:ext cx="956975" cy="1928775"/>
            </a:xfrm>
            <a:custGeom>
              <a:avLst/>
              <a:gdLst/>
              <a:ahLst/>
              <a:cxnLst/>
              <a:rect l="l" t="t" r="r" b="b"/>
              <a:pathLst>
                <a:path w="38279" h="77151" extrusionOk="0">
                  <a:moveTo>
                    <a:pt x="38278" y="1"/>
                  </a:moveTo>
                  <a:cubicBezTo>
                    <a:pt x="37046" y="2717"/>
                    <a:pt x="35790" y="5411"/>
                    <a:pt x="34421" y="8058"/>
                  </a:cubicBezTo>
                  <a:cubicBezTo>
                    <a:pt x="31522" y="13605"/>
                    <a:pt x="28167" y="18946"/>
                    <a:pt x="24127" y="23716"/>
                  </a:cubicBezTo>
                  <a:cubicBezTo>
                    <a:pt x="22095" y="26113"/>
                    <a:pt x="19881" y="28327"/>
                    <a:pt x="17530" y="30381"/>
                  </a:cubicBezTo>
                  <a:cubicBezTo>
                    <a:pt x="15385" y="32230"/>
                    <a:pt x="13033" y="33828"/>
                    <a:pt x="10431" y="34969"/>
                  </a:cubicBezTo>
                  <a:cubicBezTo>
                    <a:pt x="9176" y="35517"/>
                    <a:pt x="7875" y="35974"/>
                    <a:pt x="6551" y="36316"/>
                  </a:cubicBezTo>
                  <a:cubicBezTo>
                    <a:pt x="6072" y="36453"/>
                    <a:pt x="5524" y="36430"/>
                    <a:pt x="5067" y="36567"/>
                  </a:cubicBezTo>
                  <a:cubicBezTo>
                    <a:pt x="4565" y="36727"/>
                    <a:pt x="4132" y="37412"/>
                    <a:pt x="3881" y="37822"/>
                  </a:cubicBezTo>
                  <a:cubicBezTo>
                    <a:pt x="2808" y="39626"/>
                    <a:pt x="2625" y="41840"/>
                    <a:pt x="1393" y="43552"/>
                  </a:cubicBezTo>
                  <a:cubicBezTo>
                    <a:pt x="982" y="44122"/>
                    <a:pt x="502" y="44716"/>
                    <a:pt x="0" y="45286"/>
                  </a:cubicBezTo>
                  <a:lnTo>
                    <a:pt x="0" y="76876"/>
                  </a:lnTo>
                  <a:cubicBezTo>
                    <a:pt x="0" y="77036"/>
                    <a:pt x="114" y="77150"/>
                    <a:pt x="274" y="77150"/>
                  </a:cubicBezTo>
                  <a:lnTo>
                    <a:pt x="38004" y="77150"/>
                  </a:lnTo>
                  <a:cubicBezTo>
                    <a:pt x="38141" y="77150"/>
                    <a:pt x="38278" y="77036"/>
                    <a:pt x="38278" y="76876"/>
                  </a:cubicBezTo>
                  <a:lnTo>
                    <a:pt x="38278" y="1"/>
                  </a:lnTo>
                  <a:close/>
                </a:path>
              </a:pathLst>
            </a:custGeom>
            <a:solidFill>
              <a:srgbClr val="BAC8C8">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48" name="Google Shape;4548;p30"/>
            <p:cNvSpPr/>
            <p:nvPr/>
          </p:nvSpPr>
          <p:spPr>
            <a:xfrm>
              <a:off x="7013500" y="548863"/>
              <a:ext cx="348100" cy="86750"/>
            </a:xfrm>
            <a:custGeom>
              <a:avLst/>
              <a:gdLst/>
              <a:ahLst/>
              <a:cxnLst/>
              <a:rect l="l" t="t" r="r" b="b"/>
              <a:pathLst>
                <a:path w="13924" h="3470" extrusionOk="0">
                  <a:moveTo>
                    <a:pt x="297" y="0"/>
                  </a:moveTo>
                  <a:cubicBezTo>
                    <a:pt x="137" y="0"/>
                    <a:pt x="0" y="114"/>
                    <a:pt x="0" y="274"/>
                  </a:cubicBezTo>
                  <a:lnTo>
                    <a:pt x="0" y="3196"/>
                  </a:lnTo>
                  <a:cubicBezTo>
                    <a:pt x="0" y="3356"/>
                    <a:pt x="137" y="3470"/>
                    <a:pt x="297" y="3470"/>
                  </a:cubicBezTo>
                  <a:lnTo>
                    <a:pt x="13650" y="3470"/>
                  </a:lnTo>
                  <a:cubicBezTo>
                    <a:pt x="13809" y="3470"/>
                    <a:pt x="13924" y="3356"/>
                    <a:pt x="13924" y="3196"/>
                  </a:cubicBezTo>
                  <a:lnTo>
                    <a:pt x="13924" y="274"/>
                  </a:lnTo>
                  <a:cubicBezTo>
                    <a:pt x="13924" y="114"/>
                    <a:pt x="13809" y="0"/>
                    <a:pt x="136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49" name="Google Shape;4549;p30"/>
            <p:cNvSpPr/>
            <p:nvPr/>
          </p:nvSpPr>
          <p:spPr>
            <a:xfrm>
              <a:off x="6796075" y="1484113"/>
              <a:ext cx="87325" cy="326425"/>
            </a:xfrm>
            <a:custGeom>
              <a:avLst/>
              <a:gdLst/>
              <a:ahLst/>
              <a:cxnLst/>
              <a:rect l="l" t="t" r="r" b="b"/>
              <a:pathLst>
                <a:path w="3493" h="13057" extrusionOk="0">
                  <a:moveTo>
                    <a:pt x="343" y="1"/>
                  </a:moveTo>
                  <a:cubicBezTo>
                    <a:pt x="160" y="1"/>
                    <a:pt x="1" y="138"/>
                    <a:pt x="1" y="343"/>
                  </a:cubicBezTo>
                  <a:lnTo>
                    <a:pt x="206" y="12715"/>
                  </a:lnTo>
                  <a:cubicBezTo>
                    <a:pt x="206" y="12897"/>
                    <a:pt x="366" y="13057"/>
                    <a:pt x="549" y="13057"/>
                  </a:cubicBezTo>
                  <a:lnTo>
                    <a:pt x="2945" y="13057"/>
                  </a:lnTo>
                  <a:cubicBezTo>
                    <a:pt x="3128" y="13057"/>
                    <a:pt x="3288" y="12897"/>
                    <a:pt x="3288" y="12715"/>
                  </a:cubicBezTo>
                  <a:lnTo>
                    <a:pt x="3470" y="343"/>
                  </a:lnTo>
                  <a:cubicBezTo>
                    <a:pt x="3493" y="138"/>
                    <a:pt x="3333" y="1"/>
                    <a:pt x="3151" y="1"/>
                  </a:cubicBezTo>
                  <a:close/>
                </a:path>
              </a:pathLst>
            </a:custGeom>
            <a:solidFill>
              <a:srgbClr val="A8B9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50" name="Google Shape;4550;p30"/>
            <p:cNvSpPr/>
            <p:nvPr/>
          </p:nvSpPr>
          <p:spPr>
            <a:xfrm>
              <a:off x="6812625" y="1500113"/>
              <a:ext cx="54250" cy="54800"/>
            </a:xfrm>
            <a:custGeom>
              <a:avLst/>
              <a:gdLst/>
              <a:ahLst/>
              <a:cxnLst/>
              <a:rect l="l" t="t" r="r" b="b"/>
              <a:pathLst>
                <a:path w="2170" h="2192" extrusionOk="0">
                  <a:moveTo>
                    <a:pt x="1073" y="0"/>
                  </a:moveTo>
                  <a:cubicBezTo>
                    <a:pt x="480" y="0"/>
                    <a:pt x="1" y="502"/>
                    <a:pt x="1" y="1096"/>
                  </a:cubicBezTo>
                  <a:cubicBezTo>
                    <a:pt x="1" y="1689"/>
                    <a:pt x="480" y="2191"/>
                    <a:pt x="1073" y="2191"/>
                  </a:cubicBezTo>
                  <a:cubicBezTo>
                    <a:pt x="1690" y="2191"/>
                    <a:pt x="2169" y="1689"/>
                    <a:pt x="2169" y="1096"/>
                  </a:cubicBezTo>
                  <a:cubicBezTo>
                    <a:pt x="2169" y="502"/>
                    <a:pt x="1690" y="0"/>
                    <a:pt x="1073" y="0"/>
                  </a:cubicBezTo>
                  <a:close/>
                </a:path>
              </a:pathLst>
            </a:custGeom>
            <a:solidFill>
              <a:srgbClr val="868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51" name="Google Shape;4551;p30"/>
            <p:cNvSpPr/>
            <p:nvPr/>
          </p:nvSpPr>
          <p:spPr>
            <a:xfrm>
              <a:off x="6835450" y="1508088"/>
              <a:ext cx="8600" cy="38825"/>
            </a:xfrm>
            <a:custGeom>
              <a:avLst/>
              <a:gdLst/>
              <a:ahLst/>
              <a:cxnLst/>
              <a:rect l="l" t="t" r="r" b="b"/>
              <a:pathLst>
                <a:path w="344" h="1553" extrusionOk="0">
                  <a:moveTo>
                    <a:pt x="138" y="1"/>
                  </a:moveTo>
                  <a:cubicBezTo>
                    <a:pt x="46" y="1"/>
                    <a:pt x="1" y="46"/>
                    <a:pt x="1" y="138"/>
                  </a:cubicBezTo>
                  <a:lnTo>
                    <a:pt x="1" y="1416"/>
                  </a:lnTo>
                  <a:cubicBezTo>
                    <a:pt x="1" y="1484"/>
                    <a:pt x="46" y="1553"/>
                    <a:pt x="138" y="1553"/>
                  </a:cubicBezTo>
                  <a:lnTo>
                    <a:pt x="206" y="1553"/>
                  </a:lnTo>
                  <a:cubicBezTo>
                    <a:pt x="275" y="1553"/>
                    <a:pt x="343" y="1484"/>
                    <a:pt x="343" y="1416"/>
                  </a:cubicBezTo>
                  <a:lnTo>
                    <a:pt x="343" y="138"/>
                  </a:lnTo>
                  <a:cubicBezTo>
                    <a:pt x="343" y="46"/>
                    <a:pt x="275" y="1"/>
                    <a:pt x="206" y="1"/>
                  </a:cubicBezTo>
                  <a:close/>
                </a:path>
              </a:pathLst>
            </a:custGeom>
            <a:solidFill>
              <a:srgbClr val="6063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52" name="Google Shape;4552;p30"/>
            <p:cNvSpPr/>
            <p:nvPr/>
          </p:nvSpPr>
          <p:spPr>
            <a:xfrm>
              <a:off x="7644600" y="570538"/>
              <a:ext cx="43400" cy="217450"/>
            </a:xfrm>
            <a:custGeom>
              <a:avLst/>
              <a:gdLst/>
              <a:ahLst/>
              <a:cxnLst/>
              <a:rect l="l" t="t" r="r" b="b"/>
              <a:pathLst>
                <a:path w="1736" h="8698" extrusionOk="0">
                  <a:moveTo>
                    <a:pt x="389" y="1"/>
                  </a:moveTo>
                  <a:cubicBezTo>
                    <a:pt x="184" y="1"/>
                    <a:pt x="1" y="160"/>
                    <a:pt x="1" y="389"/>
                  </a:cubicBezTo>
                  <a:lnTo>
                    <a:pt x="1" y="8309"/>
                  </a:lnTo>
                  <a:cubicBezTo>
                    <a:pt x="1" y="8514"/>
                    <a:pt x="184" y="8697"/>
                    <a:pt x="389" y="8697"/>
                  </a:cubicBezTo>
                  <a:lnTo>
                    <a:pt x="1348" y="8697"/>
                  </a:lnTo>
                  <a:cubicBezTo>
                    <a:pt x="1553" y="8697"/>
                    <a:pt x="1736" y="8514"/>
                    <a:pt x="1736" y="8309"/>
                  </a:cubicBezTo>
                  <a:lnTo>
                    <a:pt x="1736" y="389"/>
                  </a:lnTo>
                  <a:cubicBezTo>
                    <a:pt x="1736" y="160"/>
                    <a:pt x="1553" y="1"/>
                    <a:pt x="1348" y="1"/>
                  </a:cubicBezTo>
                  <a:close/>
                </a:path>
              </a:pathLst>
            </a:custGeom>
            <a:solidFill>
              <a:srgbClr val="74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53" name="Google Shape;4553;p30"/>
            <p:cNvSpPr/>
            <p:nvPr/>
          </p:nvSpPr>
          <p:spPr>
            <a:xfrm>
              <a:off x="7644600" y="2180288"/>
              <a:ext cx="43400" cy="217450"/>
            </a:xfrm>
            <a:custGeom>
              <a:avLst/>
              <a:gdLst/>
              <a:ahLst/>
              <a:cxnLst/>
              <a:rect l="l" t="t" r="r" b="b"/>
              <a:pathLst>
                <a:path w="1736" h="8698" extrusionOk="0">
                  <a:moveTo>
                    <a:pt x="389" y="1"/>
                  </a:moveTo>
                  <a:cubicBezTo>
                    <a:pt x="184" y="1"/>
                    <a:pt x="1" y="161"/>
                    <a:pt x="1" y="389"/>
                  </a:cubicBezTo>
                  <a:lnTo>
                    <a:pt x="1" y="8286"/>
                  </a:lnTo>
                  <a:cubicBezTo>
                    <a:pt x="1" y="8515"/>
                    <a:pt x="184" y="8697"/>
                    <a:pt x="389" y="8697"/>
                  </a:cubicBezTo>
                  <a:lnTo>
                    <a:pt x="1348" y="8697"/>
                  </a:lnTo>
                  <a:cubicBezTo>
                    <a:pt x="1553" y="8697"/>
                    <a:pt x="1736" y="8515"/>
                    <a:pt x="1736" y="8286"/>
                  </a:cubicBezTo>
                  <a:lnTo>
                    <a:pt x="1736" y="389"/>
                  </a:lnTo>
                  <a:cubicBezTo>
                    <a:pt x="1736" y="161"/>
                    <a:pt x="1553" y="1"/>
                    <a:pt x="1348" y="1"/>
                  </a:cubicBezTo>
                  <a:close/>
                </a:path>
              </a:pathLst>
            </a:custGeom>
            <a:solidFill>
              <a:srgbClr val="74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54" name="Google Shape;4554;p30"/>
            <p:cNvSpPr/>
            <p:nvPr/>
          </p:nvSpPr>
          <p:spPr>
            <a:xfrm>
              <a:off x="7645175" y="2200838"/>
              <a:ext cx="43400" cy="42250"/>
            </a:xfrm>
            <a:custGeom>
              <a:avLst/>
              <a:gdLst/>
              <a:ahLst/>
              <a:cxnLst/>
              <a:rect l="l" t="t" r="r" b="b"/>
              <a:pathLst>
                <a:path w="1736" h="1690" extrusionOk="0">
                  <a:moveTo>
                    <a:pt x="868" y="0"/>
                  </a:moveTo>
                  <a:cubicBezTo>
                    <a:pt x="434" y="0"/>
                    <a:pt x="1" y="388"/>
                    <a:pt x="24" y="845"/>
                  </a:cubicBezTo>
                  <a:cubicBezTo>
                    <a:pt x="46" y="1301"/>
                    <a:pt x="389" y="1690"/>
                    <a:pt x="868" y="1690"/>
                  </a:cubicBezTo>
                  <a:cubicBezTo>
                    <a:pt x="1302" y="1690"/>
                    <a:pt x="1735" y="1301"/>
                    <a:pt x="1713" y="845"/>
                  </a:cubicBezTo>
                  <a:cubicBezTo>
                    <a:pt x="1690" y="388"/>
                    <a:pt x="1347"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55" name="Google Shape;4555;p30"/>
            <p:cNvSpPr/>
            <p:nvPr/>
          </p:nvSpPr>
          <p:spPr>
            <a:xfrm>
              <a:off x="7642900" y="591663"/>
              <a:ext cx="47950" cy="46800"/>
            </a:xfrm>
            <a:custGeom>
              <a:avLst/>
              <a:gdLst/>
              <a:ahLst/>
              <a:cxnLst/>
              <a:rect l="l" t="t" r="r" b="b"/>
              <a:pathLst>
                <a:path w="1918" h="1872" extrusionOk="0">
                  <a:moveTo>
                    <a:pt x="959" y="0"/>
                  </a:moveTo>
                  <a:cubicBezTo>
                    <a:pt x="480" y="0"/>
                    <a:pt x="0" y="434"/>
                    <a:pt x="23" y="936"/>
                  </a:cubicBezTo>
                  <a:cubicBezTo>
                    <a:pt x="46" y="1438"/>
                    <a:pt x="434" y="1872"/>
                    <a:pt x="959" y="1872"/>
                  </a:cubicBezTo>
                  <a:cubicBezTo>
                    <a:pt x="1438" y="1872"/>
                    <a:pt x="1918" y="1438"/>
                    <a:pt x="1895" y="936"/>
                  </a:cubicBezTo>
                  <a:cubicBezTo>
                    <a:pt x="1872" y="434"/>
                    <a:pt x="1484" y="0"/>
                    <a:pt x="9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56" name="Google Shape;4556;p30"/>
            <p:cNvSpPr/>
            <p:nvPr/>
          </p:nvSpPr>
          <p:spPr>
            <a:xfrm>
              <a:off x="6665400" y="2571738"/>
              <a:ext cx="1044275" cy="2175275"/>
            </a:xfrm>
            <a:custGeom>
              <a:avLst/>
              <a:gdLst/>
              <a:ahLst/>
              <a:cxnLst/>
              <a:rect l="l" t="t" r="r" b="b"/>
              <a:pathLst>
                <a:path w="41771" h="87011" extrusionOk="0">
                  <a:moveTo>
                    <a:pt x="1" y="1"/>
                  </a:moveTo>
                  <a:lnTo>
                    <a:pt x="1" y="87011"/>
                  </a:lnTo>
                  <a:lnTo>
                    <a:pt x="41771" y="87011"/>
                  </a:lnTo>
                  <a:lnTo>
                    <a:pt x="41771" y="1"/>
                  </a:lnTo>
                  <a:close/>
                </a:path>
              </a:pathLst>
            </a:custGeom>
            <a:solidFill>
              <a:srgbClr val="A4B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57" name="Google Shape;4557;p30"/>
            <p:cNvSpPr/>
            <p:nvPr/>
          </p:nvSpPr>
          <p:spPr>
            <a:xfrm>
              <a:off x="6665400" y="2675038"/>
              <a:ext cx="1044275" cy="2071975"/>
            </a:xfrm>
            <a:custGeom>
              <a:avLst/>
              <a:gdLst/>
              <a:ahLst/>
              <a:cxnLst/>
              <a:rect l="l" t="t" r="r" b="b"/>
              <a:pathLst>
                <a:path w="41771" h="82879" extrusionOk="0">
                  <a:moveTo>
                    <a:pt x="41771" y="0"/>
                  </a:moveTo>
                  <a:cubicBezTo>
                    <a:pt x="41406" y="959"/>
                    <a:pt x="40972" y="1895"/>
                    <a:pt x="40561" y="2808"/>
                  </a:cubicBezTo>
                  <a:cubicBezTo>
                    <a:pt x="39146" y="5912"/>
                    <a:pt x="37731" y="8993"/>
                    <a:pt x="36179" y="12029"/>
                  </a:cubicBezTo>
                  <a:cubicBezTo>
                    <a:pt x="33280" y="17576"/>
                    <a:pt x="29925" y="22917"/>
                    <a:pt x="25885" y="27687"/>
                  </a:cubicBezTo>
                  <a:cubicBezTo>
                    <a:pt x="23853" y="30084"/>
                    <a:pt x="21639" y="32298"/>
                    <a:pt x="19288" y="34329"/>
                  </a:cubicBezTo>
                  <a:cubicBezTo>
                    <a:pt x="17143" y="36178"/>
                    <a:pt x="14791" y="37799"/>
                    <a:pt x="12189" y="38940"/>
                  </a:cubicBezTo>
                  <a:cubicBezTo>
                    <a:pt x="10934" y="39488"/>
                    <a:pt x="9633" y="39944"/>
                    <a:pt x="8309" y="40287"/>
                  </a:cubicBezTo>
                  <a:cubicBezTo>
                    <a:pt x="7830" y="40424"/>
                    <a:pt x="7282" y="40401"/>
                    <a:pt x="6825" y="40538"/>
                  </a:cubicBezTo>
                  <a:cubicBezTo>
                    <a:pt x="6323" y="40698"/>
                    <a:pt x="5890" y="41382"/>
                    <a:pt x="5639" y="41793"/>
                  </a:cubicBezTo>
                  <a:cubicBezTo>
                    <a:pt x="4566" y="43596"/>
                    <a:pt x="4383" y="45811"/>
                    <a:pt x="3151" y="47522"/>
                  </a:cubicBezTo>
                  <a:cubicBezTo>
                    <a:pt x="2306" y="48687"/>
                    <a:pt x="1256" y="49942"/>
                    <a:pt x="1" y="50695"/>
                  </a:cubicBezTo>
                  <a:lnTo>
                    <a:pt x="1" y="82879"/>
                  </a:lnTo>
                  <a:lnTo>
                    <a:pt x="41771" y="82879"/>
                  </a:lnTo>
                  <a:lnTo>
                    <a:pt x="41771" y="0"/>
                  </a:lnTo>
                  <a:close/>
                </a:path>
              </a:pathLst>
            </a:custGeom>
            <a:solidFill>
              <a:srgbClr val="BAC8C8">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58" name="Google Shape;4558;p30"/>
            <p:cNvSpPr/>
            <p:nvPr/>
          </p:nvSpPr>
          <p:spPr>
            <a:xfrm>
              <a:off x="7709675" y="2571738"/>
              <a:ext cx="1044275" cy="2175275"/>
            </a:xfrm>
            <a:custGeom>
              <a:avLst/>
              <a:gdLst/>
              <a:ahLst/>
              <a:cxnLst/>
              <a:rect l="l" t="t" r="r" b="b"/>
              <a:pathLst>
                <a:path w="41771" h="87011" extrusionOk="0">
                  <a:moveTo>
                    <a:pt x="0" y="1"/>
                  </a:moveTo>
                  <a:lnTo>
                    <a:pt x="0" y="87011"/>
                  </a:lnTo>
                  <a:lnTo>
                    <a:pt x="41770" y="87011"/>
                  </a:lnTo>
                  <a:lnTo>
                    <a:pt x="41770" y="1"/>
                  </a:lnTo>
                  <a:close/>
                </a:path>
              </a:pathLst>
            </a:custGeom>
            <a:solidFill>
              <a:srgbClr val="A4B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59" name="Google Shape;4559;p30"/>
            <p:cNvSpPr/>
            <p:nvPr/>
          </p:nvSpPr>
          <p:spPr>
            <a:xfrm>
              <a:off x="7709675" y="2675038"/>
              <a:ext cx="1044275" cy="2071975"/>
            </a:xfrm>
            <a:custGeom>
              <a:avLst/>
              <a:gdLst/>
              <a:ahLst/>
              <a:cxnLst/>
              <a:rect l="l" t="t" r="r" b="b"/>
              <a:pathLst>
                <a:path w="41771" h="82879" extrusionOk="0">
                  <a:moveTo>
                    <a:pt x="41770" y="0"/>
                  </a:moveTo>
                  <a:cubicBezTo>
                    <a:pt x="41382" y="959"/>
                    <a:pt x="40971" y="1895"/>
                    <a:pt x="40561" y="2808"/>
                  </a:cubicBezTo>
                  <a:cubicBezTo>
                    <a:pt x="39145" y="5912"/>
                    <a:pt x="37730" y="8993"/>
                    <a:pt x="36155" y="12029"/>
                  </a:cubicBezTo>
                  <a:cubicBezTo>
                    <a:pt x="33279" y="17576"/>
                    <a:pt x="29924" y="22917"/>
                    <a:pt x="25861" y="27687"/>
                  </a:cubicBezTo>
                  <a:cubicBezTo>
                    <a:pt x="23852" y="30084"/>
                    <a:pt x="21638" y="32298"/>
                    <a:pt x="19265" y="34329"/>
                  </a:cubicBezTo>
                  <a:cubicBezTo>
                    <a:pt x="17142" y="36178"/>
                    <a:pt x="14768" y="37799"/>
                    <a:pt x="12189" y="38940"/>
                  </a:cubicBezTo>
                  <a:cubicBezTo>
                    <a:pt x="10933" y="39488"/>
                    <a:pt x="9632" y="39944"/>
                    <a:pt x="8308" y="40287"/>
                  </a:cubicBezTo>
                  <a:cubicBezTo>
                    <a:pt x="7829" y="40424"/>
                    <a:pt x="7281" y="40401"/>
                    <a:pt x="6825" y="40538"/>
                  </a:cubicBezTo>
                  <a:cubicBezTo>
                    <a:pt x="6323" y="40698"/>
                    <a:pt x="5889" y="41382"/>
                    <a:pt x="5638" y="41793"/>
                  </a:cubicBezTo>
                  <a:cubicBezTo>
                    <a:pt x="4542" y="43596"/>
                    <a:pt x="4360" y="45811"/>
                    <a:pt x="3127" y="47522"/>
                  </a:cubicBezTo>
                  <a:cubicBezTo>
                    <a:pt x="2305" y="48687"/>
                    <a:pt x="1255" y="49942"/>
                    <a:pt x="0" y="50695"/>
                  </a:cubicBezTo>
                  <a:lnTo>
                    <a:pt x="0" y="82879"/>
                  </a:lnTo>
                  <a:lnTo>
                    <a:pt x="41770" y="82879"/>
                  </a:lnTo>
                  <a:lnTo>
                    <a:pt x="41770" y="0"/>
                  </a:lnTo>
                  <a:close/>
                </a:path>
              </a:pathLst>
            </a:custGeom>
            <a:solidFill>
              <a:srgbClr val="BAC8C8">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60" name="Google Shape;4560;p30"/>
            <p:cNvSpPr/>
            <p:nvPr/>
          </p:nvSpPr>
          <p:spPr>
            <a:xfrm>
              <a:off x="6733875" y="488288"/>
              <a:ext cx="70225" cy="313175"/>
            </a:xfrm>
            <a:custGeom>
              <a:avLst/>
              <a:gdLst/>
              <a:ahLst/>
              <a:cxnLst/>
              <a:rect l="l" t="t" r="r" b="b"/>
              <a:pathLst>
                <a:path w="2809" h="12527" extrusionOk="0">
                  <a:moveTo>
                    <a:pt x="1546" y="1"/>
                  </a:moveTo>
                  <a:cubicBezTo>
                    <a:pt x="915" y="1"/>
                    <a:pt x="275" y="395"/>
                    <a:pt x="275" y="1191"/>
                  </a:cubicBezTo>
                  <a:cubicBezTo>
                    <a:pt x="252" y="3245"/>
                    <a:pt x="252" y="5276"/>
                    <a:pt x="229" y="7331"/>
                  </a:cubicBezTo>
                  <a:cubicBezTo>
                    <a:pt x="229" y="8997"/>
                    <a:pt x="1" y="10732"/>
                    <a:pt x="731" y="12261"/>
                  </a:cubicBezTo>
                  <a:cubicBezTo>
                    <a:pt x="810" y="12441"/>
                    <a:pt x="988" y="12526"/>
                    <a:pt x="1167" y="12526"/>
                  </a:cubicBezTo>
                  <a:cubicBezTo>
                    <a:pt x="1353" y="12526"/>
                    <a:pt x="1540" y="12435"/>
                    <a:pt x="1621" y="12261"/>
                  </a:cubicBezTo>
                  <a:cubicBezTo>
                    <a:pt x="2443" y="10777"/>
                    <a:pt x="2329" y="8997"/>
                    <a:pt x="2420" y="7331"/>
                  </a:cubicBezTo>
                  <a:cubicBezTo>
                    <a:pt x="2534" y="5276"/>
                    <a:pt x="2648" y="3245"/>
                    <a:pt x="2763" y="1191"/>
                  </a:cubicBezTo>
                  <a:cubicBezTo>
                    <a:pt x="2808" y="400"/>
                    <a:pt x="2182" y="1"/>
                    <a:pt x="1546" y="1"/>
                  </a:cubicBezTo>
                  <a:close/>
                </a:path>
              </a:pathLst>
            </a:custGeom>
            <a:solidFill>
              <a:srgbClr val="FFFFFF">
                <a:alpha val="45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61" name="Google Shape;4561;p30"/>
            <p:cNvSpPr/>
            <p:nvPr/>
          </p:nvSpPr>
          <p:spPr>
            <a:xfrm>
              <a:off x="6709350" y="2615113"/>
              <a:ext cx="956975" cy="2087975"/>
            </a:xfrm>
            <a:custGeom>
              <a:avLst/>
              <a:gdLst/>
              <a:ahLst/>
              <a:cxnLst/>
              <a:rect l="l" t="t" r="r" b="b"/>
              <a:pathLst>
                <a:path w="38279" h="83519" extrusionOk="0">
                  <a:moveTo>
                    <a:pt x="274" y="1"/>
                  </a:moveTo>
                  <a:cubicBezTo>
                    <a:pt x="114" y="1"/>
                    <a:pt x="0" y="115"/>
                    <a:pt x="0" y="274"/>
                  </a:cubicBezTo>
                  <a:lnTo>
                    <a:pt x="0" y="83244"/>
                  </a:lnTo>
                  <a:cubicBezTo>
                    <a:pt x="0" y="83404"/>
                    <a:pt x="114" y="83518"/>
                    <a:pt x="274" y="83518"/>
                  </a:cubicBezTo>
                  <a:lnTo>
                    <a:pt x="38004" y="83518"/>
                  </a:lnTo>
                  <a:cubicBezTo>
                    <a:pt x="38141" y="83518"/>
                    <a:pt x="38278" y="83404"/>
                    <a:pt x="38278" y="83244"/>
                  </a:cubicBezTo>
                  <a:lnTo>
                    <a:pt x="38278" y="274"/>
                  </a:lnTo>
                  <a:cubicBezTo>
                    <a:pt x="38278" y="115"/>
                    <a:pt x="38141" y="1"/>
                    <a:pt x="38004" y="1"/>
                  </a:cubicBezTo>
                  <a:close/>
                </a:path>
              </a:pathLst>
            </a:custGeom>
            <a:solidFill>
              <a:srgbClr val="D5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62" name="Google Shape;4562;p30"/>
            <p:cNvSpPr/>
            <p:nvPr/>
          </p:nvSpPr>
          <p:spPr>
            <a:xfrm>
              <a:off x="6926750" y="3006563"/>
              <a:ext cx="522150" cy="87325"/>
            </a:xfrm>
            <a:custGeom>
              <a:avLst/>
              <a:gdLst/>
              <a:ahLst/>
              <a:cxnLst/>
              <a:rect l="l" t="t" r="r" b="b"/>
              <a:pathLst>
                <a:path w="20886" h="3493" fill="none" extrusionOk="0">
                  <a:moveTo>
                    <a:pt x="17462" y="1"/>
                  </a:moveTo>
                  <a:cubicBezTo>
                    <a:pt x="19357" y="1"/>
                    <a:pt x="20886" y="1530"/>
                    <a:pt x="20886" y="3425"/>
                  </a:cubicBezTo>
                  <a:lnTo>
                    <a:pt x="20886" y="3493"/>
                  </a:lnTo>
                  <a:lnTo>
                    <a:pt x="1" y="3493"/>
                  </a:lnTo>
                  <a:lnTo>
                    <a:pt x="1" y="3425"/>
                  </a:lnTo>
                  <a:cubicBezTo>
                    <a:pt x="1" y="1530"/>
                    <a:pt x="1530" y="1"/>
                    <a:pt x="3424" y="1"/>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63" name="Google Shape;4563;p30"/>
            <p:cNvSpPr/>
            <p:nvPr/>
          </p:nvSpPr>
          <p:spPr>
            <a:xfrm>
              <a:off x="6709350" y="2774313"/>
              <a:ext cx="956975" cy="1928775"/>
            </a:xfrm>
            <a:custGeom>
              <a:avLst/>
              <a:gdLst/>
              <a:ahLst/>
              <a:cxnLst/>
              <a:rect l="l" t="t" r="r" b="b"/>
              <a:pathLst>
                <a:path w="38279" h="77151" extrusionOk="0">
                  <a:moveTo>
                    <a:pt x="38278" y="1"/>
                  </a:moveTo>
                  <a:cubicBezTo>
                    <a:pt x="37046" y="2694"/>
                    <a:pt x="35790" y="5410"/>
                    <a:pt x="34421" y="8058"/>
                  </a:cubicBezTo>
                  <a:cubicBezTo>
                    <a:pt x="31522" y="13605"/>
                    <a:pt x="28167" y="18946"/>
                    <a:pt x="24127" y="23716"/>
                  </a:cubicBezTo>
                  <a:cubicBezTo>
                    <a:pt x="22095" y="26113"/>
                    <a:pt x="19881" y="28327"/>
                    <a:pt x="17530" y="30358"/>
                  </a:cubicBezTo>
                  <a:cubicBezTo>
                    <a:pt x="15385" y="32207"/>
                    <a:pt x="13033" y="33828"/>
                    <a:pt x="10431" y="34969"/>
                  </a:cubicBezTo>
                  <a:cubicBezTo>
                    <a:pt x="9176" y="35517"/>
                    <a:pt x="7875" y="35973"/>
                    <a:pt x="6551" y="36316"/>
                  </a:cubicBezTo>
                  <a:cubicBezTo>
                    <a:pt x="6072" y="36453"/>
                    <a:pt x="5524" y="36430"/>
                    <a:pt x="5067" y="36567"/>
                  </a:cubicBezTo>
                  <a:cubicBezTo>
                    <a:pt x="4565" y="36727"/>
                    <a:pt x="4132" y="37411"/>
                    <a:pt x="3881" y="37822"/>
                  </a:cubicBezTo>
                  <a:cubicBezTo>
                    <a:pt x="2808" y="39625"/>
                    <a:pt x="2625" y="41840"/>
                    <a:pt x="1393" y="43551"/>
                  </a:cubicBezTo>
                  <a:cubicBezTo>
                    <a:pt x="982" y="44122"/>
                    <a:pt x="502" y="44716"/>
                    <a:pt x="0" y="45263"/>
                  </a:cubicBezTo>
                  <a:lnTo>
                    <a:pt x="0" y="76876"/>
                  </a:lnTo>
                  <a:cubicBezTo>
                    <a:pt x="0" y="77036"/>
                    <a:pt x="114" y="77150"/>
                    <a:pt x="274" y="77150"/>
                  </a:cubicBezTo>
                  <a:lnTo>
                    <a:pt x="38004" y="77150"/>
                  </a:lnTo>
                  <a:cubicBezTo>
                    <a:pt x="38141" y="77150"/>
                    <a:pt x="38278" y="77036"/>
                    <a:pt x="38278" y="76876"/>
                  </a:cubicBezTo>
                  <a:lnTo>
                    <a:pt x="38278" y="1"/>
                  </a:lnTo>
                  <a:close/>
                </a:path>
              </a:pathLst>
            </a:custGeom>
            <a:solidFill>
              <a:srgbClr val="BAC8C8">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64" name="Google Shape;4564;p30"/>
            <p:cNvSpPr/>
            <p:nvPr/>
          </p:nvSpPr>
          <p:spPr>
            <a:xfrm>
              <a:off x="7013500" y="2724113"/>
              <a:ext cx="348100" cy="86750"/>
            </a:xfrm>
            <a:custGeom>
              <a:avLst/>
              <a:gdLst/>
              <a:ahLst/>
              <a:cxnLst/>
              <a:rect l="l" t="t" r="r" b="b"/>
              <a:pathLst>
                <a:path w="13924" h="3470" extrusionOk="0">
                  <a:moveTo>
                    <a:pt x="297" y="0"/>
                  </a:moveTo>
                  <a:cubicBezTo>
                    <a:pt x="137" y="0"/>
                    <a:pt x="0" y="114"/>
                    <a:pt x="0" y="274"/>
                  </a:cubicBezTo>
                  <a:lnTo>
                    <a:pt x="0" y="3196"/>
                  </a:lnTo>
                  <a:cubicBezTo>
                    <a:pt x="0" y="3356"/>
                    <a:pt x="137" y="3470"/>
                    <a:pt x="297" y="3470"/>
                  </a:cubicBezTo>
                  <a:lnTo>
                    <a:pt x="13650" y="3470"/>
                  </a:lnTo>
                  <a:cubicBezTo>
                    <a:pt x="13809" y="3470"/>
                    <a:pt x="13924" y="3356"/>
                    <a:pt x="13924" y="3196"/>
                  </a:cubicBezTo>
                  <a:lnTo>
                    <a:pt x="13924" y="274"/>
                  </a:lnTo>
                  <a:cubicBezTo>
                    <a:pt x="13924" y="114"/>
                    <a:pt x="13809" y="0"/>
                    <a:pt x="136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65" name="Google Shape;4565;p30"/>
            <p:cNvSpPr/>
            <p:nvPr/>
          </p:nvSpPr>
          <p:spPr>
            <a:xfrm>
              <a:off x="7644600" y="2745788"/>
              <a:ext cx="43400" cy="217425"/>
            </a:xfrm>
            <a:custGeom>
              <a:avLst/>
              <a:gdLst/>
              <a:ahLst/>
              <a:cxnLst/>
              <a:rect l="l" t="t" r="r" b="b"/>
              <a:pathLst>
                <a:path w="1736" h="8697" extrusionOk="0">
                  <a:moveTo>
                    <a:pt x="389" y="1"/>
                  </a:moveTo>
                  <a:cubicBezTo>
                    <a:pt x="184" y="1"/>
                    <a:pt x="1" y="160"/>
                    <a:pt x="1" y="389"/>
                  </a:cubicBezTo>
                  <a:lnTo>
                    <a:pt x="1" y="8309"/>
                  </a:lnTo>
                  <a:cubicBezTo>
                    <a:pt x="1" y="8514"/>
                    <a:pt x="184" y="8697"/>
                    <a:pt x="389" y="8697"/>
                  </a:cubicBezTo>
                  <a:lnTo>
                    <a:pt x="1348" y="8697"/>
                  </a:lnTo>
                  <a:cubicBezTo>
                    <a:pt x="1553" y="8697"/>
                    <a:pt x="1736" y="8514"/>
                    <a:pt x="1736" y="8309"/>
                  </a:cubicBezTo>
                  <a:lnTo>
                    <a:pt x="1736" y="389"/>
                  </a:lnTo>
                  <a:cubicBezTo>
                    <a:pt x="1736" y="160"/>
                    <a:pt x="1553" y="1"/>
                    <a:pt x="1348" y="1"/>
                  </a:cubicBezTo>
                  <a:close/>
                </a:path>
              </a:pathLst>
            </a:custGeom>
            <a:solidFill>
              <a:srgbClr val="74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66" name="Google Shape;4566;p30"/>
            <p:cNvSpPr/>
            <p:nvPr/>
          </p:nvSpPr>
          <p:spPr>
            <a:xfrm>
              <a:off x="7642900" y="2766913"/>
              <a:ext cx="47950" cy="46800"/>
            </a:xfrm>
            <a:custGeom>
              <a:avLst/>
              <a:gdLst/>
              <a:ahLst/>
              <a:cxnLst/>
              <a:rect l="l" t="t" r="r" b="b"/>
              <a:pathLst>
                <a:path w="1918" h="1872" extrusionOk="0">
                  <a:moveTo>
                    <a:pt x="959" y="0"/>
                  </a:moveTo>
                  <a:cubicBezTo>
                    <a:pt x="480" y="0"/>
                    <a:pt x="0" y="434"/>
                    <a:pt x="23" y="936"/>
                  </a:cubicBezTo>
                  <a:cubicBezTo>
                    <a:pt x="46" y="1438"/>
                    <a:pt x="434" y="1872"/>
                    <a:pt x="959" y="1872"/>
                  </a:cubicBezTo>
                  <a:cubicBezTo>
                    <a:pt x="1438" y="1872"/>
                    <a:pt x="1918" y="1438"/>
                    <a:pt x="1895" y="936"/>
                  </a:cubicBezTo>
                  <a:cubicBezTo>
                    <a:pt x="1872" y="434"/>
                    <a:pt x="1484" y="0"/>
                    <a:pt x="9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67" name="Google Shape;4567;p30"/>
            <p:cNvSpPr/>
            <p:nvPr/>
          </p:nvSpPr>
          <p:spPr>
            <a:xfrm>
              <a:off x="6733875" y="2663538"/>
              <a:ext cx="70225" cy="312950"/>
            </a:xfrm>
            <a:custGeom>
              <a:avLst/>
              <a:gdLst/>
              <a:ahLst/>
              <a:cxnLst/>
              <a:rect l="l" t="t" r="r" b="b"/>
              <a:pathLst>
                <a:path w="2809" h="12518" extrusionOk="0">
                  <a:moveTo>
                    <a:pt x="1546" y="1"/>
                  </a:moveTo>
                  <a:cubicBezTo>
                    <a:pt x="915" y="1"/>
                    <a:pt x="275" y="395"/>
                    <a:pt x="275" y="1191"/>
                  </a:cubicBezTo>
                  <a:cubicBezTo>
                    <a:pt x="252" y="3245"/>
                    <a:pt x="252" y="5276"/>
                    <a:pt x="229" y="7331"/>
                  </a:cubicBezTo>
                  <a:cubicBezTo>
                    <a:pt x="229" y="8997"/>
                    <a:pt x="1" y="10709"/>
                    <a:pt x="731" y="12261"/>
                  </a:cubicBezTo>
                  <a:cubicBezTo>
                    <a:pt x="808" y="12437"/>
                    <a:pt x="982" y="12518"/>
                    <a:pt x="1158" y="12518"/>
                  </a:cubicBezTo>
                  <a:cubicBezTo>
                    <a:pt x="1347" y="12518"/>
                    <a:pt x="1539" y="12426"/>
                    <a:pt x="1621" y="12261"/>
                  </a:cubicBezTo>
                  <a:cubicBezTo>
                    <a:pt x="2443" y="10777"/>
                    <a:pt x="2329" y="8997"/>
                    <a:pt x="2420" y="7331"/>
                  </a:cubicBezTo>
                  <a:lnTo>
                    <a:pt x="2763" y="1191"/>
                  </a:lnTo>
                  <a:cubicBezTo>
                    <a:pt x="2808" y="400"/>
                    <a:pt x="2182" y="1"/>
                    <a:pt x="1546" y="1"/>
                  </a:cubicBezTo>
                  <a:close/>
                </a:path>
              </a:pathLst>
            </a:custGeom>
            <a:solidFill>
              <a:srgbClr val="FFFFFF">
                <a:alpha val="45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68" name="Google Shape;4568;p30"/>
            <p:cNvSpPr/>
            <p:nvPr/>
          </p:nvSpPr>
          <p:spPr>
            <a:xfrm>
              <a:off x="7709675" y="396488"/>
              <a:ext cx="1044275" cy="2175275"/>
            </a:xfrm>
            <a:custGeom>
              <a:avLst/>
              <a:gdLst/>
              <a:ahLst/>
              <a:cxnLst/>
              <a:rect l="l" t="t" r="r" b="b"/>
              <a:pathLst>
                <a:path w="41771" h="87011" extrusionOk="0">
                  <a:moveTo>
                    <a:pt x="0" y="1"/>
                  </a:moveTo>
                  <a:lnTo>
                    <a:pt x="0" y="87011"/>
                  </a:lnTo>
                  <a:lnTo>
                    <a:pt x="41770" y="87011"/>
                  </a:lnTo>
                  <a:lnTo>
                    <a:pt x="41770" y="1"/>
                  </a:lnTo>
                  <a:close/>
                </a:path>
              </a:pathLst>
            </a:custGeom>
            <a:solidFill>
              <a:srgbClr val="A4B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69" name="Google Shape;4569;p30"/>
            <p:cNvSpPr/>
            <p:nvPr/>
          </p:nvSpPr>
          <p:spPr>
            <a:xfrm>
              <a:off x="7709675" y="499788"/>
              <a:ext cx="1044275" cy="2071975"/>
            </a:xfrm>
            <a:custGeom>
              <a:avLst/>
              <a:gdLst/>
              <a:ahLst/>
              <a:cxnLst/>
              <a:rect l="l" t="t" r="r" b="b"/>
              <a:pathLst>
                <a:path w="41771" h="82879" extrusionOk="0">
                  <a:moveTo>
                    <a:pt x="41770" y="0"/>
                  </a:moveTo>
                  <a:cubicBezTo>
                    <a:pt x="41382" y="959"/>
                    <a:pt x="40971" y="1918"/>
                    <a:pt x="40561" y="2831"/>
                  </a:cubicBezTo>
                  <a:cubicBezTo>
                    <a:pt x="39145" y="5912"/>
                    <a:pt x="37730" y="9016"/>
                    <a:pt x="36155" y="12029"/>
                  </a:cubicBezTo>
                  <a:cubicBezTo>
                    <a:pt x="33279" y="17576"/>
                    <a:pt x="29924" y="22917"/>
                    <a:pt x="25861" y="27687"/>
                  </a:cubicBezTo>
                  <a:cubicBezTo>
                    <a:pt x="23852" y="30084"/>
                    <a:pt x="21638" y="32298"/>
                    <a:pt x="19265" y="34352"/>
                  </a:cubicBezTo>
                  <a:cubicBezTo>
                    <a:pt x="17142" y="36201"/>
                    <a:pt x="14768" y="37799"/>
                    <a:pt x="12189" y="38940"/>
                  </a:cubicBezTo>
                  <a:cubicBezTo>
                    <a:pt x="10933" y="39488"/>
                    <a:pt x="9632" y="39945"/>
                    <a:pt x="8308" y="40287"/>
                  </a:cubicBezTo>
                  <a:cubicBezTo>
                    <a:pt x="7829" y="40424"/>
                    <a:pt x="7281" y="40401"/>
                    <a:pt x="6825" y="40538"/>
                  </a:cubicBezTo>
                  <a:cubicBezTo>
                    <a:pt x="6323" y="40698"/>
                    <a:pt x="5889" y="41383"/>
                    <a:pt x="5638" y="41793"/>
                  </a:cubicBezTo>
                  <a:cubicBezTo>
                    <a:pt x="4542" y="43597"/>
                    <a:pt x="4360" y="45811"/>
                    <a:pt x="3127" y="47523"/>
                  </a:cubicBezTo>
                  <a:cubicBezTo>
                    <a:pt x="2305" y="48687"/>
                    <a:pt x="1255" y="49942"/>
                    <a:pt x="0" y="50695"/>
                  </a:cubicBezTo>
                  <a:lnTo>
                    <a:pt x="0" y="82879"/>
                  </a:lnTo>
                  <a:lnTo>
                    <a:pt x="41770" y="82879"/>
                  </a:lnTo>
                  <a:lnTo>
                    <a:pt x="41770" y="0"/>
                  </a:lnTo>
                  <a:close/>
                </a:path>
              </a:pathLst>
            </a:custGeom>
            <a:solidFill>
              <a:srgbClr val="BACD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70" name="Google Shape;4570;p30"/>
            <p:cNvSpPr/>
            <p:nvPr/>
          </p:nvSpPr>
          <p:spPr>
            <a:xfrm>
              <a:off x="7753025" y="439863"/>
              <a:ext cx="957550" cy="2087975"/>
            </a:xfrm>
            <a:custGeom>
              <a:avLst/>
              <a:gdLst/>
              <a:ahLst/>
              <a:cxnLst/>
              <a:rect l="l" t="t" r="r" b="b"/>
              <a:pathLst>
                <a:path w="38302" h="83519" extrusionOk="0">
                  <a:moveTo>
                    <a:pt x="297" y="1"/>
                  </a:moveTo>
                  <a:cubicBezTo>
                    <a:pt x="138" y="1"/>
                    <a:pt x="1" y="115"/>
                    <a:pt x="1" y="275"/>
                  </a:cubicBezTo>
                  <a:lnTo>
                    <a:pt x="1" y="83244"/>
                  </a:lnTo>
                  <a:cubicBezTo>
                    <a:pt x="1" y="83404"/>
                    <a:pt x="138" y="83518"/>
                    <a:pt x="297" y="83518"/>
                  </a:cubicBezTo>
                  <a:lnTo>
                    <a:pt x="38005" y="83518"/>
                  </a:lnTo>
                  <a:cubicBezTo>
                    <a:pt x="38165" y="83518"/>
                    <a:pt x="38302" y="83404"/>
                    <a:pt x="38302" y="83244"/>
                  </a:cubicBezTo>
                  <a:lnTo>
                    <a:pt x="38302" y="275"/>
                  </a:lnTo>
                  <a:cubicBezTo>
                    <a:pt x="38302" y="115"/>
                    <a:pt x="38165" y="1"/>
                    <a:pt x="38005" y="1"/>
                  </a:cubicBezTo>
                  <a:close/>
                </a:path>
              </a:pathLst>
            </a:custGeom>
            <a:solidFill>
              <a:srgbClr val="D5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71" name="Google Shape;4571;p30"/>
            <p:cNvSpPr/>
            <p:nvPr/>
          </p:nvSpPr>
          <p:spPr>
            <a:xfrm>
              <a:off x="7971025" y="831313"/>
              <a:ext cx="521575" cy="87350"/>
            </a:xfrm>
            <a:custGeom>
              <a:avLst/>
              <a:gdLst/>
              <a:ahLst/>
              <a:cxnLst/>
              <a:rect l="l" t="t" r="r" b="b"/>
              <a:pathLst>
                <a:path w="20863" h="3494" fill="none" extrusionOk="0">
                  <a:moveTo>
                    <a:pt x="17461" y="1"/>
                  </a:moveTo>
                  <a:cubicBezTo>
                    <a:pt x="19333" y="1"/>
                    <a:pt x="20862" y="1530"/>
                    <a:pt x="20862" y="3425"/>
                  </a:cubicBezTo>
                  <a:lnTo>
                    <a:pt x="20862" y="3493"/>
                  </a:lnTo>
                  <a:lnTo>
                    <a:pt x="0" y="3493"/>
                  </a:lnTo>
                  <a:lnTo>
                    <a:pt x="0" y="3425"/>
                  </a:lnTo>
                  <a:cubicBezTo>
                    <a:pt x="0" y="1530"/>
                    <a:pt x="1529" y="1"/>
                    <a:pt x="3401" y="1"/>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72" name="Google Shape;4572;p30"/>
            <p:cNvSpPr/>
            <p:nvPr/>
          </p:nvSpPr>
          <p:spPr>
            <a:xfrm>
              <a:off x="7971025" y="940313"/>
              <a:ext cx="521575" cy="86750"/>
            </a:xfrm>
            <a:custGeom>
              <a:avLst/>
              <a:gdLst/>
              <a:ahLst/>
              <a:cxnLst/>
              <a:rect l="l" t="t" r="r" b="b"/>
              <a:pathLst>
                <a:path w="20863" h="3470" fill="none" extrusionOk="0">
                  <a:moveTo>
                    <a:pt x="17461" y="0"/>
                  </a:moveTo>
                  <a:cubicBezTo>
                    <a:pt x="19333" y="0"/>
                    <a:pt x="20862" y="1530"/>
                    <a:pt x="20862" y="3424"/>
                  </a:cubicBezTo>
                  <a:lnTo>
                    <a:pt x="20862" y="3470"/>
                  </a:lnTo>
                  <a:lnTo>
                    <a:pt x="0" y="3470"/>
                  </a:lnTo>
                  <a:lnTo>
                    <a:pt x="0" y="3424"/>
                  </a:lnTo>
                  <a:cubicBezTo>
                    <a:pt x="0" y="1530"/>
                    <a:pt x="1529" y="0"/>
                    <a:pt x="3401" y="0"/>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73" name="Google Shape;4573;p30"/>
            <p:cNvSpPr/>
            <p:nvPr/>
          </p:nvSpPr>
          <p:spPr>
            <a:xfrm>
              <a:off x="7971025" y="1048738"/>
              <a:ext cx="521575" cy="87325"/>
            </a:xfrm>
            <a:custGeom>
              <a:avLst/>
              <a:gdLst/>
              <a:ahLst/>
              <a:cxnLst/>
              <a:rect l="l" t="t" r="r" b="b"/>
              <a:pathLst>
                <a:path w="20863" h="3493" fill="none" extrusionOk="0">
                  <a:moveTo>
                    <a:pt x="17461" y="0"/>
                  </a:moveTo>
                  <a:cubicBezTo>
                    <a:pt x="19333" y="0"/>
                    <a:pt x="20862" y="1530"/>
                    <a:pt x="20862" y="3424"/>
                  </a:cubicBezTo>
                  <a:lnTo>
                    <a:pt x="20862" y="3493"/>
                  </a:lnTo>
                  <a:lnTo>
                    <a:pt x="0" y="3493"/>
                  </a:lnTo>
                  <a:lnTo>
                    <a:pt x="0" y="3424"/>
                  </a:lnTo>
                  <a:cubicBezTo>
                    <a:pt x="0" y="1530"/>
                    <a:pt x="1529" y="0"/>
                    <a:pt x="3401" y="0"/>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74" name="Google Shape;4574;p30"/>
            <p:cNvSpPr/>
            <p:nvPr/>
          </p:nvSpPr>
          <p:spPr>
            <a:xfrm>
              <a:off x="7971025" y="2092988"/>
              <a:ext cx="521575" cy="87325"/>
            </a:xfrm>
            <a:custGeom>
              <a:avLst/>
              <a:gdLst/>
              <a:ahLst/>
              <a:cxnLst/>
              <a:rect l="l" t="t" r="r" b="b"/>
              <a:pathLst>
                <a:path w="20863" h="3493" fill="none" extrusionOk="0">
                  <a:moveTo>
                    <a:pt x="17461" y="0"/>
                  </a:moveTo>
                  <a:cubicBezTo>
                    <a:pt x="19333" y="0"/>
                    <a:pt x="20862" y="1530"/>
                    <a:pt x="20862" y="3424"/>
                  </a:cubicBezTo>
                  <a:lnTo>
                    <a:pt x="20862" y="3493"/>
                  </a:lnTo>
                  <a:lnTo>
                    <a:pt x="0" y="3493"/>
                  </a:lnTo>
                  <a:lnTo>
                    <a:pt x="0" y="3424"/>
                  </a:lnTo>
                  <a:cubicBezTo>
                    <a:pt x="0" y="1530"/>
                    <a:pt x="1529" y="0"/>
                    <a:pt x="3401" y="0"/>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75" name="Google Shape;4575;p30"/>
            <p:cNvSpPr/>
            <p:nvPr/>
          </p:nvSpPr>
          <p:spPr>
            <a:xfrm>
              <a:off x="7971025" y="2201988"/>
              <a:ext cx="521575" cy="86750"/>
            </a:xfrm>
            <a:custGeom>
              <a:avLst/>
              <a:gdLst/>
              <a:ahLst/>
              <a:cxnLst/>
              <a:rect l="l" t="t" r="r" b="b"/>
              <a:pathLst>
                <a:path w="20863" h="3470" fill="none" extrusionOk="0">
                  <a:moveTo>
                    <a:pt x="17461" y="0"/>
                  </a:moveTo>
                  <a:cubicBezTo>
                    <a:pt x="19333" y="0"/>
                    <a:pt x="20862" y="1529"/>
                    <a:pt x="20862" y="3401"/>
                  </a:cubicBezTo>
                  <a:lnTo>
                    <a:pt x="20862" y="3470"/>
                  </a:lnTo>
                  <a:lnTo>
                    <a:pt x="0" y="3470"/>
                  </a:lnTo>
                  <a:lnTo>
                    <a:pt x="0" y="3401"/>
                  </a:lnTo>
                  <a:cubicBezTo>
                    <a:pt x="0" y="1529"/>
                    <a:pt x="1529" y="0"/>
                    <a:pt x="3401" y="0"/>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76" name="Google Shape;4576;p30"/>
            <p:cNvSpPr/>
            <p:nvPr/>
          </p:nvSpPr>
          <p:spPr>
            <a:xfrm>
              <a:off x="7971025" y="2310388"/>
              <a:ext cx="521575" cy="87350"/>
            </a:xfrm>
            <a:custGeom>
              <a:avLst/>
              <a:gdLst/>
              <a:ahLst/>
              <a:cxnLst/>
              <a:rect l="l" t="t" r="r" b="b"/>
              <a:pathLst>
                <a:path w="20863" h="3494" fill="none" extrusionOk="0">
                  <a:moveTo>
                    <a:pt x="17461" y="1"/>
                  </a:moveTo>
                  <a:cubicBezTo>
                    <a:pt x="19333" y="1"/>
                    <a:pt x="20862" y="1530"/>
                    <a:pt x="20862" y="3425"/>
                  </a:cubicBezTo>
                  <a:lnTo>
                    <a:pt x="20862" y="3493"/>
                  </a:lnTo>
                  <a:lnTo>
                    <a:pt x="0" y="3493"/>
                  </a:lnTo>
                  <a:lnTo>
                    <a:pt x="0" y="3425"/>
                  </a:lnTo>
                  <a:cubicBezTo>
                    <a:pt x="0" y="1530"/>
                    <a:pt x="1529" y="1"/>
                    <a:pt x="3401" y="1"/>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77" name="Google Shape;4577;p30"/>
            <p:cNvSpPr/>
            <p:nvPr/>
          </p:nvSpPr>
          <p:spPr>
            <a:xfrm>
              <a:off x="7753025" y="599063"/>
              <a:ext cx="957550" cy="1928775"/>
            </a:xfrm>
            <a:custGeom>
              <a:avLst/>
              <a:gdLst/>
              <a:ahLst/>
              <a:cxnLst/>
              <a:rect l="l" t="t" r="r" b="b"/>
              <a:pathLst>
                <a:path w="38302" h="77151" extrusionOk="0">
                  <a:moveTo>
                    <a:pt x="38302" y="1"/>
                  </a:moveTo>
                  <a:cubicBezTo>
                    <a:pt x="37046" y="2717"/>
                    <a:pt x="35814" y="5411"/>
                    <a:pt x="34421" y="8058"/>
                  </a:cubicBezTo>
                  <a:cubicBezTo>
                    <a:pt x="31545" y="13605"/>
                    <a:pt x="28190" y="18946"/>
                    <a:pt x="24127" y="23716"/>
                  </a:cubicBezTo>
                  <a:cubicBezTo>
                    <a:pt x="22118" y="26113"/>
                    <a:pt x="19904" y="28327"/>
                    <a:pt x="17531" y="30381"/>
                  </a:cubicBezTo>
                  <a:cubicBezTo>
                    <a:pt x="15408" y="32230"/>
                    <a:pt x="13034" y="33828"/>
                    <a:pt x="10455" y="34969"/>
                  </a:cubicBezTo>
                  <a:cubicBezTo>
                    <a:pt x="9199" y="35517"/>
                    <a:pt x="7898" y="35974"/>
                    <a:pt x="6574" y="36316"/>
                  </a:cubicBezTo>
                  <a:cubicBezTo>
                    <a:pt x="6095" y="36453"/>
                    <a:pt x="5547" y="36430"/>
                    <a:pt x="5091" y="36567"/>
                  </a:cubicBezTo>
                  <a:cubicBezTo>
                    <a:pt x="4589" y="36727"/>
                    <a:pt x="4155" y="37412"/>
                    <a:pt x="3904" y="37822"/>
                  </a:cubicBezTo>
                  <a:cubicBezTo>
                    <a:pt x="2808" y="39626"/>
                    <a:pt x="2626" y="41840"/>
                    <a:pt x="1393" y="43552"/>
                  </a:cubicBezTo>
                  <a:cubicBezTo>
                    <a:pt x="982" y="44122"/>
                    <a:pt x="526" y="44716"/>
                    <a:pt x="1" y="45286"/>
                  </a:cubicBezTo>
                  <a:lnTo>
                    <a:pt x="1" y="76876"/>
                  </a:lnTo>
                  <a:cubicBezTo>
                    <a:pt x="1" y="77036"/>
                    <a:pt x="138" y="77150"/>
                    <a:pt x="297" y="77150"/>
                  </a:cubicBezTo>
                  <a:lnTo>
                    <a:pt x="38005" y="77150"/>
                  </a:lnTo>
                  <a:cubicBezTo>
                    <a:pt x="38165" y="77150"/>
                    <a:pt x="38302" y="77036"/>
                    <a:pt x="38302" y="76876"/>
                  </a:cubicBezTo>
                  <a:lnTo>
                    <a:pt x="38302" y="1"/>
                  </a:lnTo>
                  <a:close/>
                </a:path>
              </a:pathLst>
            </a:custGeom>
            <a:solidFill>
              <a:srgbClr val="BAC8C8">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78" name="Google Shape;4578;p30"/>
            <p:cNvSpPr/>
            <p:nvPr/>
          </p:nvSpPr>
          <p:spPr>
            <a:xfrm>
              <a:off x="8057750" y="548863"/>
              <a:ext cx="348100" cy="86750"/>
            </a:xfrm>
            <a:custGeom>
              <a:avLst/>
              <a:gdLst/>
              <a:ahLst/>
              <a:cxnLst/>
              <a:rect l="l" t="t" r="r" b="b"/>
              <a:pathLst>
                <a:path w="13924" h="3470" extrusionOk="0">
                  <a:moveTo>
                    <a:pt x="274" y="0"/>
                  </a:moveTo>
                  <a:cubicBezTo>
                    <a:pt x="137" y="0"/>
                    <a:pt x="0" y="114"/>
                    <a:pt x="0" y="274"/>
                  </a:cubicBezTo>
                  <a:lnTo>
                    <a:pt x="0" y="3196"/>
                  </a:lnTo>
                  <a:cubicBezTo>
                    <a:pt x="0" y="3356"/>
                    <a:pt x="137" y="3470"/>
                    <a:pt x="274" y="3470"/>
                  </a:cubicBezTo>
                  <a:lnTo>
                    <a:pt x="13650" y="3470"/>
                  </a:lnTo>
                  <a:cubicBezTo>
                    <a:pt x="13787" y="3470"/>
                    <a:pt x="13924" y="3356"/>
                    <a:pt x="13924" y="3196"/>
                  </a:cubicBezTo>
                  <a:lnTo>
                    <a:pt x="13924" y="274"/>
                  </a:lnTo>
                  <a:cubicBezTo>
                    <a:pt x="13924" y="114"/>
                    <a:pt x="13787" y="0"/>
                    <a:pt x="136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79" name="Google Shape;4579;p30"/>
            <p:cNvSpPr/>
            <p:nvPr/>
          </p:nvSpPr>
          <p:spPr>
            <a:xfrm>
              <a:off x="7840350" y="1484113"/>
              <a:ext cx="86750" cy="326425"/>
            </a:xfrm>
            <a:custGeom>
              <a:avLst/>
              <a:gdLst/>
              <a:ahLst/>
              <a:cxnLst/>
              <a:rect l="l" t="t" r="r" b="b"/>
              <a:pathLst>
                <a:path w="3470" h="13057" extrusionOk="0">
                  <a:moveTo>
                    <a:pt x="342" y="1"/>
                  </a:moveTo>
                  <a:cubicBezTo>
                    <a:pt x="160" y="1"/>
                    <a:pt x="0" y="138"/>
                    <a:pt x="0" y="343"/>
                  </a:cubicBezTo>
                  <a:lnTo>
                    <a:pt x="205" y="12715"/>
                  </a:lnTo>
                  <a:cubicBezTo>
                    <a:pt x="205" y="12897"/>
                    <a:pt x="342" y="13057"/>
                    <a:pt x="548" y="13057"/>
                  </a:cubicBezTo>
                  <a:lnTo>
                    <a:pt x="2944" y="13057"/>
                  </a:lnTo>
                  <a:cubicBezTo>
                    <a:pt x="3127" y="13057"/>
                    <a:pt x="3264" y="12897"/>
                    <a:pt x="3264" y="12715"/>
                  </a:cubicBezTo>
                  <a:lnTo>
                    <a:pt x="3469" y="343"/>
                  </a:lnTo>
                  <a:cubicBezTo>
                    <a:pt x="3469" y="138"/>
                    <a:pt x="3333" y="1"/>
                    <a:pt x="3127" y="1"/>
                  </a:cubicBezTo>
                  <a:close/>
                </a:path>
              </a:pathLst>
            </a:custGeom>
            <a:solidFill>
              <a:srgbClr val="A8B9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80" name="Google Shape;4580;p30"/>
            <p:cNvSpPr/>
            <p:nvPr/>
          </p:nvSpPr>
          <p:spPr>
            <a:xfrm>
              <a:off x="7856325" y="1500113"/>
              <a:ext cx="54800" cy="54800"/>
            </a:xfrm>
            <a:custGeom>
              <a:avLst/>
              <a:gdLst/>
              <a:ahLst/>
              <a:cxnLst/>
              <a:rect l="l" t="t" r="r" b="b"/>
              <a:pathLst>
                <a:path w="2192" h="2192" extrusionOk="0">
                  <a:moveTo>
                    <a:pt x="1096" y="0"/>
                  </a:moveTo>
                  <a:cubicBezTo>
                    <a:pt x="502" y="0"/>
                    <a:pt x="0" y="502"/>
                    <a:pt x="0" y="1096"/>
                  </a:cubicBezTo>
                  <a:cubicBezTo>
                    <a:pt x="0" y="1689"/>
                    <a:pt x="502" y="2191"/>
                    <a:pt x="1096" y="2191"/>
                  </a:cubicBezTo>
                  <a:cubicBezTo>
                    <a:pt x="1689" y="2191"/>
                    <a:pt x="2191" y="1689"/>
                    <a:pt x="2191" y="1096"/>
                  </a:cubicBezTo>
                  <a:cubicBezTo>
                    <a:pt x="2191" y="502"/>
                    <a:pt x="1689" y="0"/>
                    <a:pt x="1096" y="0"/>
                  </a:cubicBezTo>
                  <a:close/>
                </a:path>
              </a:pathLst>
            </a:custGeom>
            <a:solidFill>
              <a:srgbClr val="868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81" name="Google Shape;4581;p30"/>
            <p:cNvSpPr/>
            <p:nvPr/>
          </p:nvSpPr>
          <p:spPr>
            <a:xfrm>
              <a:off x="7879150" y="1508088"/>
              <a:ext cx="9150" cy="38825"/>
            </a:xfrm>
            <a:custGeom>
              <a:avLst/>
              <a:gdLst/>
              <a:ahLst/>
              <a:cxnLst/>
              <a:rect l="l" t="t" r="r" b="b"/>
              <a:pathLst>
                <a:path w="366" h="1553" extrusionOk="0">
                  <a:moveTo>
                    <a:pt x="160" y="1"/>
                  </a:moveTo>
                  <a:cubicBezTo>
                    <a:pt x="69" y="1"/>
                    <a:pt x="0" y="46"/>
                    <a:pt x="0" y="138"/>
                  </a:cubicBezTo>
                  <a:lnTo>
                    <a:pt x="0" y="1416"/>
                  </a:lnTo>
                  <a:cubicBezTo>
                    <a:pt x="0" y="1484"/>
                    <a:pt x="69" y="1553"/>
                    <a:pt x="160" y="1553"/>
                  </a:cubicBezTo>
                  <a:lnTo>
                    <a:pt x="228" y="1553"/>
                  </a:lnTo>
                  <a:cubicBezTo>
                    <a:pt x="297" y="1553"/>
                    <a:pt x="365" y="1484"/>
                    <a:pt x="365" y="1416"/>
                  </a:cubicBezTo>
                  <a:lnTo>
                    <a:pt x="365" y="138"/>
                  </a:lnTo>
                  <a:cubicBezTo>
                    <a:pt x="365" y="46"/>
                    <a:pt x="297" y="1"/>
                    <a:pt x="228" y="1"/>
                  </a:cubicBezTo>
                  <a:close/>
                </a:path>
              </a:pathLst>
            </a:custGeom>
            <a:solidFill>
              <a:srgbClr val="6063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82" name="Google Shape;4582;p30"/>
            <p:cNvSpPr/>
            <p:nvPr/>
          </p:nvSpPr>
          <p:spPr>
            <a:xfrm>
              <a:off x="8688300" y="570538"/>
              <a:ext cx="43950" cy="217450"/>
            </a:xfrm>
            <a:custGeom>
              <a:avLst/>
              <a:gdLst/>
              <a:ahLst/>
              <a:cxnLst/>
              <a:rect l="l" t="t" r="r" b="b"/>
              <a:pathLst>
                <a:path w="1758" h="8698" extrusionOk="0">
                  <a:moveTo>
                    <a:pt x="411" y="1"/>
                  </a:moveTo>
                  <a:cubicBezTo>
                    <a:pt x="183" y="1"/>
                    <a:pt x="0" y="160"/>
                    <a:pt x="0" y="389"/>
                  </a:cubicBezTo>
                  <a:lnTo>
                    <a:pt x="0" y="8309"/>
                  </a:lnTo>
                  <a:cubicBezTo>
                    <a:pt x="0" y="8514"/>
                    <a:pt x="183" y="8697"/>
                    <a:pt x="411" y="8697"/>
                  </a:cubicBezTo>
                  <a:lnTo>
                    <a:pt x="1347" y="8697"/>
                  </a:lnTo>
                  <a:cubicBezTo>
                    <a:pt x="1575" y="8697"/>
                    <a:pt x="1758" y="8514"/>
                    <a:pt x="1758" y="8309"/>
                  </a:cubicBezTo>
                  <a:lnTo>
                    <a:pt x="1758" y="389"/>
                  </a:lnTo>
                  <a:cubicBezTo>
                    <a:pt x="1758" y="160"/>
                    <a:pt x="1575" y="1"/>
                    <a:pt x="1347" y="1"/>
                  </a:cubicBezTo>
                  <a:close/>
                </a:path>
              </a:pathLst>
            </a:custGeom>
            <a:solidFill>
              <a:srgbClr val="74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83" name="Google Shape;4583;p30"/>
            <p:cNvSpPr/>
            <p:nvPr/>
          </p:nvSpPr>
          <p:spPr>
            <a:xfrm>
              <a:off x="8688300" y="2180288"/>
              <a:ext cx="43950" cy="217450"/>
            </a:xfrm>
            <a:custGeom>
              <a:avLst/>
              <a:gdLst/>
              <a:ahLst/>
              <a:cxnLst/>
              <a:rect l="l" t="t" r="r" b="b"/>
              <a:pathLst>
                <a:path w="1758" h="8698" extrusionOk="0">
                  <a:moveTo>
                    <a:pt x="411" y="1"/>
                  </a:moveTo>
                  <a:cubicBezTo>
                    <a:pt x="183" y="1"/>
                    <a:pt x="0" y="161"/>
                    <a:pt x="0" y="389"/>
                  </a:cubicBezTo>
                  <a:lnTo>
                    <a:pt x="0" y="8286"/>
                  </a:lnTo>
                  <a:cubicBezTo>
                    <a:pt x="0" y="8515"/>
                    <a:pt x="183" y="8697"/>
                    <a:pt x="411" y="8697"/>
                  </a:cubicBezTo>
                  <a:lnTo>
                    <a:pt x="1347" y="8697"/>
                  </a:lnTo>
                  <a:cubicBezTo>
                    <a:pt x="1575" y="8697"/>
                    <a:pt x="1758" y="8515"/>
                    <a:pt x="1758" y="8286"/>
                  </a:cubicBezTo>
                  <a:lnTo>
                    <a:pt x="1758" y="389"/>
                  </a:lnTo>
                  <a:cubicBezTo>
                    <a:pt x="1758" y="161"/>
                    <a:pt x="1575" y="1"/>
                    <a:pt x="1347" y="1"/>
                  </a:cubicBezTo>
                  <a:close/>
                </a:path>
              </a:pathLst>
            </a:custGeom>
            <a:solidFill>
              <a:srgbClr val="74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84" name="Google Shape;4584;p30"/>
            <p:cNvSpPr/>
            <p:nvPr/>
          </p:nvSpPr>
          <p:spPr>
            <a:xfrm>
              <a:off x="8689450" y="2200838"/>
              <a:ext cx="42800" cy="42250"/>
            </a:xfrm>
            <a:custGeom>
              <a:avLst/>
              <a:gdLst/>
              <a:ahLst/>
              <a:cxnLst/>
              <a:rect l="l" t="t" r="r" b="b"/>
              <a:pathLst>
                <a:path w="1712" h="1690" extrusionOk="0">
                  <a:moveTo>
                    <a:pt x="867" y="0"/>
                  </a:moveTo>
                  <a:cubicBezTo>
                    <a:pt x="411" y="0"/>
                    <a:pt x="0" y="388"/>
                    <a:pt x="23" y="845"/>
                  </a:cubicBezTo>
                  <a:cubicBezTo>
                    <a:pt x="46" y="1301"/>
                    <a:pt x="388" y="1690"/>
                    <a:pt x="867" y="1690"/>
                  </a:cubicBezTo>
                  <a:cubicBezTo>
                    <a:pt x="1301" y="1690"/>
                    <a:pt x="1712" y="1301"/>
                    <a:pt x="1689" y="845"/>
                  </a:cubicBezTo>
                  <a:cubicBezTo>
                    <a:pt x="1689" y="388"/>
                    <a:pt x="1324" y="0"/>
                    <a:pt x="8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85" name="Google Shape;4585;p30"/>
            <p:cNvSpPr/>
            <p:nvPr/>
          </p:nvSpPr>
          <p:spPr>
            <a:xfrm>
              <a:off x="8687150" y="591663"/>
              <a:ext cx="47400" cy="46800"/>
            </a:xfrm>
            <a:custGeom>
              <a:avLst/>
              <a:gdLst/>
              <a:ahLst/>
              <a:cxnLst/>
              <a:rect l="l" t="t" r="r" b="b"/>
              <a:pathLst>
                <a:path w="1896" h="1872" extrusionOk="0">
                  <a:moveTo>
                    <a:pt x="959" y="0"/>
                  </a:moveTo>
                  <a:cubicBezTo>
                    <a:pt x="457" y="0"/>
                    <a:pt x="1" y="434"/>
                    <a:pt x="24" y="936"/>
                  </a:cubicBezTo>
                  <a:cubicBezTo>
                    <a:pt x="46" y="1438"/>
                    <a:pt x="434" y="1872"/>
                    <a:pt x="959" y="1872"/>
                  </a:cubicBezTo>
                  <a:cubicBezTo>
                    <a:pt x="1439" y="1872"/>
                    <a:pt x="1895" y="1438"/>
                    <a:pt x="1872" y="936"/>
                  </a:cubicBezTo>
                  <a:cubicBezTo>
                    <a:pt x="1850" y="434"/>
                    <a:pt x="1462" y="0"/>
                    <a:pt x="9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86" name="Google Shape;4586;p30"/>
            <p:cNvSpPr/>
            <p:nvPr/>
          </p:nvSpPr>
          <p:spPr>
            <a:xfrm>
              <a:off x="7778150" y="488288"/>
              <a:ext cx="70200" cy="313175"/>
            </a:xfrm>
            <a:custGeom>
              <a:avLst/>
              <a:gdLst/>
              <a:ahLst/>
              <a:cxnLst/>
              <a:rect l="l" t="t" r="r" b="b"/>
              <a:pathLst>
                <a:path w="2808" h="12527" extrusionOk="0">
                  <a:moveTo>
                    <a:pt x="1545" y="1"/>
                  </a:moveTo>
                  <a:cubicBezTo>
                    <a:pt x="914" y="1"/>
                    <a:pt x="274" y="395"/>
                    <a:pt x="274" y="1191"/>
                  </a:cubicBezTo>
                  <a:cubicBezTo>
                    <a:pt x="251" y="3245"/>
                    <a:pt x="251" y="5276"/>
                    <a:pt x="228" y="7331"/>
                  </a:cubicBezTo>
                  <a:cubicBezTo>
                    <a:pt x="228" y="8997"/>
                    <a:pt x="0" y="10732"/>
                    <a:pt x="730" y="12261"/>
                  </a:cubicBezTo>
                  <a:cubicBezTo>
                    <a:pt x="809" y="12441"/>
                    <a:pt x="982" y="12526"/>
                    <a:pt x="1158" y="12526"/>
                  </a:cubicBezTo>
                  <a:cubicBezTo>
                    <a:pt x="1341" y="12526"/>
                    <a:pt x="1528" y="12435"/>
                    <a:pt x="1621" y="12261"/>
                  </a:cubicBezTo>
                  <a:cubicBezTo>
                    <a:pt x="2442" y="10777"/>
                    <a:pt x="2305" y="8997"/>
                    <a:pt x="2420" y="7331"/>
                  </a:cubicBezTo>
                  <a:cubicBezTo>
                    <a:pt x="2534" y="5276"/>
                    <a:pt x="2648" y="3245"/>
                    <a:pt x="2762" y="1191"/>
                  </a:cubicBezTo>
                  <a:cubicBezTo>
                    <a:pt x="2808" y="400"/>
                    <a:pt x="2181" y="1"/>
                    <a:pt x="1545" y="1"/>
                  </a:cubicBezTo>
                  <a:close/>
                </a:path>
              </a:pathLst>
            </a:custGeom>
            <a:solidFill>
              <a:srgbClr val="FFFFFF">
                <a:alpha val="45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87" name="Google Shape;4587;p30"/>
            <p:cNvSpPr/>
            <p:nvPr/>
          </p:nvSpPr>
          <p:spPr>
            <a:xfrm>
              <a:off x="7753025" y="2615113"/>
              <a:ext cx="957550" cy="2087975"/>
            </a:xfrm>
            <a:custGeom>
              <a:avLst/>
              <a:gdLst/>
              <a:ahLst/>
              <a:cxnLst/>
              <a:rect l="l" t="t" r="r" b="b"/>
              <a:pathLst>
                <a:path w="38302" h="83519" extrusionOk="0">
                  <a:moveTo>
                    <a:pt x="297" y="1"/>
                  </a:moveTo>
                  <a:cubicBezTo>
                    <a:pt x="138" y="1"/>
                    <a:pt x="1" y="115"/>
                    <a:pt x="1" y="274"/>
                  </a:cubicBezTo>
                  <a:lnTo>
                    <a:pt x="1" y="83244"/>
                  </a:lnTo>
                  <a:cubicBezTo>
                    <a:pt x="1" y="83404"/>
                    <a:pt x="138" y="83518"/>
                    <a:pt x="297" y="83518"/>
                  </a:cubicBezTo>
                  <a:lnTo>
                    <a:pt x="38005" y="83518"/>
                  </a:lnTo>
                  <a:cubicBezTo>
                    <a:pt x="38165" y="83518"/>
                    <a:pt x="38302" y="83404"/>
                    <a:pt x="38302" y="83244"/>
                  </a:cubicBezTo>
                  <a:lnTo>
                    <a:pt x="38302" y="274"/>
                  </a:lnTo>
                  <a:cubicBezTo>
                    <a:pt x="38302" y="115"/>
                    <a:pt x="38165" y="1"/>
                    <a:pt x="38005" y="1"/>
                  </a:cubicBezTo>
                  <a:close/>
                </a:path>
              </a:pathLst>
            </a:custGeom>
            <a:solidFill>
              <a:srgbClr val="D5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88" name="Google Shape;4588;p30"/>
            <p:cNvSpPr/>
            <p:nvPr/>
          </p:nvSpPr>
          <p:spPr>
            <a:xfrm>
              <a:off x="7971025" y="3006563"/>
              <a:ext cx="521575" cy="87325"/>
            </a:xfrm>
            <a:custGeom>
              <a:avLst/>
              <a:gdLst/>
              <a:ahLst/>
              <a:cxnLst/>
              <a:rect l="l" t="t" r="r" b="b"/>
              <a:pathLst>
                <a:path w="20863" h="3493" fill="none" extrusionOk="0">
                  <a:moveTo>
                    <a:pt x="17461" y="1"/>
                  </a:moveTo>
                  <a:cubicBezTo>
                    <a:pt x="19333" y="1"/>
                    <a:pt x="20862" y="1530"/>
                    <a:pt x="20862" y="3425"/>
                  </a:cubicBezTo>
                  <a:lnTo>
                    <a:pt x="20862" y="3493"/>
                  </a:lnTo>
                  <a:lnTo>
                    <a:pt x="0" y="3493"/>
                  </a:lnTo>
                  <a:lnTo>
                    <a:pt x="0" y="3425"/>
                  </a:lnTo>
                  <a:cubicBezTo>
                    <a:pt x="0" y="1530"/>
                    <a:pt x="1529" y="1"/>
                    <a:pt x="3401" y="1"/>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89" name="Google Shape;4589;p30"/>
            <p:cNvSpPr/>
            <p:nvPr/>
          </p:nvSpPr>
          <p:spPr>
            <a:xfrm>
              <a:off x="7753025" y="2774313"/>
              <a:ext cx="957550" cy="1928775"/>
            </a:xfrm>
            <a:custGeom>
              <a:avLst/>
              <a:gdLst/>
              <a:ahLst/>
              <a:cxnLst/>
              <a:rect l="l" t="t" r="r" b="b"/>
              <a:pathLst>
                <a:path w="38302" h="77151" extrusionOk="0">
                  <a:moveTo>
                    <a:pt x="38302" y="1"/>
                  </a:moveTo>
                  <a:cubicBezTo>
                    <a:pt x="37046" y="2694"/>
                    <a:pt x="35814" y="5410"/>
                    <a:pt x="34421" y="8058"/>
                  </a:cubicBezTo>
                  <a:cubicBezTo>
                    <a:pt x="31545" y="13605"/>
                    <a:pt x="28190" y="18946"/>
                    <a:pt x="24127" y="23716"/>
                  </a:cubicBezTo>
                  <a:cubicBezTo>
                    <a:pt x="22118" y="26113"/>
                    <a:pt x="19904" y="28327"/>
                    <a:pt x="17531" y="30358"/>
                  </a:cubicBezTo>
                  <a:cubicBezTo>
                    <a:pt x="15408" y="32207"/>
                    <a:pt x="13034" y="33828"/>
                    <a:pt x="10455" y="34969"/>
                  </a:cubicBezTo>
                  <a:cubicBezTo>
                    <a:pt x="9199" y="35517"/>
                    <a:pt x="7898" y="35973"/>
                    <a:pt x="6574" y="36316"/>
                  </a:cubicBezTo>
                  <a:cubicBezTo>
                    <a:pt x="6095" y="36453"/>
                    <a:pt x="5547" y="36430"/>
                    <a:pt x="5091" y="36567"/>
                  </a:cubicBezTo>
                  <a:cubicBezTo>
                    <a:pt x="4589" y="36727"/>
                    <a:pt x="4155" y="37411"/>
                    <a:pt x="3904" y="37822"/>
                  </a:cubicBezTo>
                  <a:cubicBezTo>
                    <a:pt x="2808" y="39625"/>
                    <a:pt x="2626" y="41840"/>
                    <a:pt x="1393" y="43551"/>
                  </a:cubicBezTo>
                  <a:cubicBezTo>
                    <a:pt x="982" y="44122"/>
                    <a:pt x="526" y="44716"/>
                    <a:pt x="1" y="45263"/>
                  </a:cubicBezTo>
                  <a:lnTo>
                    <a:pt x="1" y="76876"/>
                  </a:lnTo>
                  <a:cubicBezTo>
                    <a:pt x="1" y="77036"/>
                    <a:pt x="138" y="77150"/>
                    <a:pt x="297" y="77150"/>
                  </a:cubicBezTo>
                  <a:lnTo>
                    <a:pt x="38005" y="77150"/>
                  </a:lnTo>
                  <a:cubicBezTo>
                    <a:pt x="38165" y="77150"/>
                    <a:pt x="38302" y="77036"/>
                    <a:pt x="38302" y="76876"/>
                  </a:cubicBezTo>
                  <a:lnTo>
                    <a:pt x="38302" y="1"/>
                  </a:lnTo>
                  <a:close/>
                </a:path>
              </a:pathLst>
            </a:custGeom>
            <a:solidFill>
              <a:srgbClr val="BAC8C8">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90" name="Google Shape;4590;p30"/>
            <p:cNvSpPr/>
            <p:nvPr/>
          </p:nvSpPr>
          <p:spPr>
            <a:xfrm>
              <a:off x="8057750" y="2724113"/>
              <a:ext cx="348100" cy="86750"/>
            </a:xfrm>
            <a:custGeom>
              <a:avLst/>
              <a:gdLst/>
              <a:ahLst/>
              <a:cxnLst/>
              <a:rect l="l" t="t" r="r" b="b"/>
              <a:pathLst>
                <a:path w="13924" h="3470" extrusionOk="0">
                  <a:moveTo>
                    <a:pt x="274" y="0"/>
                  </a:moveTo>
                  <a:cubicBezTo>
                    <a:pt x="137" y="0"/>
                    <a:pt x="0" y="114"/>
                    <a:pt x="0" y="274"/>
                  </a:cubicBezTo>
                  <a:lnTo>
                    <a:pt x="0" y="3196"/>
                  </a:lnTo>
                  <a:cubicBezTo>
                    <a:pt x="0" y="3356"/>
                    <a:pt x="137" y="3470"/>
                    <a:pt x="274" y="3470"/>
                  </a:cubicBezTo>
                  <a:lnTo>
                    <a:pt x="13650" y="3470"/>
                  </a:lnTo>
                  <a:cubicBezTo>
                    <a:pt x="13787" y="3470"/>
                    <a:pt x="13924" y="3356"/>
                    <a:pt x="13924" y="3196"/>
                  </a:cubicBezTo>
                  <a:lnTo>
                    <a:pt x="13924" y="274"/>
                  </a:lnTo>
                  <a:cubicBezTo>
                    <a:pt x="13924" y="114"/>
                    <a:pt x="13787" y="0"/>
                    <a:pt x="136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91" name="Google Shape;4591;p30"/>
            <p:cNvSpPr/>
            <p:nvPr/>
          </p:nvSpPr>
          <p:spPr>
            <a:xfrm>
              <a:off x="8688300" y="2745788"/>
              <a:ext cx="43950" cy="217425"/>
            </a:xfrm>
            <a:custGeom>
              <a:avLst/>
              <a:gdLst/>
              <a:ahLst/>
              <a:cxnLst/>
              <a:rect l="l" t="t" r="r" b="b"/>
              <a:pathLst>
                <a:path w="1758" h="8697" extrusionOk="0">
                  <a:moveTo>
                    <a:pt x="411" y="1"/>
                  </a:moveTo>
                  <a:cubicBezTo>
                    <a:pt x="183" y="1"/>
                    <a:pt x="0" y="160"/>
                    <a:pt x="0" y="389"/>
                  </a:cubicBezTo>
                  <a:lnTo>
                    <a:pt x="0" y="8309"/>
                  </a:lnTo>
                  <a:cubicBezTo>
                    <a:pt x="0" y="8514"/>
                    <a:pt x="183" y="8697"/>
                    <a:pt x="411" y="8697"/>
                  </a:cubicBezTo>
                  <a:lnTo>
                    <a:pt x="1347" y="8697"/>
                  </a:lnTo>
                  <a:cubicBezTo>
                    <a:pt x="1575" y="8697"/>
                    <a:pt x="1758" y="8514"/>
                    <a:pt x="1758" y="8309"/>
                  </a:cubicBezTo>
                  <a:lnTo>
                    <a:pt x="1758" y="389"/>
                  </a:lnTo>
                  <a:cubicBezTo>
                    <a:pt x="1758" y="160"/>
                    <a:pt x="1575" y="1"/>
                    <a:pt x="1347" y="1"/>
                  </a:cubicBezTo>
                  <a:close/>
                </a:path>
              </a:pathLst>
            </a:custGeom>
            <a:solidFill>
              <a:srgbClr val="74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92" name="Google Shape;4592;p30"/>
            <p:cNvSpPr/>
            <p:nvPr/>
          </p:nvSpPr>
          <p:spPr>
            <a:xfrm>
              <a:off x="8687150" y="2766913"/>
              <a:ext cx="47400" cy="46800"/>
            </a:xfrm>
            <a:custGeom>
              <a:avLst/>
              <a:gdLst/>
              <a:ahLst/>
              <a:cxnLst/>
              <a:rect l="l" t="t" r="r" b="b"/>
              <a:pathLst>
                <a:path w="1896" h="1872" extrusionOk="0">
                  <a:moveTo>
                    <a:pt x="959" y="0"/>
                  </a:moveTo>
                  <a:cubicBezTo>
                    <a:pt x="457" y="0"/>
                    <a:pt x="1" y="434"/>
                    <a:pt x="24" y="936"/>
                  </a:cubicBezTo>
                  <a:cubicBezTo>
                    <a:pt x="46" y="1438"/>
                    <a:pt x="434" y="1872"/>
                    <a:pt x="959" y="1872"/>
                  </a:cubicBezTo>
                  <a:cubicBezTo>
                    <a:pt x="1439" y="1872"/>
                    <a:pt x="1895" y="1438"/>
                    <a:pt x="1872" y="936"/>
                  </a:cubicBezTo>
                  <a:cubicBezTo>
                    <a:pt x="1850" y="434"/>
                    <a:pt x="1462" y="0"/>
                    <a:pt x="9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93" name="Google Shape;4593;p30"/>
            <p:cNvSpPr/>
            <p:nvPr/>
          </p:nvSpPr>
          <p:spPr>
            <a:xfrm>
              <a:off x="7778150" y="2663538"/>
              <a:ext cx="70200" cy="312950"/>
            </a:xfrm>
            <a:custGeom>
              <a:avLst/>
              <a:gdLst/>
              <a:ahLst/>
              <a:cxnLst/>
              <a:rect l="l" t="t" r="r" b="b"/>
              <a:pathLst>
                <a:path w="2808" h="12518" extrusionOk="0">
                  <a:moveTo>
                    <a:pt x="1545" y="1"/>
                  </a:moveTo>
                  <a:cubicBezTo>
                    <a:pt x="914" y="1"/>
                    <a:pt x="274" y="395"/>
                    <a:pt x="274" y="1191"/>
                  </a:cubicBezTo>
                  <a:cubicBezTo>
                    <a:pt x="251" y="3245"/>
                    <a:pt x="251" y="5276"/>
                    <a:pt x="228" y="7331"/>
                  </a:cubicBezTo>
                  <a:cubicBezTo>
                    <a:pt x="228" y="8997"/>
                    <a:pt x="0" y="10709"/>
                    <a:pt x="730" y="12261"/>
                  </a:cubicBezTo>
                  <a:cubicBezTo>
                    <a:pt x="808" y="12437"/>
                    <a:pt x="976" y="12518"/>
                    <a:pt x="1149" y="12518"/>
                  </a:cubicBezTo>
                  <a:cubicBezTo>
                    <a:pt x="1335" y="12518"/>
                    <a:pt x="1526" y="12426"/>
                    <a:pt x="1621" y="12261"/>
                  </a:cubicBezTo>
                  <a:cubicBezTo>
                    <a:pt x="2442" y="10777"/>
                    <a:pt x="2305" y="8997"/>
                    <a:pt x="2420" y="7331"/>
                  </a:cubicBezTo>
                  <a:cubicBezTo>
                    <a:pt x="2534" y="5276"/>
                    <a:pt x="2648" y="3245"/>
                    <a:pt x="2762" y="1191"/>
                  </a:cubicBezTo>
                  <a:cubicBezTo>
                    <a:pt x="2808" y="400"/>
                    <a:pt x="2181" y="1"/>
                    <a:pt x="1545" y="1"/>
                  </a:cubicBezTo>
                  <a:close/>
                </a:path>
              </a:pathLst>
            </a:custGeom>
            <a:solidFill>
              <a:srgbClr val="FFFFFF">
                <a:alpha val="45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94" name="Google Shape;4594;p30"/>
            <p:cNvSpPr/>
            <p:nvPr/>
          </p:nvSpPr>
          <p:spPr>
            <a:xfrm>
              <a:off x="6800075" y="1648463"/>
              <a:ext cx="80475" cy="162075"/>
            </a:xfrm>
            <a:custGeom>
              <a:avLst/>
              <a:gdLst/>
              <a:ahLst/>
              <a:cxnLst/>
              <a:rect l="l" t="t" r="r" b="b"/>
              <a:pathLst>
                <a:path w="3219" h="6483" extrusionOk="0">
                  <a:moveTo>
                    <a:pt x="3219" y="1"/>
                  </a:moveTo>
                  <a:lnTo>
                    <a:pt x="3219" y="1"/>
                  </a:lnTo>
                  <a:cubicBezTo>
                    <a:pt x="2740" y="1073"/>
                    <a:pt x="2351" y="2260"/>
                    <a:pt x="1507" y="3128"/>
                  </a:cubicBezTo>
                  <a:cubicBezTo>
                    <a:pt x="1187" y="3432"/>
                    <a:pt x="827" y="3604"/>
                    <a:pt x="487" y="3604"/>
                  </a:cubicBezTo>
                  <a:cubicBezTo>
                    <a:pt x="317" y="3604"/>
                    <a:pt x="153" y="3561"/>
                    <a:pt x="0" y="3470"/>
                  </a:cubicBezTo>
                  <a:lnTo>
                    <a:pt x="0" y="3470"/>
                  </a:lnTo>
                  <a:lnTo>
                    <a:pt x="46" y="6141"/>
                  </a:lnTo>
                  <a:cubicBezTo>
                    <a:pt x="46" y="6323"/>
                    <a:pt x="206" y="6483"/>
                    <a:pt x="389" y="6483"/>
                  </a:cubicBezTo>
                  <a:lnTo>
                    <a:pt x="2785" y="6483"/>
                  </a:lnTo>
                  <a:cubicBezTo>
                    <a:pt x="2968" y="6483"/>
                    <a:pt x="3128" y="6323"/>
                    <a:pt x="3128" y="6141"/>
                  </a:cubicBezTo>
                  <a:lnTo>
                    <a:pt x="3219" y="1"/>
                  </a:lnTo>
                  <a:close/>
                </a:path>
              </a:pathLst>
            </a:custGeom>
            <a:solidFill>
              <a:srgbClr val="748181">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95" name="Google Shape;4595;p30"/>
            <p:cNvSpPr/>
            <p:nvPr/>
          </p:nvSpPr>
          <p:spPr>
            <a:xfrm>
              <a:off x="7844325" y="1648463"/>
              <a:ext cx="80500" cy="162075"/>
            </a:xfrm>
            <a:custGeom>
              <a:avLst/>
              <a:gdLst/>
              <a:ahLst/>
              <a:cxnLst/>
              <a:rect l="l" t="t" r="r" b="b"/>
              <a:pathLst>
                <a:path w="3220" h="6483" extrusionOk="0">
                  <a:moveTo>
                    <a:pt x="3219" y="1"/>
                  </a:moveTo>
                  <a:lnTo>
                    <a:pt x="3219" y="1"/>
                  </a:lnTo>
                  <a:cubicBezTo>
                    <a:pt x="2717" y="1073"/>
                    <a:pt x="2329" y="2260"/>
                    <a:pt x="1507" y="3128"/>
                  </a:cubicBezTo>
                  <a:cubicBezTo>
                    <a:pt x="1188" y="3432"/>
                    <a:pt x="828" y="3604"/>
                    <a:pt x="488" y="3604"/>
                  </a:cubicBezTo>
                  <a:cubicBezTo>
                    <a:pt x="318" y="3604"/>
                    <a:pt x="153" y="3561"/>
                    <a:pt x="1" y="3470"/>
                  </a:cubicBezTo>
                  <a:lnTo>
                    <a:pt x="1" y="3470"/>
                  </a:lnTo>
                  <a:lnTo>
                    <a:pt x="46" y="6141"/>
                  </a:lnTo>
                  <a:cubicBezTo>
                    <a:pt x="46" y="6323"/>
                    <a:pt x="183" y="6483"/>
                    <a:pt x="389" y="6483"/>
                  </a:cubicBezTo>
                  <a:lnTo>
                    <a:pt x="2785" y="6483"/>
                  </a:lnTo>
                  <a:cubicBezTo>
                    <a:pt x="2968" y="6483"/>
                    <a:pt x="3105" y="6323"/>
                    <a:pt x="3105" y="6141"/>
                  </a:cubicBezTo>
                  <a:lnTo>
                    <a:pt x="3219" y="1"/>
                  </a:lnTo>
                  <a:close/>
                </a:path>
              </a:pathLst>
            </a:custGeom>
            <a:solidFill>
              <a:srgbClr val="748181">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96" name="Google Shape;4596;p30"/>
            <p:cNvSpPr/>
            <p:nvPr/>
          </p:nvSpPr>
          <p:spPr>
            <a:xfrm>
              <a:off x="6796650" y="1598063"/>
              <a:ext cx="59750" cy="106750"/>
            </a:xfrm>
            <a:custGeom>
              <a:avLst/>
              <a:gdLst/>
              <a:ahLst/>
              <a:cxnLst/>
              <a:rect l="l" t="t" r="r" b="b"/>
              <a:pathLst>
                <a:path w="2390" h="4270" extrusionOk="0">
                  <a:moveTo>
                    <a:pt x="1178" y="1"/>
                  </a:moveTo>
                  <a:cubicBezTo>
                    <a:pt x="707" y="1"/>
                    <a:pt x="248" y="252"/>
                    <a:pt x="137" y="807"/>
                  </a:cubicBezTo>
                  <a:cubicBezTo>
                    <a:pt x="1" y="1446"/>
                    <a:pt x="115" y="2085"/>
                    <a:pt x="183" y="2724"/>
                  </a:cubicBezTo>
                  <a:cubicBezTo>
                    <a:pt x="229" y="3272"/>
                    <a:pt x="206" y="3774"/>
                    <a:pt x="640" y="4162"/>
                  </a:cubicBezTo>
                  <a:cubicBezTo>
                    <a:pt x="711" y="4233"/>
                    <a:pt x="800" y="4269"/>
                    <a:pt x="890" y="4269"/>
                  </a:cubicBezTo>
                  <a:cubicBezTo>
                    <a:pt x="945" y="4269"/>
                    <a:pt x="999" y="4256"/>
                    <a:pt x="1050" y="4231"/>
                  </a:cubicBezTo>
                  <a:cubicBezTo>
                    <a:pt x="1553" y="3934"/>
                    <a:pt x="1644" y="3477"/>
                    <a:pt x="1827" y="2952"/>
                  </a:cubicBezTo>
                  <a:cubicBezTo>
                    <a:pt x="2055" y="2359"/>
                    <a:pt x="2329" y="1743"/>
                    <a:pt x="2352" y="1104"/>
                  </a:cubicBezTo>
                  <a:cubicBezTo>
                    <a:pt x="2390" y="403"/>
                    <a:pt x="1773" y="1"/>
                    <a:pt x="11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97" name="Google Shape;4597;p30"/>
            <p:cNvSpPr/>
            <p:nvPr/>
          </p:nvSpPr>
          <p:spPr>
            <a:xfrm>
              <a:off x="7840900" y="1598063"/>
              <a:ext cx="59450" cy="106750"/>
            </a:xfrm>
            <a:custGeom>
              <a:avLst/>
              <a:gdLst/>
              <a:ahLst/>
              <a:cxnLst/>
              <a:rect l="l" t="t" r="r" b="b"/>
              <a:pathLst>
                <a:path w="2378" h="4270" extrusionOk="0">
                  <a:moveTo>
                    <a:pt x="1171" y="1"/>
                  </a:moveTo>
                  <a:cubicBezTo>
                    <a:pt x="703" y="1"/>
                    <a:pt x="249" y="252"/>
                    <a:pt x="138" y="807"/>
                  </a:cubicBezTo>
                  <a:cubicBezTo>
                    <a:pt x="1" y="1446"/>
                    <a:pt x="115" y="2085"/>
                    <a:pt x="183" y="2724"/>
                  </a:cubicBezTo>
                  <a:cubicBezTo>
                    <a:pt x="229" y="3272"/>
                    <a:pt x="206" y="3774"/>
                    <a:pt x="617" y="4162"/>
                  </a:cubicBezTo>
                  <a:cubicBezTo>
                    <a:pt x="688" y="4233"/>
                    <a:pt x="787" y="4269"/>
                    <a:pt x="883" y="4269"/>
                  </a:cubicBezTo>
                  <a:cubicBezTo>
                    <a:pt x="942" y="4269"/>
                    <a:pt x="999" y="4256"/>
                    <a:pt x="1051" y="4231"/>
                  </a:cubicBezTo>
                  <a:cubicBezTo>
                    <a:pt x="1553" y="3934"/>
                    <a:pt x="1644" y="3477"/>
                    <a:pt x="1827" y="2952"/>
                  </a:cubicBezTo>
                  <a:cubicBezTo>
                    <a:pt x="2032" y="2359"/>
                    <a:pt x="2329" y="1743"/>
                    <a:pt x="2352" y="1104"/>
                  </a:cubicBezTo>
                  <a:cubicBezTo>
                    <a:pt x="2377" y="403"/>
                    <a:pt x="1763" y="1"/>
                    <a:pt x="11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98" name="Google Shape;4598;p30"/>
            <p:cNvSpPr/>
            <p:nvPr/>
          </p:nvSpPr>
          <p:spPr>
            <a:xfrm>
              <a:off x="7644600" y="621888"/>
              <a:ext cx="43400" cy="166100"/>
            </a:xfrm>
            <a:custGeom>
              <a:avLst/>
              <a:gdLst/>
              <a:ahLst/>
              <a:cxnLst/>
              <a:rect l="l" t="t" r="r" b="b"/>
              <a:pathLst>
                <a:path w="1736" h="6644" extrusionOk="0">
                  <a:moveTo>
                    <a:pt x="1736" y="1"/>
                  </a:moveTo>
                  <a:cubicBezTo>
                    <a:pt x="1325" y="526"/>
                    <a:pt x="914" y="1028"/>
                    <a:pt x="480" y="1553"/>
                  </a:cubicBezTo>
                  <a:cubicBezTo>
                    <a:pt x="320" y="1736"/>
                    <a:pt x="161" y="1918"/>
                    <a:pt x="1" y="2101"/>
                  </a:cubicBezTo>
                  <a:lnTo>
                    <a:pt x="1" y="6255"/>
                  </a:lnTo>
                  <a:cubicBezTo>
                    <a:pt x="1" y="6460"/>
                    <a:pt x="184" y="6643"/>
                    <a:pt x="389" y="6643"/>
                  </a:cubicBezTo>
                  <a:lnTo>
                    <a:pt x="1348" y="6643"/>
                  </a:lnTo>
                  <a:cubicBezTo>
                    <a:pt x="1553" y="6643"/>
                    <a:pt x="1736" y="6460"/>
                    <a:pt x="1736" y="6255"/>
                  </a:cubicBezTo>
                  <a:lnTo>
                    <a:pt x="1736" y="1"/>
                  </a:lnTo>
                  <a:close/>
                </a:path>
              </a:pathLst>
            </a:custGeom>
            <a:solidFill>
              <a:srgbClr val="6063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99" name="Google Shape;4599;p30"/>
            <p:cNvSpPr/>
            <p:nvPr/>
          </p:nvSpPr>
          <p:spPr>
            <a:xfrm>
              <a:off x="7644600" y="2232213"/>
              <a:ext cx="43400" cy="165525"/>
            </a:xfrm>
            <a:custGeom>
              <a:avLst/>
              <a:gdLst/>
              <a:ahLst/>
              <a:cxnLst/>
              <a:rect l="l" t="t" r="r" b="b"/>
              <a:pathLst>
                <a:path w="1736" h="6621" extrusionOk="0">
                  <a:moveTo>
                    <a:pt x="1736" y="1"/>
                  </a:moveTo>
                  <a:cubicBezTo>
                    <a:pt x="1211" y="731"/>
                    <a:pt x="640" y="1439"/>
                    <a:pt x="1" y="2078"/>
                  </a:cubicBezTo>
                  <a:lnTo>
                    <a:pt x="1" y="6209"/>
                  </a:lnTo>
                  <a:cubicBezTo>
                    <a:pt x="1" y="6438"/>
                    <a:pt x="184" y="6620"/>
                    <a:pt x="389" y="6620"/>
                  </a:cubicBezTo>
                  <a:lnTo>
                    <a:pt x="1348" y="6620"/>
                  </a:lnTo>
                  <a:cubicBezTo>
                    <a:pt x="1553" y="6620"/>
                    <a:pt x="1736" y="6438"/>
                    <a:pt x="1736" y="6209"/>
                  </a:cubicBezTo>
                  <a:lnTo>
                    <a:pt x="1736" y="1"/>
                  </a:lnTo>
                  <a:close/>
                </a:path>
              </a:pathLst>
            </a:custGeom>
            <a:solidFill>
              <a:srgbClr val="6063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00" name="Google Shape;4600;p30"/>
            <p:cNvSpPr/>
            <p:nvPr/>
          </p:nvSpPr>
          <p:spPr>
            <a:xfrm>
              <a:off x="7644600" y="2797138"/>
              <a:ext cx="43400" cy="166075"/>
            </a:xfrm>
            <a:custGeom>
              <a:avLst/>
              <a:gdLst/>
              <a:ahLst/>
              <a:cxnLst/>
              <a:rect l="l" t="t" r="r" b="b"/>
              <a:pathLst>
                <a:path w="1736" h="6643" extrusionOk="0">
                  <a:moveTo>
                    <a:pt x="1736" y="1"/>
                  </a:moveTo>
                  <a:cubicBezTo>
                    <a:pt x="1325" y="526"/>
                    <a:pt x="914" y="1028"/>
                    <a:pt x="480" y="1530"/>
                  </a:cubicBezTo>
                  <a:cubicBezTo>
                    <a:pt x="320" y="1736"/>
                    <a:pt x="161" y="1918"/>
                    <a:pt x="1" y="2101"/>
                  </a:cubicBezTo>
                  <a:lnTo>
                    <a:pt x="1" y="6255"/>
                  </a:lnTo>
                  <a:cubicBezTo>
                    <a:pt x="1" y="6460"/>
                    <a:pt x="184" y="6643"/>
                    <a:pt x="389" y="6643"/>
                  </a:cubicBezTo>
                  <a:lnTo>
                    <a:pt x="1348" y="6643"/>
                  </a:lnTo>
                  <a:cubicBezTo>
                    <a:pt x="1553" y="6643"/>
                    <a:pt x="1736" y="6460"/>
                    <a:pt x="1736" y="6255"/>
                  </a:cubicBezTo>
                  <a:lnTo>
                    <a:pt x="1736" y="1"/>
                  </a:lnTo>
                  <a:close/>
                </a:path>
              </a:pathLst>
            </a:custGeom>
            <a:solidFill>
              <a:srgbClr val="6063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01" name="Google Shape;4601;p30"/>
            <p:cNvSpPr/>
            <p:nvPr/>
          </p:nvSpPr>
          <p:spPr>
            <a:xfrm>
              <a:off x="8688875" y="621888"/>
              <a:ext cx="43375" cy="166100"/>
            </a:xfrm>
            <a:custGeom>
              <a:avLst/>
              <a:gdLst/>
              <a:ahLst/>
              <a:cxnLst/>
              <a:rect l="l" t="t" r="r" b="b"/>
              <a:pathLst>
                <a:path w="1735" h="6644" extrusionOk="0">
                  <a:moveTo>
                    <a:pt x="1735" y="1"/>
                  </a:moveTo>
                  <a:cubicBezTo>
                    <a:pt x="1301" y="526"/>
                    <a:pt x="890" y="1028"/>
                    <a:pt x="480" y="1553"/>
                  </a:cubicBezTo>
                  <a:cubicBezTo>
                    <a:pt x="320" y="1736"/>
                    <a:pt x="160" y="1918"/>
                    <a:pt x="0" y="2101"/>
                  </a:cubicBezTo>
                  <a:lnTo>
                    <a:pt x="0" y="6255"/>
                  </a:lnTo>
                  <a:cubicBezTo>
                    <a:pt x="0" y="6460"/>
                    <a:pt x="160" y="6643"/>
                    <a:pt x="388" y="6643"/>
                  </a:cubicBezTo>
                  <a:lnTo>
                    <a:pt x="1347" y="6643"/>
                  </a:lnTo>
                  <a:cubicBezTo>
                    <a:pt x="1552" y="6643"/>
                    <a:pt x="1735" y="6460"/>
                    <a:pt x="1735" y="6255"/>
                  </a:cubicBezTo>
                  <a:lnTo>
                    <a:pt x="1735" y="1"/>
                  </a:lnTo>
                  <a:close/>
                </a:path>
              </a:pathLst>
            </a:custGeom>
            <a:solidFill>
              <a:srgbClr val="6063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02" name="Google Shape;4602;p30"/>
            <p:cNvSpPr/>
            <p:nvPr/>
          </p:nvSpPr>
          <p:spPr>
            <a:xfrm>
              <a:off x="8688300" y="2232213"/>
              <a:ext cx="43950" cy="165525"/>
            </a:xfrm>
            <a:custGeom>
              <a:avLst/>
              <a:gdLst/>
              <a:ahLst/>
              <a:cxnLst/>
              <a:rect l="l" t="t" r="r" b="b"/>
              <a:pathLst>
                <a:path w="1758" h="6621" extrusionOk="0">
                  <a:moveTo>
                    <a:pt x="1758" y="1"/>
                  </a:moveTo>
                  <a:cubicBezTo>
                    <a:pt x="1210" y="731"/>
                    <a:pt x="640" y="1439"/>
                    <a:pt x="0" y="2078"/>
                  </a:cubicBezTo>
                  <a:lnTo>
                    <a:pt x="0" y="6209"/>
                  </a:lnTo>
                  <a:cubicBezTo>
                    <a:pt x="0" y="6438"/>
                    <a:pt x="183" y="6620"/>
                    <a:pt x="411" y="6620"/>
                  </a:cubicBezTo>
                  <a:lnTo>
                    <a:pt x="1347" y="6620"/>
                  </a:lnTo>
                  <a:cubicBezTo>
                    <a:pt x="1575" y="6620"/>
                    <a:pt x="1758" y="6438"/>
                    <a:pt x="1758" y="6209"/>
                  </a:cubicBezTo>
                  <a:lnTo>
                    <a:pt x="1758" y="1"/>
                  </a:lnTo>
                  <a:close/>
                </a:path>
              </a:pathLst>
            </a:custGeom>
            <a:solidFill>
              <a:srgbClr val="6063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03" name="Google Shape;4603;p30"/>
            <p:cNvSpPr/>
            <p:nvPr/>
          </p:nvSpPr>
          <p:spPr>
            <a:xfrm>
              <a:off x="8688875" y="2797138"/>
              <a:ext cx="43375" cy="166075"/>
            </a:xfrm>
            <a:custGeom>
              <a:avLst/>
              <a:gdLst/>
              <a:ahLst/>
              <a:cxnLst/>
              <a:rect l="l" t="t" r="r" b="b"/>
              <a:pathLst>
                <a:path w="1735" h="6643" extrusionOk="0">
                  <a:moveTo>
                    <a:pt x="1735" y="1"/>
                  </a:moveTo>
                  <a:cubicBezTo>
                    <a:pt x="1301" y="526"/>
                    <a:pt x="890" y="1028"/>
                    <a:pt x="480" y="1530"/>
                  </a:cubicBezTo>
                  <a:cubicBezTo>
                    <a:pt x="320" y="1736"/>
                    <a:pt x="160" y="1918"/>
                    <a:pt x="0" y="2101"/>
                  </a:cubicBezTo>
                  <a:lnTo>
                    <a:pt x="0" y="6255"/>
                  </a:lnTo>
                  <a:cubicBezTo>
                    <a:pt x="0" y="6460"/>
                    <a:pt x="160" y="6643"/>
                    <a:pt x="388" y="6643"/>
                  </a:cubicBezTo>
                  <a:lnTo>
                    <a:pt x="1347" y="6643"/>
                  </a:lnTo>
                  <a:cubicBezTo>
                    <a:pt x="1552" y="6643"/>
                    <a:pt x="1735" y="6460"/>
                    <a:pt x="1735" y="6255"/>
                  </a:cubicBezTo>
                  <a:lnTo>
                    <a:pt x="1735" y="1"/>
                  </a:lnTo>
                  <a:close/>
                </a:path>
              </a:pathLst>
            </a:custGeom>
            <a:solidFill>
              <a:srgbClr val="6063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04" name="Google Shape;4604;p30"/>
            <p:cNvSpPr/>
            <p:nvPr/>
          </p:nvSpPr>
          <p:spPr>
            <a:xfrm>
              <a:off x="8688300" y="4407463"/>
              <a:ext cx="43950" cy="165525"/>
            </a:xfrm>
            <a:custGeom>
              <a:avLst/>
              <a:gdLst/>
              <a:ahLst/>
              <a:cxnLst/>
              <a:rect l="l" t="t" r="r" b="b"/>
              <a:pathLst>
                <a:path w="1758" h="6621" extrusionOk="0">
                  <a:moveTo>
                    <a:pt x="1758" y="1"/>
                  </a:moveTo>
                  <a:cubicBezTo>
                    <a:pt x="1210" y="731"/>
                    <a:pt x="640" y="1416"/>
                    <a:pt x="0" y="2078"/>
                  </a:cubicBezTo>
                  <a:lnTo>
                    <a:pt x="0" y="6209"/>
                  </a:lnTo>
                  <a:cubicBezTo>
                    <a:pt x="0" y="6437"/>
                    <a:pt x="183" y="6620"/>
                    <a:pt x="411" y="6620"/>
                  </a:cubicBezTo>
                  <a:lnTo>
                    <a:pt x="1347" y="6620"/>
                  </a:lnTo>
                  <a:cubicBezTo>
                    <a:pt x="1575" y="6620"/>
                    <a:pt x="1758" y="6437"/>
                    <a:pt x="1758" y="6209"/>
                  </a:cubicBezTo>
                  <a:lnTo>
                    <a:pt x="1758" y="1"/>
                  </a:lnTo>
                  <a:close/>
                </a:path>
              </a:pathLst>
            </a:custGeom>
            <a:solidFill>
              <a:srgbClr val="6063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05" name="Google Shape;4605;p30"/>
            <p:cNvSpPr/>
            <p:nvPr/>
          </p:nvSpPr>
          <p:spPr>
            <a:xfrm>
              <a:off x="6926475" y="3115563"/>
              <a:ext cx="522150" cy="86750"/>
            </a:xfrm>
            <a:custGeom>
              <a:avLst/>
              <a:gdLst/>
              <a:ahLst/>
              <a:cxnLst/>
              <a:rect l="l" t="t" r="r" b="b"/>
              <a:pathLst>
                <a:path w="20886" h="3470" fill="none" extrusionOk="0">
                  <a:moveTo>
                    <a:pt x="17462" y="0"/>
                  </a:moveTo>
                  <a:cubicBezTo>
                    <a:pt x="19356" y="0"/>
                    <a:pt x="20886" y="1530"/>
                    <a:pt x="20886" y="3401"/>
                  </a:cubicBezTo>
                  <a:lnTo>
                    <a:pt x="20886" y="3470"/>
                  </a:lnTo>
                  <a:lnTo>
                    <a:pt x="0" y="3470"/>
                  </a:lnTo>
                  <a:lnTo>
                    <a:pt x="0" y="3401"/>
                  </a:lnTo>
                  <a:cubicBezTo>
                    <a:pt x="0" y="1530"/>
                    <a:pt x="1530" y="0"/>
                    <a:pt x="3424" y="0"/>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06" name="Google Shape;4606;p30"/>
            <p:cNvSpPr/>
            <p:nvPr/>
          </p:nvSpPr>
          <p:spPr>
            <a:xfrm>
              <a:off x="6926475" y="3223988"/>
              <a:ext cx="522150" cy="87325"/>
            </a:xfrm>
            <a:custGeom>
              <a:avLst/>
              <a:gdLst/>
              <a:ahLst/>
              <a:cxnLst/>
              <a:rect l="l" t="t" r="r" b="b"/>
              <a:pathLst>
                <a:path w="20886" h="3493" fill="none" extrusionOk="0">
                  <a:moveTo>
                    <a:pt x="17462" y="0"/>
                  </a:moveTo>
                  <a:cubicBezTo>
                    <a:pt x="19356" y="0"/>
                    <a:pt x="20886" y="1529"/>
                    <a:pt x="20886" y="3424"/>
                  </a:cubicBezTo>
                  <a:lnTo>
                    <a:pt x="20886" y="3492"/>
                  </a:lnTo>
                  <a:lnTo>
                    <a:pt x="0" y="3492"/>
                  </a:lnTo>
                  <a:lnTo>
                    <a:pt x="0" y="3424"/>
                  </a:lnTo>
                  <a:cubicBezTo>
                    <a:pt x="0" y="1529"/>
                    <a:pt x="1530" y="0"/>
                    <a:pt x="3424" y="0"/>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07" name="Google Shape;4607;p30"/>
            <p:cNvSpPr/>
            <p:nvPr/>
          </p:nvSpPr>
          <p:spPr>
            <a:xfrm>
              <a:off x="7970738" y="3115563"/>
              <a:ext cx="522150" cy="86750"/>
            </a:xfrm>
            <a:custGeom>
              <a:avLst/>
              <a:gdLst/>
              <a:ahLst/>
              <a:cxnLst/>
              <a:rect l="l" t="t" r="r" b="b"/>
              <a:pathLst>
                <a:path w="20886" h="3470" fill="none" extrusionOk="0">
                  <a:moveTo>
                    <a:pt x="17462" y="0"/>
                  </a:moveTo>
                  <a:cubicBezTo>
                    <a:pt x="19356" y="0"/>
                    <a:pt x="20886" y="1530"/>
                    <a:pt x="20886" y="3401"/>
                  </a:cubicBezTo>
                  <a:lnTo>
                    <a:pt x="20886" y="3470"/>
                  </a:lnTo>
                  <a:lnTo>
                    <a:pt x="0" y="3470"/>
                  </a:lnTo>
                  <a:lnTo>
                    <a:pt x="0" y="3401"/>
                  </a:lnTo>
                  <a:cubicBezTo>
                    <a:pt x="0" y="1530"/>
                    <a:pt x="1530" y="0"/>
                    <a:pt x="3424" y="0"/>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08" name="Google Shape;4608;p30"/>
            <p:cNvSpPr/>
            <p:nvPr/>
          </p:nvSpPr>
          <p:spPr>
            <a:xfrm>
              <a:off x="7970738" y="3223988"/>
              <a:ext cx="522150" cy="87325"/>
            </a:xfrm>
            <a:custGeom>
              <a:avLst/>
              <a:gdLst/>
              <a:ahLst/>
              <a:cxnLst/>
              <a:rect l="l" t="t" r="r" b="b"/>
              <a:pathLst>
                <a:path w="20886" h="3493" fill="none" extrusionOk="0">
                  <a:moveTo>
                    <a:pt x="17462" y="0"/>
                  </a:moveTo>
                  <a:cubicBezTo>
                    <a:pt x="19356" y="0"/>
                    <a:pt x="20886" y="1529"/>
                    <a:pt x="20886" y="3424"/>
                  </a:cubicBezTo>
                  <a:lnTo>
                    <a:pt x="20886" y="3492"/>
                  </a:lnTo>
                  <a:lnTo>
                    <a:pt x="0" y="3492"/>
                  </a:lnTo>
                  <a:lnTo>
                    <a:pt x="0" y="3424"/>
                  </a:lnTo>
                  <a:cubicBezTo>
                    <a:pt x="0" y="1529"/>
                    <a:pt x="1530" y="0"/>
                    <a:pt x="3424" y="0"/>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09" name="Google Shape;4609;p30"/>
            <p:cNvSpPr/>
            <p:nvPr/>
          </p:nvSpPr>
          <p:spPr>
            <a:xfrm>
              <a:off x="6926475" y="4268238"/>
              <a:ext cx="522150" cy="86750"/>
            </a:xfrm>
            <a:custGeom>
              <a:avLst/>
              <a:gdLst/>
              <a:ahLst/>
              <a:cxnLst/>
              <a:rect l="l" t="t" r="r" b="b"/>
              <a:pathLst>
                <a:path w="20886" h="3470" fill="none" extrusionOk="0">
                  <a:moveTo>
                    <a:pt x="17462" y="0"/>
                  </a:moveTo>
                  <a:cubicBezTo>
                    <a:pt x="19356" y="0"/>
                    <a:pt x="20886" y="1530"/>
                    <a:pt x="20886" y="3424"/>
                  </a:cubicBezTo>
                  <a:lnTo>
                    <a:pt x="20886" y="3470"/>
                  </a:lnTo>
                  <a:lnTo>
                    <a:pt x="0" y="3470"/>
                  </a:lnTo>
                  <a:lnTo>
                    <a:pt x="0" y="3424"/>
                  </a:lnTo>
                  <a:cubicBezTo>
                    <a:pt x="0" y="1530"/>
                    <a:pt x="1530" y="0"/>
                    <a:pt x="3424" y="0"/>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10" name="Google Shape;4610;p30"/>
            <p:cNvSpPr/>
            <p:nvPr/>
          </p:nvSpPr>
          <p:spPr>
            <a:xfrm>
              <a:off x="6926475" y="4377213"/>
              <a:ext cx="522150" cy="86775"/>
            </a:xfrm>
            <a:custGeom>
              <a:avLst/>
              <a:gdLst/>
              <a:ahLst/>
              <a:cxnLst/>
              <a:rect l="l" t="t" r="r" b="b"/>
              <a:pathLst>
                <a:path w="20886" h="3471" fill="none" extrusionOk="0">
                  <a:moveTo>
                    <a:pt x="17462" y="1"/>
                  </a:moveTo>
                  <a:cubicBezTo>
                    <a:pt x="19356" y="1"/>
                    <a:pt x="20886" y="1530"/>
                    <a:pt x="20886" y="3402"/>
                  </a:cubicBezTo>
                  <a:lnTo>
                    <a:pt x="20886" y="3470"/>
                  </a:lnTo>
                  <a:lnTo>
                    <a:pt x="0" y="3470"/>
                  </a:lnTo>
                  <a:lnTo>
                    <a:pt x="0" y="3402"/>
                  </a:lnTo>
                  <a:cubicBezTo>
                    <a:pt x="0" y="1530"/>
                    <a:pt x="1530" y="1"/>
                    <a:pt x="3424" y="1"/>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11" name="Google Shape;4611;p30"/>
            <p:cNvSpPr/>
            <p:nvPr/>
          </p:nvSpPr>
          <p:spPr>
            <a:xfrm>
              <a:off x="6926475" y="4485638"/>
              <a:ext cx="522150" cy="87350"/>
            </a:xfrm>
            <a:custGeom>
              <a:avLst/>
              <a:gdLst/>
              <a:ahLst/>
              <a:cxnLst/>
              <a:rect l="l" t="t" r="r" b="b"/>
              <a:pathLst>
                <a:path w="20886" h="3494" fill="none" extrusionOk="0">
                  <a:moveTo>
                    <a:pt x="17462" y="1"/>
                  </a:moveTo>
                  <a:cubicBezTo>
                    <a:pt x="19356" y="1"/>
                    <a:pt x="20886" y="1530"/>
                    <a:pt x="20886" y="3425"/>
                  </a:cubicBezTo>
                  <a:lnTo>
                    <a:pt x="20886" y="3493"/>
                  </a:lnTo>
                  <a:lnTo>
                    <a:pt x="0" y="3493"/>
                  </a:lnTo>
                  <a:lnTo>
                    <a:pt x="0" y="3425"/>
                  </a:lnTo>
                  <a:cubicBezTo>
                    <a:pt x="0" y="1530"/>
                    <a:pt x="1530" y="1"/>
                    <a:pt x="3424" y="1"/>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612" name="Google Shape;4612;p30"/>
            <p:cNvGrpSpPr/>
            <p:nvPr/>
          </p:nvGrpSpPr>
          <p:grpSpPr>
            <a:xfrm>
              <a:off x="6796375" y="3659363"/>
              <a:ext cx="86750" cy="325875"/>
              <a:chOff x="5752400" y="3659363"/>
              <a:chExt cx="86750" cy="325875"/>
            </a:xfrm>
          </p:grpSpPr>
          <p:sp>
            <p:nvSpPr>
              <p:cNvPr id="4613" name="Google Shape;4613;p30"/>
              <p:cNvSpPr/>
              <p:nvPr/>
            </p:nvSpPr>
            <p:spPr>
              <a:xfrm>
                <a:off x="5752400" y="3659363"/>
                <a:ext cx="86750" cy="325875"/>
              </a:xfrm>
              <a:custGeom>
                <a:avLst/>
                <a:gdLst/>
                <a:ahLst/>
                <a:cxnLst/>
                <a:rect l="l" t="t" r="r" b="b"/>
                <a:pathLst>
                  <a:path w="3470" h="13035" extrusionOk="0">
                    <a:moveTo>
                      <a:pt x="320" y="1"/>
                    </a:moveTo>
                    <a:cubicBezTo>
                      <a:pt x="137" y="1"/>
                      <a:pt x="0" y="138"/>
                      <a:pt x="0" y="343"/>
                    </a:cubicBezTo>
                    <a:lnTo>
                      <a:pt x="183" y="12714"/>
                    </a:lnTo>
                    <a:cubicBezTo>
                      <a:pt x="183" y="12897"/>
                      <a:pt x="343" y="13034"/>
                      <a:pt x="525" y="13034"/>
                    </a:cubicBezTo>
                    <a:lnTo>
                      <a:pt x="2922" y="13034"/>
                    </a:lnTo>
                    <a:cubicBezTo>
                      <a:pt x="3104" y="13034"/>
                      <a:pt x="3264" y="12897"/>
                      <a:pt x="3264" y="12714"/>
                    </a:cubicBezTo>
                    <a:lnTo>
                      <a:pt x="3470" y="343"/>
                    </a:lnTo>
                    <a:cubicBezTo>
                      <a:pt x="3470" y="138"/>
                      <a:pt x="3310" y="1"/>
                      <a:pt x="3127" y="1"/>
                    </a:cubicBezTo>
                    <a:close/>
                  </a:path>
                </a:pathLst>
              </a:custGeom>
              <a:solidFill>
                <a:srgbClr val="A8B9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14" name="Google Shape;4614;p30"/>
              <p:cNvSpPr/>
              <p:nvPr/>
            </p:nvSpPr>
            <p:spPr>
              <a:xfrm>
                <a:off x="5768375" y="3675338"/>
                <a:ext cx="54225" cy="54250"/>
              </a:xfrm>
              <a:custGeom>
                <a:avLst/>
                <a:gdLst/>
                <a:ahLst/>
                <a:cxnLst/>
                <a:rect l="l" t="t" r="r" b="b"/>
                <a:pathLst>
                  <a:path w="2169" h="2170" extrusionOk="0">
                    <a:moveTo>
                      <a:pt x="1096" y="1"/>
                    </a:moveTo>
                    <a:cubicBezTo>
                      <a:pt x="480" y="1"/>
                      <a:pt x="0" y="480"/>
                      <a:pt x="0" y="1097"/>
                    </a:cubicBezTo>
                    <a:cubicBezTo>
                      <a:pt x="0" y="1690"/>
                      <a:pt x="480" y="2169"/>
                      <a:pt x="1096" y="2169"/>
                    </a:cubicBezTo>
                    <a:cubicBezTo>
                      <a:pt x="1689" y="2169"/>
                      <a:pt x="2169" y="1690"/>
                      <a:pt x="2169" y="1097"/>
                    </a:cubicBezTo>
                    <a:cubicBezTo>
                      <a:pt x="2169" y="480"/>
                      <a:pt x="1689" y="1"/>
                      <a:pt x="1096" y="1"/>
                    </a:cubicBezTo>
                    <a:close/>
                  </a:path>
                </a:pathLst>
              </a:custGeom>
              <a:solidFill>
                <a:srgbClr val="868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15" name="Google Shape;4615;p30"/>
              <p:cNvSpPr/>
              <p:nvPr/>
            </p:nvSpPr>
            <p:spPr>
              <a:xfrm>
                <a:off x="5791200" y="3682763"/>
                <a:ext cx="8575" cy="39400"/>
              </a:xfrm>
              <a:custGeom>
                <a:avLst/>
                <a:gdLst/>
                <a:ahLst/>
                <a:cxnLst/>
                <a:rect l="l" t="t" r="r" b="b"/>
                <a:pathLst>
                  <a:path w="343" h="1576" extrusionOk="0">
                    <a:moveTo>
                      <a:pt x="137" y="1"/>
                    </a:moveTo>
                    <a:cubicBezTo>
                      <a:pt x="69" y="1"/>
                      <a:pt x="0" y="69"/>
                      <a:pt x="0" y="160"/>
                    </a:cubicBezTo>
                    <a:lnTo>
                      <a:pt x="0" y="1439"/>
                    </a:lnTo>
                    <a:cubicBezTo>
                      <a:pt x="0" y="1507"/>
                      <a:pt x="69" y="1576"/>
                      <a:pt x="137" y="1576"/>
                    </a:cubicBezTo>
                    <a:lnTo>
                      <a:pt x="206" y="1576"/>
                    </a:lnTo>
                    <a:cubicBezTo>
                      <a:pt x="274" y="1576"/>
                      <a:pt x="343" y="1507"/>
                      <a:pt x="343" y="1439"/>
                    </a:cubicBezTo>
                    <a:lnTo>
                      <a:pt x="343" y="160"/>
                    </a:lnTo>
                    <a:cubicBezTo>
                      <a:pt x="343" y="69"/>
                      <a:pt x="274" y="1"/>
                      <a:pt x="206" y="1"/>
                    </a:cubicBezTo>
                    <a:close/>
                  </a:path>
                </a:pathLst>
              </a:custGeom>
              <a:solidFill>
                <a:srgbClr val="6063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16" name="Google Shape;4616;p30"/>
              <p:cNvSpPr/>
              <p:nvPr/>
            </p:nvSpPr>
            <p:spPr>
              <a:xfrm>
                <a:off x="5755825" y="3823713"/>
                <a:ext cx="80475" cy="161525"/>
              </a:xfrm>
              <a:custGeom>
                <a:avLst/>
                <a:gdLst/>
                <a:ahLst/>
                <a:cxnLst/>
                <a:rect l="l" t="t" r="r" b="b"/>
                <a:pathLst>
                  <a:path w="3219" h="6461" extrusionOk="0">
                    <a:moveTo>
                      <a:pt x="3219" y="0"/>
                    </a:moveTo>
                    <a:lnTo>
                      <a:pt x="3219" y="0"/>
                    </a:lnTo>
                    <a:cubicBezTo>
                      <a:pt x="2739" y="1073"/>
                      <a:pt x="2351" y="2260"/>
                      <a:pt x="1507" y="3105"/>
                    </a:cubicBezTo>
                    <a:cubicBezTo>
                      <a:pt x="1201" y="3426"/>
                      <a:pt x="834" y="3604"/>
                      <a:pt x="487" y="3604"/>
                    </a:cubicBezTo>
                    <a:cubicBezTo>
                      <a:pt x="316" y="3604"/>
                      <a:pt x="151" y="3560"/>
                      <a:pt x="0" y="3470"/>
                    </a:cubicBezTo>
                    <a:lnTo>
                      <a:pt x="0" y="3470"/>
                    </a:lnTo>
                    <a:lnTo>
                      <a:pt x="46" y="6140"/>
                    </a:lnTo>
                    <a:cubicBezTo>
                      <a:pt x="46" y="6323"/>
                      <a:pt x="206" y="6460"/>
                      <a:pt x="388" y="6460"/>
                    </a:cubicBezTo>
                    <a:lnTo>
                      <a:pt x="2785" y="6460"/>
                    </a:lnTo>
                    <a:cubicBezTo>
                      <a:pt x="2967" y="6460"/>
                      <a:pt x="3127" y="6323"/>
                      <a:pt x="3127" y="6140"/>
                    </a:cubicBezTo>
                    <a:lnTo>
                      <a:pt x="3219" y="0"/>
                    </a:lnTo>
                    <a:close/>
                  </a:path>
                </a:pathLst>
              </a:custGeom>
              <a:solidFill>
                <a:srgbClr val="748181">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17" name="Google Shape;4617;p30"/>
              <p:cNvSpPr/>
              <p:nvPr/>
            </p:nvSpPr>
            <p:spPr>
              <a:xfrm>
                <a:off x="5752975" y="3773313"/>
                <a:ext cx="59175" cy="106750"/>
              </a:xfrm>
              <a:custGeom>
                <a:avLst/>
                <a:gdLst/>
                <a:ahLst/>
                <a:cxnLst/>
                <a:rect l="l" t="t" r="r" b="b"/>
                <a:pathLst>
                  <a:path w="2367" h="4270" extrusionOk="0">
                    <a:moveTo>
                      <a:pt x="1164" y="1"/>
                    </a:moveTo>
                    <a:cubicBezTo>
                      <a:pt x="695" y="1"/>
                      <a:pt x="235" y="252"/>
                      <a:pt x="114" y="807"/>
                    </a:cubicBezTo>
                    <a:cubicBezTo>
                      <a:pt x="0" y="1446"/>
                      <a:pt x="114" y="2085"/>
                      <a:pt x="160" y="2724"/>
                    </a:cubicBezTo>
                    <a:cubicBezTo>
                      <a:pt x="228" y="3272"/>
                      <a:pt x="183" y="3774"/>
                      <a:pt x="616" y="4162"/>
                    </a:cubicBezTo>
                    <a:cubicBezTo>
                      <a:pt x="688" y="4233"/>
                      <a:pt x="777" y="4269"/>
                      <a:pt x="867" y="4269"/>
                    </a:cubicBezTo>
                    <a:cubicBezTo>
                      <a:pt x="921" y="4269"/>
                      <a:pt x="976" y="4256"/>
                      <a:pt x="1027" y="4231"/>
                    </a:cubicBezTo>
                    <a:cubicBezTo>
                      <a:pt x="1529" y="3934"/>
                      <a:pt x="1643" y="3477"/>
                      <a:pt x="1826" y="2952"/>
                    </a:cubicBezTo>
                    <a:cubicBezTo>
                      <a:pt x="2031" y="2336"/>
                      <a:pt x="2305" y="1743"/>
                      <a:pt x="2328" y="1103"/>
                    </a:cubicBezTo>
                    <a:cubicBezTo>
                      <a:pt x="2366" y="403"/>
                      <a:pt x="1757" y="1"/>
                      <a:pt x="11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618" name="Google Shape;4618;p30"/>
            <p:cNvSpPr/>
            <p:nvPr/>
          </p:nvSpPr>
          <p:spPr>
            <a:xfrm>
              <a:off x="7981275" y="4268238"/>
              <a:ext cx="522150" cy="86750"/>
            </a:xfrm>
            <a:custGeom>
              <a:avLst/>
              <a:gdLst/>
              <a:ahLst/>
              <a:cxnLst/>
              <a:rect l="l" t="t" r="r" b="b"/>
              <a:pathLst>
                <a:path w="20886" h="3470" fill="none" extrusionOk="0">
                  <a:moveTo>
                    <a:pt x="17462" y="0"/>
                  </a:moveTo>
                  <a:cubicBezTo>
                    <a:pt x="19356" y="0"/>
                    <a:pt x="20886" y="1530"/>
                    <a:pt x="20886" y="3424"/>
                  </a:cubicBezTo>
                  <a:lnTo>
                    <a:pt x="20886" y="3470"/>
                  </a:lnTo>
                  <a:lnTo>
                    <a:pt x="0" y="3470"/>
                  </a:lnTo>
                  <a:lnTo>
                    <a:pt x="0" y="3424"/>
                  </a:lnTo>
                  <a:cubicBezTo>
                    <a:pt x="0" y="1530"/>
                    <a:pt x="1530" y="0"/>
                    <a:pt x="3424" y="0"/>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19" name="Google Shape;4619;p30"/>
            <p:cNvSpPr/>
            <p:nvPr/>
          </p:nvSpPr>
          <p:spPr>
            <a:xfrm>
              <a:off x="7981275" y="4377213"/>
              <a:ext cx="522150" cy="86775"/>
            </a:xfrm>
            <a:custGeom>
              <a:avLst/>
              <a:gdLst/>
              <a:ahLst/>
              <a:cxnLst/>
              <a:rect l="l" t="t" r="r" b="b"/>
              <a:pathLst>
                <a:path w="20886" h="3471" fill="none" extrusionOk="0">
                  <a:moveTo>
                    <a:pt x="17462" y="1"/>
                  </a:moveTo>
                  <a:cubicBezTo>
                    <a:pt x="19356" y="1"/>
                    <a:pt x="20886" y="1530"/>
                    <a:pt x="20886" y="3402"/>
                  </a:cubicBezTo>
                  <a:lnTo>
                    <a:pt x="20886" y="3470"/>
                  </a:lnTo>
                  <a:lnTo>
                    <a:pt x="0" y="3470"/>
                  </a:lnTo>
                  <a:lnTo>
                    <a:pt x="0" y="3402"/>
                  </a:lnTo>
                  <a:cubicBezTo>
                    <a:pt x="0" y="1530"/>
                    <a:pt x="1530" y="1"/>
                    <a:pt x="3424" y="1"/>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20" name="Google Shape;4620;p30"/>
            <p:cNvSpPr/>
            <p:nvPr/>
          </p:nvSpPr>
          <p:spPr>
            <a:xfrm>
              <a:off x="7981275" y="4485638"/>
              <a:ext cx="522150" cy="87350"/>
            </a:xfrm>
            <a:custGeom>
              <a:avLst/>
              <a:gdLst/>
              <a:ahLst/>
              <a:cxnLst/>
              <a:rect l="l" t="t" r="r" b="b"/>
              <a:pathLst>
                <a:path w="20886" h="3494" fill="none" extrusionOk="0">
                  <a:moveTo>
                    <a:pt x="17462" y="1"/>
                  </a:moveTo>
                  <a:cubicBezTo>
                    <a:pt x="19356" y="1"/>
                    <a:pt x="20886" y="1530"/>
                    <a:pt x="20886" y="3425"/>
                  </a:cubicBezTo>
                  <a:lnTo>
                    <a:pt x="20886" y="3493"/>
                  </a:lnTo>
                  <a:lnTo>
                    <a:pt x="0" y="3493"/>
                  </a:lnTo>
                  <a:lnTo>
                    <a:pt x="0" y="3425"/>
                  </a:lnTo>
                  <a:cubicBezTo>
                    <a:pt x="0" y="1530"/>
                    <a:pt x="1530" y="1"/>
                    <a:pt x="3424" y="1"/>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621" name="Google Shape;4621;p30"/>
            <p:cNvGrpSpPr/>
            <p:nvPr/>
          </p:nvGrpSpPr>
          <p:grpSpPr>
            <a:xfrm>
              <a:off x="7851175" y="3659363"/>
              <a:ext cx="86750" cy="325875"/>
              <a:chOff x="5752400" y="3659363"/>
              <a:chExt cx="86750" cy="325875"/>
            </a:xfrm>
          </p:grpSpPr>
          <p:sp>
            <p:nvSpPr>
              <p:cNvPr id="4622" name="Google Shape;4622;p30"/>
              <p:cNvSpPr/>
              <p:nvPr/>
            </p:nvSpPr>
            <p:spPr>
              <a:xfrm>
                <a:off x="5752400" y="3659363"/>
                <a:ext cx="86750" cy="325875"/>
              </a:xfrm>
              <a:custGeom>
                <a:avLst/>
                <a:gdLst/>
                <a:ahLst/>
                <a:cxnLst/>
                <a:rect l="l" t="t" r="r" b="b"/>
                <a:pathLst>
                  <a:path w="3470" h="13035" extrusionOk="0">
                    <a:moveTo>
                      <a:pt x="320" y="1"/>
                    </a:moveTo>
                    <a:cubicBezTo>
                      <a:pt x="137" y="1"/>
                      <a:pt x="0" y="138"/>
                      <a:pt x="0" y="343"/>
                    </a:cubicBezTo>
                    <a:lnTo>
                      <a:pt x="183" y="12714"/>
                    </a:lnTo>
                    <a:cubicBezTo>
                      <a:pt x="183" y="12897"/>
                      <a:pt x="343" y="13034"/>
                      <a:pt x="525" y="13034"/>
                    </a:cubicBezTo>
                    <a:lnTo>
                      <a:pt x="2922" y="13034"/>
                    </a:lnTo>
                    <a:cubicBezTo>
                      <a:pt x="3104" y="13034"/>
                      <a:pt x="3264" y="12897"/>
                      <a:pt x="3264" y="12714"/>
                    </a:cubicBezTo>
                    <a:lnTo>
                      <a:pt x="3470" y="343"/>
                    </a:lnTo>
                    <a:cubicBezTo>
                      <a:pt x="3470" y="138"/>
                      <a:pt x="3310" y="1"/>
                      <a:pt x="3127" y="1"/>
                    </a:cubicBezTo>
                    <a:close/>
                  </a:path>
                </a:pathLst>
              </a:custGeom>
              <a:solidFill>
                <a:srgbClr val="A8B9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23" name="Google Shape;4623;p30"/>
              <p:cNvSpPr/>
              <p:nvPr/>
            </p:nvSpPr>
            <p:spPr>
              <a:xfrm>
                <a:off x="5768375" y="3675338"/>
                <a:ext cx="54225" cy="54250"/>
              </a:xfrm>
              <a:custGeom>
                <a:avLst/>
                <a:gdLst/>
                <a:ahLst/>
                <a:cxnLst/>
                <a:rect l="l" t="t" r="r" b="b"/>
                <a:pathLst>
                  <a:path w="2169" h="2170" extrusionOk="0">
                    <a:moveTo>
                      <a:pt x="1096" y="1"/>
                    </a:moveTo>
                    <a:cubicBezTo>
                      <a:pt x="480" y="1"/>
                      <a:pt x="0" y="480"/>
                      <a:pt x="0" y="1097"/>
                    </a:cubicBezTo>
                    <a:cubicBezTo>
                      <a:pt x="0" y="1690"/>
                      <a:pt x="480" y="2169"/>
                      <a:pt x="1096" y="2169"/>
                    </a:cubicBezTo>
                    <a:cubicBezTo>
                      <a:pt x="1689" y="2169"/>
                      <a:pt x="2169" y="1690"/>
                      <a:pt x="2169" y="1097"/>
                    </a:cubicBezTo>
                    <a:cubicBezTo>
                      <a:pt x="2169" y="480"/>
                      <a:pt x="1689" y="1"/>
                      <a:pt x="1096" y="1"/>
                    </a:cubicBezTo>
                    <a:close/>
                  </a:path>
                </a:pathLst>
              </a:custGeom>
              <a:solidFill>
                <a:srgbClr val="868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24" name="Google Shape;4624;p30"/>
              <p:cNvSpPr/>
              <p:nvPr/>
            </p:nvSpPr>
            <p:spPr>
              <a:xfrm>
                <a:off x="5791200" y="3682763"/>
                <a:ext cx="8575" cy="39400"/>
              </a:xfrm>
              <a:custGeom>
                <a:avLst/>
                <a:gdLst/>
                <a:ahLst/>
                <a:cxnLst/>
                <a:rect l="l" t="t" r="r" b="b"/>
                <a:pathLst>
                  <a:path w="343" h="1576" extrusionOk="0">
                    <a:moveTo>
                      <a:pt x="137" y="1"/>
                    </a:moveTo>
                    <a:cubicBezTo>
                      <a:pt x="69" y="1"/>
                      <a:pt x="0" y="69"/>
                      <a:pt x="0" y="160"/>
                    </a:cubicBezTo>
                    <a:lnTo>
                      <a:pt x="0" y="1439"/>
                    </a:lnTo>
                    <a:cubicBezTo>
                      <a:pt x="0" y="1507"/>
                      <a:pt x="69" y="1576"/>
                      <a:pt x="137" y="1576"/>
                    </a:cubicBezTo>
                    <a:lnTo>
                      <a:pt x="206" y="1576"/>
                    </a:lnTo>
                    <a:cubicBezTo>
                      <a:pt x="274" y="1576"/>
                      <a:pt x="343" y="1507"/>
                      <a:pt x="343" y="1439"/>
                    </a:cubicBezTo>
                    <a:lnTo>
                      <a:pt x="343" y="160"/>
                    </a:lnTo>
                    <a:cubicBezTo>
                      <a:pt x="343" y="69"/>
                      <a:pt x="274" y="1"/>
                      <a:pt x="206" y="1"/>
                    </a:cubicBezTo>
                    <a:close/>
                  </a:path>
                </a:pathLst>
              </a:custGeom>
              <a:solidFill>
                <a:srgbClr val="6063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25" name="Google Shape;4625;p30"/>
              <p:cNvSpPr/>
              <p:nvPr/>
            </p:nvSpPr>
            <p:spPr>
              <a:xfrm>
                <a:off x="5755825" y="3823713"/>
                <a:ext cx="80475" cy="161525"/>
              </a:xfrm>
              <a:custGeom>
                <a:avLst/>
                <a:gdLst/>
                <a:ahLst/>
                <a:cxnLst/>
                <a:rect l="l" t="t" r="r" b="b"/>
                <a:pathLst>
                  <a:path w="3219" h="6461" extrusionOk="0">
                    <a:moveTo>
                      <a:pt x="3219" y="0"/>
                    </a:moveTo>
                    <a:lnTo>
                      <a:pt x="3219" y="0"/>
                    </a:lnTo>
                    <a:cubicBezTo>
                      <a:pt x="2739" y="1073"/>
                      <a:pt x="2351" y="2260"/>
                      <a:pt x="1507" y="3105"/>
                    </a:cubicBezTo>
                    <a:cubicBezTo>
                      <a:pt x="1201" y="3426"/>
                      <a:pt x="834" y="3604"/>
                      <a:pt x="487" y="3604"/>
                    </a:cubicBezTo>
                    <a:cubicBezTo>
                      <a:pt x="316" y="3604"/>
                      <a:pt x="151" y="3560"/>
                      <a:pt x="0" y="3470"/>
                    </a:cubicBezTo>
                    <a:lnTo>
                      <a:pt x="0" y="3470"/>
                    </a:lnTo>
                    <a:lnTo>
                      <a:pt x="46" y="6140"/>
                    </a:lnTo>
                    <a:cubicBezTo>
                      <a:pt x="46" y="6323"/>
                      <a:pt x="206" y="6460"/>
                      <a:pt x="388" y="6460"/>
                    </a:cubicBezTo>
                    <a:lnTo>
                      <a:pt x="2785" y="6460"/>
                    </a:lnTo>
                    <a:cubicBezTo>
                      <a:pt x="2967" y="6460"/>
                      <a:pt x="3127" y="6323"/>
                      <a:pt x="3127" y="6140"/>
                    </a:cubicBezTo>
                    <a:lnTo>
                      <a:pt x="3219" y="0"/>
                    </a:lnTo>
                    <a:close/>
                  </a:path>
                </a:pathLst>
              </a:custGeom>
              <a:solidFill>
                <a:srgbClr val="748181">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26" name="Google Shape;4626;p30"/>
              <p:cNvSpPr/>
              <p:nvPr/>
            </p:nvSpPr>
            <p:spPr>
              <a:xfrm>
                <a:off x="5752975" y="3773313"/>
                <a:ext cx="59175" cy="106750"/>
              </a:xfrm>
              <a:custGeom>
                <a:avLst/>
                <a:gdLst/>
                <a:ahLst/>
                <a:cxnLst/>
                <a:rect l="l" t="t" r="r" b="b"/>
                <a:pathLst>
                  <a:path w="2367" h="4270" extrusionOk="0">
                    <a:moveTo>
                      <a:pt x="1164" y="1"/>
                    </a:moveTo>
                    <a:cubicBezTo>
                      <a:pt x="695" y="1"/>
                      <a:pt x="235" y="252"/>
                      <a:pt x="114" y="807"/>
                    </a:cubicBezTo>
                    <a:cubicBezTo>
                      <a:pt x="0" y="1446"/>
                      <a:pt x="114" y="2085"/>
                      <a:pt x="160" y="2724"/>
                    </a:cubicBezTo>
                    <a:cubicBezTo>
                      <a:pt x="228" y="3272"/>
                      <a:pt x="183" y="3774"/>
                      <a:pt x="616" y="4162"/>
                    </a:cubicBezTo>
                    <a:cubicBezTo>
                      <a:pt x="688" y="4233"/>
                      <a:pt x="777" y="4269"/>
                      <a:pt x="867" y="4269"/>
                    </a:cubicBezTo>
                    <a:cubicBezTo>
                      <a:pt x="921" y="4269"/>
                      <a:pt x="976" y="4256"/>
                      <a:pt x="1027" y="4231"/>
                    </a:cubicBezTo>
                    <a:cubicBezTo>
                      <a:pt x="1529" y="3934"/>
                      <a:pt x="1643" y="3477"/>
                      <a:pt x="1826" y="2952"/>
                    </a:cubicBezTo>
                    <a:cubicBezTo>
                      <a:pt x="2031" y="2336"/>
                      <a:pt x="2305" y="1743"/>
                      <a:pt x="2328" y="1103"/>
                    </a:cubicBezTo>
                    <a:cubicBezTo>
                      <a:pt x="2366" y="403"/>
                      <a:pt x="1757" y="1"/>
                      <a:pt x="11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627" name="Google Shape;4627;p30"/>
            <p:cNvSpPr/>
            <p:nvPr/>
          </p:nvSpPr>
          <p:spPr>
            <a:xfrm>
              <a:off x="7644325" y="4354963"/>
              <a:ext cx="43400" cy="218025"/>
            </a:xfrm>
            <a:custGeom>
              <a:avLst/>
              <a:gdLst/>
              <a:ahLst/>
              <a:cxnLst/>
              <a:rect l="l" t="t" r="r" b="b"/>
              <a:pathLst>
                <a:path w="1736" h="8721" extrusionOk="0">
                  <a:moveTo>
                    <a:pt x="389" y="1"/>
                  </a:moveTo>
                  <a:cubicBezTo>
                    <a:pt x="183" y="1"/>
                    <a:pt x="1" y="183"/>
                    <a:pt x="1" y="412"/>
                  </a:cubicBezTo>
                  <a:lnTo>
                    <a:pt x="1" y="8309"/>
                  </a:lnTo>
                  <a:cubicBezTo>
                    <a:pt x="1" y="8537"/>
                    <a:pt x="183" y="8720"/>
                    <a:pt x="389" y="8720"/>
                  </a:cubicBezTo>
                  <a:lnTo>
                    <a:pt x="1347" y="8720"/>
                  </a:lnTo>
                  <a:cubicBezTo>
                    <a:pt x="1576" y="8720"/>
                    <a:pt x="1735" y="8537"/>
                    <a:pt x="1735" y="8309"/>
                  </a:cubicBezTo>
                  <a:lnTo>
                    <a:pt x="1735" y="412"/>
                  </a:lnTo>
                  <a:cubicBezTo>
                    <a:pt x="1735" y="183"/>
                    <a:pt x="1576" y="1"/>
                    <a:pt x="1347" y="1"/>
                  </a:cubicBezTo>
                  <a:close/>
                </a:path>
              </a:pathLst>
            </a:custGeom>
            <a:solidFill>
              <a:srgbClr val="74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28" name="Google Shape;4628;p30"/>
            <p:cNvSpPr/>
            <p:nvPr/>
          </p:nvSpPr>
          <p:spPr>
            <a:xfrm>
              <a:off x="7645475" y="4376088"/>
              <a:ext cx="42825" cy="42250"/>
            </a:xfrm>
            <a:custGeom>
              <a:avLst/>
              <a:gdLst/>
              <a:ahLst/>
              <a:cxnLst/>
              <a:rect l="l" t="t" r="r" b="b"/>
              <a:pathLst>
                <a:path w="1713" h="1690" extrusionOk="0">
                  <a:moveTo>
                    <a:pt x="845" y="0"/>
                  </a:moveTo>
                  <a:cubicBezTo>
                    <a:pt x="411" y="0"/>
                    <a:pt x="0" y="388"/>
                    <a:pt x="0" y="845"/>
                  </a:cubicBezTo>
                  <a:cubicBezTo>
                    <a:pt x="23" y="1301"/>
                    <a:pt x="388" y="1689"/>
                    <a:pt x="845" y="1689"/>
                  </a:cubicBezTo>
                  <a:cubicBezTo>
                    <a:pt x="1278" y="1689"/>
                    <a:pt x="1712" y="1301"/>
                    <a:pt x="1689" y="845"/>
                  </a:cubicBezTo>
                  <a:cubicBezTo>
                    <a:pt x="1667" y="388"/>
                    <a:pt x="1324" y="0"/>
                    <a:pt x="8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29" name="Google Shape;4629;p30"/>
            <p:cNvSpPr/>
            <p:nvPr/>
          </p:nvSpPr>
          <p:spPr>
            <a:xfrm>
              <a:off x="7644325" y="4407463"/>
              <a:ext cx="43400" cy="165525"/>
            </a:xfrm>
            <a:custGeom>
              <a:avLst/>
              <a:gdLst/>
              <a:ahLst/>
              <a:cxnLst/>
              <a:rect l="l" t="t" r="r" b="b"/>
              <a:pathLst>
                <a:path w="1736" h="6621" extrusionOk="0">
                  <a:moveTo>
                    <a:pt x="1735" y="1"/>
                  </a:moveTo>
                  <a:cubicBezTo>
                    <a:pt x="1210" y="731"/>
                    <a:pt x="640" y="1416"/>
                    <a:pt x="1" y="2078"/>
                  </a:cubicBezTo>
                  <a:lnTo>
                    <a:pt x="1" y="6209"/>
                  </a:lnTo>
                  <a:cubicBezTo>
                    <a:pt x="1" y="6437"/>
                    <a:pt x="183" y="6620"/>
                    <a:pt x="389" y="6620"/>
                  </a:cubicBezTo>
                  <a:lnTo>
                    <a:pt x="1347" y="6620"/>
                  </a:lnTo>
                  <a:cubicBezTo>
                    <a:pt x="1576" y="6620"/>
                    <a:pt x="1735" y="6437"/>
                    <a:pt x="1735" y="6209"/>
                  </a:cubicBezTo>
                  <a:lnTo>
                    <a:pt x="1735" y="1"/>
                  </a:lnTo>
                  <a:close/>
                </a:path>
              </a:pathLst>
            </a:custGeom>
            <a:solidFill>
              <a:srgbClr val="6063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30" name="Google Shape;4630;p30"/>
            <p:cNvSpPr/>
            <p:nvPr/>
          </p:nvSpPr>
          <p:spPr>
            <a:xfrm>
              <a:off x="8689425" y="4354963"/>
              <a:ext cx="43400" cy="218025"/>
            </a:xfrm>
            <a:custGeom>
              <a:avLst/>
              <a:gdLst/>
              <a:ahLst/>
              <a:cxnLst/>
              <a:rect l="l" t="t" r="r" b="b"/>
              <a:pathLst>
                <a:path w="1736" h="8721" extrusionOk="0">
                  <a:moveTo>
                    <a:pt x="389" y="1"/>
                  </a:moveTo>
                  <a:cubicBezTo>
                    <a:pt x="183" y="1"/>
                    <a:pt x="1" y="183"/>
                    <a:pt x="1" y="412"/>
                  </a:cubicBezTo>
                  <a:lnTo>
                    <a:pt x="1" y="8309"/>
                  </a:lnTo>
                  <a:cubicBezTo>
                    <a:pt x="1" y="8537"/>
                    <a:pt x="183" y="8720"/>
                    <a:pt x="389" y="8720"/>
                  </a:cubicBezTo>
                  <a:lnTo>
                    <a:pt x="1347" y="8720"/>
                  </a:lnTo>
                  <a:cubicBezTo>
                    <a:pt x="1576" y="8720"/>
                    <a:pt x="1735" y="8537"/>
                    <a:pt x="1735" y="8309"/>
                  </a:cubicBezTo>
                  <a:lnTo>
                    <a:pt x="1735" y="412"/>
                  </a:lnTo>
                  <a:cubicBezTo>
                    <a:pt x="1735" y="183"/>
                    <a:pt x="1576" y="1"/>
                    <a:pt x="1347" y="1"/>
                  </a:cubicBezTo>
                  <a:close/>
                </a:path>
              </a:pathLst>
            </a:custGeom>
            <a:solidFill>
              <a:srgbClr val="74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31" name="Google Shape;4631;p30"/>
            <p:cNvSpPr/>
            <p:nvPr/>
          </p:nvSpPr>
          <p:spPr>
            <a:xfrm>
              <a:off x="8690575" y="4376088"/>
              <a:ext cx="42825" cy="42250"/>
            </a:xfrm>
            <a:custGeom>
              <a:avLst/>
              <a:gdLst/>
              <a:ahLst/>
              <a:cxnLst/>
              <a:rect l="l" t="t" r="r" b="b"/>
              <a:pathLst>
                <a:path w="1713" h="1690" extrusionOk="0">
                  <a:moveTo>
                    <a:pt x="845" y="0"/>
                  </a:moveTo>
                  <a:cubicBezTo>
                    <a:pt x="411" y="0"/>
                    <a:pt x="0" y="388"/>
                    <a:pt x="0" y="845"/>
                  </a:cubicBezTo>
                  <a:cubicBezTo>
                    <a:pt x="23" y="1301"/>
                    <a:pt x="388" y="1689"/>
                    <a:pt x="845" y="1689"/>
                  </a:cubicBezTo>
                  <a:cubicBezTo>
                    <a:pt x="1278" y="1689"/>
                    <a:pt x="1712" y="1301"/>
                    <a:pt x="1689" y="845"/>
                  </a:cubicBezTo>
                  <a:cubicBezTo>
                    <a:pt x="1667" y="388"/>
                    <a:pt x="1324" y="0"/>
                    <a:pt x="8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32" name="Google Shape;4632;p30"/>
            <p:cNvSpPr/>
            <p:nvPr/>
          </p:nvSpPr>
          <p:spPr>
            <a:xfrm>
              <a:off x="8689425" y="4407463"/>
              <a:ext cx="43400" cy="165525"/>
            </a:xfrm>
            <a:custGeom>
              <a:avLst/>
              <a:gdLst/>
              <a:ahLst/>
              <a:cxnLst/>
              <a:rect l="l" t="t" r="r" b="b"/>
              <a:pathLst>
                <a:path w="1736" h="6621" extrusionOk="0">
                  <a:moveTo>
                    <a:pt x="1735" y="1"/>
                  </a:moveTo>
                  <a:cubicBezTo>
                    <a:pt x="1210" y="731"/>
                    <a:pt x="640" y="1416"/>
                    <a:pt x="1" y="2078"/>
                  </a:cubicBezTo>
                  <a:lnTo>
                    <a:pt x="1" y="6209"/>
                  </a:lnTo>
                  <a:cubicBezTo>
                    <a:pt x="1" y="6437"/>
                    <a:pt x="183" y="6620"/>
                    <a:pt x="389" y="6620"/>
                  </a:cubicBezTo>
                  <a:lnTo>
                    <a:pt x="1347" y="6620"/>
                  </a:lnTo>
                  <a:cubicBezTo>
                    <a:pt x="1576" y="6620"/>
                    <a:pt x="1735" y="6437"/>
                    <a:pt x="1735" y="6209"/>
                  </a:cubicBezTo>
                  <a:lnTo>
                    <a:pt x="1735" y="1"/>
                  </a:lnTo>
                  <a:close/>
                </a:path>
              </a:pathLst>
            </a:custGeom>
            <a:solidFill>
              <a:srgbClr val="6063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633" name="Google Shape;4633;p30"/>
          <p:cNvGrpSpPr/>
          <p:nvPr/>
        </p:nvGrpSpPr>
        <p:grpSpPr>
          <a:xfrm>
            <a:off x="5992450" y="411175"/>
            <a:ext cx="3225900" cy="4759850"/>
            <a:chOff x="5992450" y="411175"/>
            <a:chExt cx="3225900" cy="4759850"/>
          </a:xfrm>
        </p:grpSpPr>
        <p:sp>
          <p:nvSpPr>
            <p:cNvPr id="4634" name="Google Shape;4634;p30"/>
            <p:cNvSpPr/>
            <p:nvPr/>
          </p:nvSpPr>
          <p:spPr>
            <a:xfrm>
              <a:off x="8052550" y="411175"/>
              <a:ext cx="1165800" cy="4332600"/>
            </a:xfrm>
            <a:prstGeom prst="rtTriangle">
              <a:avLst/>
            </a:pr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35" name="Google Shape;4635;p30"/>
            <p:cNvSpPr/>
            <p:nvPr/>
          </p:nvSpPr>
          <p:spPr>
            <a:xfrm rot="-5400000" flipH="1">
              <a:off x="7365400" y="3370875"/>
              <a:ext cx="427200" cy="3173100"/>
            </a:xfrm>
            <a:prstGeom prst="rtTriangle">
              <a:avLst/>
            </a:pr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636" name="Google Shape;4636;p30"/>
          <p:cNvGrpSpPr/>
          <p:nvPr/>
        </p:nvGrpSpPr>
        <p:grpSpPr>
          <a:xfrm>
            <a:off x="0" y="108400"/>
            <a:ext cx="8969513" cy="4926696"/>
            <a:chOff x="0" y="108400"/>
            <a:chExt cx="8969513" cy="4926696"/>
          </a:xfrm>
        </p:grpSpPr>
        <p:sp>
          <p:nvSpPr>
            <p:cNvPr id="4637" name="Google Shape;4637;p30"/>
            <p:cNvSpPr/>
            <p:nvPr/>
          </p:nvSpPr>
          <p:spPr>
            <a:xfrm>
              <a:off x="406786" y="260748"/>
              <a:ext cx="8330135" cy="4492798"/>
            </a:xfrm>
            <a:custGeom>
              <a:avLst/>
              <a:gdLst/>
              <a:ahLst/>
              <a:cxnLst/>
              <a:rect l="l" t="t" r="r" b="b"/>
              <a:pathLst>
                <a:path w="178672" h="136352" extrusionOk="0">
                  <a:moveTo>
                    <a:pt x="846" y="1"/>
                  </a:moveTo>
                  <a:cubicBezTo>
                    <a:pt x="376" y="1"/>
                    <a:pt x="0" y="377"/>
                    <a:pt x="0" y="832"/>
                  </a:cubicBezTo>
                  <a:lnTo>
                    <a:pt x="0" y="135521"/>
                  </a:lnTo>
                  <a:cubicBezTo>
                    <a:pt x="0" y="135991"/>
                    <a:pt x="376" y="136352"/>
                    <a:pt x="846" y="136352"/>
                  </a:cubicBezTo>
                  <a:lnTo>
                    <a:pt x="177841" y="136352"/>
                  </a:lnTo>
                  <a:cubicBezTo>
                    <a:pt x="178295" y="136352"/>
                    <a:pt x="178672" y="135991"/>
                    <a:pt x="178672" y="135521"/>
                  </a:cubicBezTo>
                  <a:lnTo>
                    <a:pt x="178672" y="832"/>
                  </a:lnTo>
                  <a:cubicBezTo>
                    <a:pt x="178672" y="377"/>
                    <a:pt x="178295" y="1"/>
                    <a:pt x="177841" y="1"/>
                  </a:cubicBezTo>
                  <a:close/>
                </a:path>
              </a:pathLst>
            </a:custGeom>
            <a:solidFill>
              <a:srgbClr val="CEC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38" name="Google Shape;4638;p30"/>
            <p:cNvSpPr/>
            <p:nvPr/>
          </p:nvSpPr>
          <p:spPr>
            <a:xfrm>
              <a:off x="4572359" y="108400"/>
              <a:ext cx="4397154" cy="4765493"/>
            </a:xfrm>
            <a:custGeom>
              <a:avLst/>
              <a:gdLst/>
              <a:ahLst/>
              <a:cxnLst/>
              <a:rect l="l" t="t" r="r" b="b"/>
              <a:pathLst>
                <a:path w="94314" h="144628" extrusionOk="0">
                  <a:moveTo>
                    <a:pt x="1" y="1"/>
                  </a:moveTo>
                  <a:lnTo>
                    <a:pt x="1" y="144628"/>
                  </a:lnTo>
                  <a:lnTo>
                    <a:pt x="91695" y="144628"/>
                  </a:lnTo>
                  <a:cubicBezTo>
                    <a:pt x="93153" y="144628"/>
                    <a:pt x="94313" y="143452"/>
                    <a:pt x="94313" y="142010"/>
                  </a:cubicBezTo>
                  <a:lnTo>
                    <a:pt x="94313" y="2603"/>
                  </a:lnTo>
                  <a:cubicBezTo>
                    <a:pt x="94313" y="1161"/>
                    <a:pt x="93153" y="1"/>
                    <a:pt x="916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39" name="Google Shape;4639;p30"/>
            <p:cNvSpPr/>
            <p:nvPr/>
          </p:nvSpPr>
          <p:spPr>
            <a:xfrm>
              <a:off x="174375" y="108400"/>
              <a:ext cx="4478033" cy="4765493"/>
            </a:xfrm>
            <a:custGeom>
              <a:avLst/>
              <a:gdLst/>
              <a:ahLst/>
              <a:cxnLst/>
              <a:rect l="l" t="t" r="r" b="b"/>
              <a:pathLst>
                <a:path w="94329" h="144628" extrusionOk="0">
                  <a:moveTo>
                    <a:pt x="2618" y="1"/>
                  </a:moveTo>
                  <a:cubicBezTo>
                    <a:pt x="1176" y="1"/>
                    <a:pt x="1" y="1161"/>
                    <a:pt x="1" y="2603"/>
                  </a:cubicBezTo>
                  <a:lnTo>
                    <a:pt x="1" y="142010"/>
                  </a:lnTo>
                  <a:cubicBezTo>
                    <a:pt x="1" y="143452"/>
                    <a:pt x="1176" y="144628"/>
                    <a:pt x="2618" y="144628"/>
                  </a:cubicBezTo>
                  <a:lnTo>
                    <a:pt x="94329" y="144628"/>
                  </a:lnTo>
                  <a:lnTo>
                    <a:pt x="943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40" name="Google Shape;4640;p30"/>
            <p:cNvSpPr/>
            <p:nvPr/>
          </p:nvSpPr>
          <p:spPr>
            <a:xfrm>
              <a:off x="720000" y="4210391"/>
              <a:ext cx="297050" cy="824706"/>
            </a:xfrm>
            <a:custGeom>
              <a:avLst/>
              <a:gdLst/>
              <a:ahLst/>
              <a:cxnLst/>
              <a:rect l="l" t="t" r="r" b="b"/>
              <a:pathLst>
                <a:path w="11882" h="32071" extrusionOk="0">
                  <a:moveTo>
                    <a:pt x="1" y="1"/>
                  </a:moveTo>
                  <a:lnTo>
                    <a:pt x="1" y="32070"/>
                  </a:lnTo>
                  <a:lnTo>
                    <a:pt x="5941" y="26240"/>
                  </a:lnTo>
                  <a:lnTo>
                    <a:pt x="11882" y="32070"/>
                  </a:lnTo>
                  <a:lnTo>
                    <a:pt x="1188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41" name="Google Shape;4641;p30"/>
            <p:cNvSpPr/>
            <p:nvPr/>
          </p:nvSpPr>
          <p:spPr>
            <a:xfrm flipH="1">
              <a:off x="25" y="1930375"/>
              <a:ext cx="1040534" cy="540081"/>
            </a:xfrm>
            <a:custGeom>
              <a:avLst/>
              <a:gdLst/>
              <a:ahLst/>
              <a:cxnLst/>
              <a:rect l="l" t="t" r="r" b="b"/>
              <a:pathLst>
                <a:path w="25942" h="13465" extrusionOk="0">
                  <a:moveTo>
                    <a:pt x="1866" y="1"/>
                  </a:moveTo>
                  <a:lnTo>
                    <a:pt x="0" y="7211"/>
                  </a:lnTo>
                  <a:lnTo>
                    <a:pt x="24076" y="13465"/>
                  </a:lnTo>
                  <a:lnTo>
                    <a:pt x="25941" y="6255"/>
                  </a:lnTo>
                  <a:lnTo>
                    <a:pt x="186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42" name="Google Shape;4642;p30"/>
            <p:cNvSpPr/>
            <p:nvPr/>
          </p:nvSpPr>
          <p:spPr>
            <a:xfrm>
              <a:off x="293478" y="233896"/>
              <a:ext cx="4320006" cy="4492798"/>
            </a:xfrm>
            <a:custGeom>
              <a:avLst/>
              <a:gdLst/>
              <a:ahLst/>
              <a:cxnLst/>
              <a:rect l="l" t="t" r="r" b="b"/>
              <a:pathLst>
                <a:path w="89344" h="136352" extrusionOk="0">
                  <a:moveTo>
                    <a:pt x="846" y="1"/>
                  </a:moveTo>
                  <a:cubicBezTo>
                    <a:pt x="376" y="1"/>
                    <a:pt x="0" y="377"/>
                    <a:pt x="0" y="831"/>
                  </a:cubicBezTo>
                  <a:lnTo>
                    <a:pt x="0" y="135521"/>
                  </a:lnTo>
                  <a:cubicBezTo>
                    <a:pt x="0" y="135975"/>
                    <a:pt x="376" y="136352"/>
                    <a:pt x="846" y="136352"/>
                  </a:cubicBezTo>
                  <a:lnTo>
                    <a:pt x="89344" y="136352"/>
                  </a:lnTo>
                  <a:lnTo>
                    <a:pt x="89344" y="1"/>
                  </a:lnTo>
                  <a:close/>
                </a:path>
              </a:pathLst>
            </a:custGeom>
            <a:solidFill>
              <a:srgbClr val="FFFB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43" name="Google Shape;4643;p30"/>
            <p:cNvSpPr/>
            <p:nvPr/>
          </p:nvSpPr>
          <p:spPr>
            <a:xfrm>
              <a:off x="4613294" y="233896"/>
              <a:ext cx="4237321" cy="4492798"/>
            </a:xfrm>
            <a:custGeom>
              <a:avLst/>
              <a:gdLst/>
              <a:ahLst/>
              <a:cxnLst/>
              <a:rect l="l" t="t" r="r" b="b"/>
              <a:pathLst>
                <a:path w="89329" h="136352" extrusionOk="0">
                  <a:moveTo>
                    <a:pt x="1" y="1"/>
                  </a:moveTo>
                  <a:lnTo>
                    <a:pt x="1" y="136352"/>
                  </a:lnTo>
                  <a:lnTo>
                    <a:pt x="88498" y="136352"/>
                  </a:lnTo>
                  <a:cubicBezTo>
                    <a:pt x="88952" y="136352"/>
                    <a:pt x="89329" y="135975"/>
                    <a:pt x="89329" y="135521"/>
                  </a:cubicBezTo>
                  <a:lnTo>
                    <a:pt x="89329" y="831"/>
                  </a:lnTo>
                  <a:cubicBezTo>
                    <a:pt x="89329" y="377"/>
                    <a:pt x="88952" y="1"/>
                    <a:pt x="88498" y="1"/>
                  </a:cubicBezTo>
                  <a:close/>
                </a:path>
              </a:pathLst>
            </a:custGeom>
            <a:solidFill>
              <a:srgbClr val="FFFB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644" name="Google Shape;4644;p30"/>
            <p:cNvGrpSpPr/>
            <p:nvPr/>
          </p:nvGrpSpPr>
          <p:grpSpPr>
            <a:xfrm>
              <a:off x="418990" y="297292"/>
              <a:ext cx="1016917" cy="968564"/>
              <a:chOff x="2196125" y="2117850"/>
              <a:chExt cx="569000" cy="541975"/>
            </a:xfrm>
          </p:grpSpPr>
          <p:sp>
            <p:nvSpPr>
              <p:cNvPr id="4645" name="Google Shape;4645;p30"/>
              <p:cNvSpPr/>
              <p:nvPr/>
            </p:nvSpPr>
            <p:spPr>
              <a:xfrm>
                <a:off x="2196125" y="2117850"/>
                <a:ext cx="569000" cy="541975"/>
              </a:xfrm>
              <a:custGeom>
                <a:avLst/>
                <a:gdLst/>
                <a:ahLst/>
                <a:cxnLst/>
                <a:rect l="l" t="t" r="r" b="b"/>
                <a:pathLst>
                  <a:path w="22760" h="21679" extrusionOk="0">
                    <a:moveTo>
                      <a:pt x="4906" y="1"/>
                    </a:moveTo>
                    <a:lnTo>
                      <a:pt x="0" y="17854"/>
                    </a:lnTo>
                    <a:lnTo>
                      <a:pt x="13903" y="21678"/>
                    </a:lnTo>
                    <a:lnTo>
                      <a:pt x="18825" y="19249"/>
                    </a:lnTo>
                    <a:lnTo>
                      <a:pt x="22759" y="4907"/>
                    </a:lnTo>
                    <a:lnTo>
                      <a:pt x="490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46" name="Google Shape;4646;p30"/>
              <p:cNvSpPr/>
              <p:nvPr/>
            </p:nvSpPr>
            <p:spPr>
              <a:xfrm>
                <a:off x="2543700" y="2571625"/>
                <a:ext cx="123075" cy="88200"/>
              </a:xfrm>
              <a:custGeom>
                <a:avLst/>
                <a:gdLst/>
                <a:ahLst/>
                <a:cxnLst/>
                <a:rect l="l" t="t" r="r" b="b"/>
                <a:pathLst>
                  <a:path w="4923" h="3528" extrusionOk="0">
                    <a:moveTo>
                      <a:pt x="972" y="1"/>
                    </a:moveTo>
                    <a:lnTo>
                      <a:pt x="0" y="3527"/>
                    </a:lnTo>
                    <a:lnTo>
                      <a:pt x="4922" y="1098"/>
                    </a:lnTo>
                    <a:lnTo>
                      <a:pt x="972" y="1"/>
                    </a:ln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47" name="Google Shape;4647;p30"/>
              <p:cNvSpPr/>
              <p:nvPr/>
            </p:nvSpPr>
            <p:spPr>
              <a:xfrm>
                <a:off x="2298775" y="2117850"/>
                <a:ext cx="466350" cy="195950"/>
              </a:xfrm>
              <a:custGeom>
                <a:avLst/>
                <a:gdLst/>
                <a:ahLst/>
                <a:cxnLst/>
                <a:rect l="l" t="t" r="r" b="b"/>
                <a:pathLst>
                  <a:path w="18654" h="7838" extrusionOk="0">
                    <a:moveTo>
                      <a:pt x="800" y="1"/>
                    </a:moveTo>
                    <a:lnTo>
                      <a:pt x="1" y="2932"/>
                    </a:lnTo>
                    <a:lnTo>
                      <a:pt x="17854" y="7838"/>
                    </a:lnTo>
                    <a:lnTo>
                      <a:pt x="18653" y="4907"/>
                    </a:lnTo>
                    <a:lnTo>
                      <a:pt x="800" y="1"/>
                    </a:ln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648" name="Google Shape;4648;p30"/>
            <p:cNvSpPr/>
            <p:nvPr/>
          </p:nvSpPr>
          <p:spPr>
            <a:xfrm flipH="1">
              <a:off x="35" y="2533900"/>
              <a:ext cx="1021040" cy="387342"/>
            </a:xfrm>
            <a:custGeom>
              <a:avLst/>
              <a:gdLst/>
              <a:ahLst/>
              <a:cxnLst/>
              <a:rect l="l" t="t" r="r" b="b"/>
              <a:pathLst>
                <a:path w="25456" h="9657" extrusionOk="0">
                  <a:moveTo>
                    <a:pt x="24782" y="1"/>
                  </a:moveTo>
                  <a:lnTo>
                    <a:pt x="1" y="2227"/>
                  </a:lnTo>
                  <a:lnTo>
                    <a:pt x="675" y="9656"/>
                  </a:lnTo>
                  <a:lnTo>
                    <a:pt x="25456" y="7431"/>
                  </a:lnTo>
                  <a:lnTo>
                    <a:pt x="2478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49" name="Google Shape;4649;p30"/>
            <p:cNvSpPr/>
            <p:nvPr/>
          </p:nvSpPr>
          <p:spPr>
            <a:xfrm flipH="1">
              <a:off x="0" y="3060134"/>
              <a:ext cx="1037365" cy="490425"/>
            </a:xfrm>
            <a:custGeom>
              <a:avLst/>
              <a:gdLst/>
              <a:ahLst/>
              <a:cxnLst/>
              <a:rect l="l" t="t" r="r" b="b"/>
              <a:pathLst>
                <a:path w="25863" h="12227" extrusionOk="0">
                  <a:moveTo>
                    <a:pt x="1489" y="0"/>
                  </a:moveTo>
                  <a:lnTo>
                    <a:pt x="0" y="7305"/>
                  </a:lnTo>
                  <a:lnTo>
                    <a:pt x="24389" y="12226"/>
                  </a:lnTo>
                  <a:lnTo>
                    <a:pt x="25863" y="4922"/>
                  </a:lnTo>
                  <a:lnTo>
                    <a:pt x="14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650" name="Google Shape;4650;p30"/>
            <p:cNvGrpSpPr/>
            <p:nvPr/>
          </p:nvGrpSpPr>
          <p:grpSpPr>
            <a:xfrm>
              <a:off x="389641" y="210298"/>
              <a:ext cx="8365548" cy="4599194"/>
              <a:chOff x="278825" y="1433275"/>
              <a:chExt cx="6996946" cy="3489525"/>
            </a:xfrm>
          </p:grpSpPr>
          <p:sp>
            <p:nvSpPr>
              <p:cNvPr id="4651" name="Google Shape;4651;p30"/>
              <p:cNvSpPr/>
              <p:nvPr/>
            </p:nvSpPr>
            <p:spPr>
              <a:xfrm>
                <a:off x="278825" y="1459525"/>
                <a:ext cx="3498746" cy="3463275"/>
              </a:xfrm>
              <a:custGeom>
                <a:avLst/>
                <a:gdLst/>
                <a:ahLst/>
                <a:cxnLst/>
                <a:rect l="l" t="t" r="r" b="b"/>
                <a:pathLst>
                  <a:path w="85959" h="138531" extrusionOk="0">
                    <a:moveTo>
                      <a:pt x="85959" y="1"/>
                    </a:moveTo>
                    <a:lnTo>
                      <a:pt x="816" y="95"/>
                    </a:lnTo>
                    <a:cubicBezTo>
                      <a:pt x="361" y="95"/>
                      <a:pt x="1" y="471"/>
                      <a:pt x="1" y="926"/>
                    </a:cubicBezTo>
                    <a:lnTo>
                      <a:pt x="1" y="137700"/>
                    </a:lnTo>
                    <a:cubicBezTo>
                      <a:pt x="1" y="138170"/>
                      <a:pt x="361" y="138531"/>
                      <a:pt x="816" y="138531"/>
                    </a:cubicBezTo>
                    <a:lnTo>
                      <a:pt x="85959" y="136352"/>
                    </a:lnTo>
                    <a:lnTo>
                      <a:pt x="85959" y="1"/>
                    </a:ln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52" name="Google Shape;4652;p30"/>
              <p:cNvSpPr/>
              <p:nvPr/>
            </p:nvSpPr>
            <p:spPr>
              <a:xfrm>
                <a:off x="299869" y="1433275"/>
                <a:ext cx="3477703" cy="3460925"/>
              </a:xfrm>
              <a:custGeom>
                <a:avLst/>
                <a:gdLst/>
                <a:ahLst/>
                <a:cxnLst/>
                <a:rect l="l" t="t" r="r" b="b"/>
                <a:pathLst>
                  <a:path w="85442" h="138437" extrusionOk="0">
                    <a:moveTo>
                      <a:pt x="816" y="1"/>
                    </a:moveTo>
                    <a:cubicBezTo>
                      <a:pt x="361" y="1"/>
                      <a:pt x="1" y="377"/>
                      <a:pt x="1" y="831"/>
                    </a:cubicBezTo>
                    <a:lnTo>
                      <a:pt x="1" y="137606"/>
                    </a:lnTo>
                    <a:cubicBezTo>
                      <a:pt x="1" y="138076"/>
                      <a:pt x="361" y="138436"/>
                      <a:pt x="816" y="138436"/>
                    </a:cubicBezTo>
                    <a:lnTo>
                      <a:pt x="85442" y="137402"/>
                    </a:lnTo>
                    <a:lnTo>
                      <a:pt x="85442" y="1051"/>
                    </a:lnTo>
                    <a:lnTo>
                      <a:pt x="81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53" name="Google Shape;4653;p30"/>
              <p:cNvSpPr/>
              <p:nvPr/>
            </p:nvSpPr>
            <p:spPr>
              <a:xfrm>
                <a:off x="3777676" y="1459525"/>
                <a:ext cx="3498095" cy="3463275"/>
              </a:xfrm>
              <a:custGeom>
                <a:avLst/>
                <a:gdLst/>
                <a:ahLst/>
                <a:cxnLst/>
                <a:rect l="l" t="t" r="r" b="b"/>
                <a:pathLst>
                  <a:path w="85943" h="138531" extrusionOk="0">
                    <a:moveTo>
                      <a:pt x="1" y="1"/>
                    </a:moveTo>
                    <a:lnTo>
                      <a:pt x="1" y="136352"/>
                    </a:lnTo>
                    <a:lnTo>
                      <a:pt x="85128" y="138531"/>
                    </a:lnTo>
                    <a:cubicBezTo>
                      <a:pt x="85583" y="138531"/>
                      <a:pt x="85943" y="138170"/>
                      <a:pt x="85943" y="137700"/>
                    </a:cubicBezTo>
                    <a:lnTo>
                      <a:pt x="85943" y="926"/>
                    </a:lnTo>
                    <a:cubicBezTo>
                      <a:pt x="85943" y="471"/>
                      <a:pt x="85583" y="95"/>
                      <a:pt x="85128" y="95"/>
                    </a:cubicBezTo>
                    <a:lnTo>
                      <a:pt x="1" y="1"/>
                    </a:ln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54" name="Google Shape;4654;p30"/>
              <p:cNvSpPr/>
              <p:nvPr/>
            </p:nvSpPr>
            <p:spPr>
              <a:xfrm>
                <a:off x="3777676" y="1433275"/>
                <a:ext cx="3477052" cy="3460925"/>
              </a:xfrm>
              <a:custGeom>
                <a:avLst/>
                <a:gdLst/>
                <a:ahLst/>
                <a:cxnLst/>
                <a:rect l="l" t="t" r="r" b="b"/>
                <a:pathLst>
                  <a:path w="85426" h="138437" extrusionOk="0">
                    <a:moveTo>
                      <a:pt x="84611" y="1"/>
                    </a:moveTo>
                    <a:lnTo>
                      <a:pt x="1" y="1051"/>
                    </a:lnTo>
                    <a:lnTo>
                      <a:pt x="1" y="137402"/>
                    </a:lnTo>
                    <a:lnTo>
                      <a:pt x="84611" y="138436"/>
                    </a:lnTo>
                    <a:cubicBezTo>
                      <a:pt x="85065" y="138436"/>
                      <a:pt x="85426" y="138076"/>
                      <a:pt x="85426" y="137606"/>
                    </a:cubicBezTo>
                    <a:lnTo>
                      <a:pt x="85426" y="831"/>
                    </a:lnTo>
                    <a:cubicBezTo>
                      <a:pt x="85426" y="377"/>
                      <a:pt x="85065" y="1"/>
                      <a:pt x="846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4655" name="Google Shape;4655;p30"/>
          <p:cNvSpPr txBox="1">
            <a:spLocks noGrp="1"/>
          </p:cNvSpPr>
          <p:nvPr>
            <p:ph type="title"/>
          </p:nvPr>
        </p:nvSpPr>
        <p:spPr>
          <a:xfrm>
            <a:off x="1557150" y="445025"/>
            <a:ext cx="6029700" cy="572700"/>
          </a:xfrm>
          <a:prstGeom prst="rect">
            <a:avLst/>
          </a:prstGeom>
        </p:spPr>
        <p:txBody>
          <a:bodyPr spcFirstLastPara="1" wrap="square" lIns="0" tIns="0" rIns="0" bIns="0" anchor="t" anchorCtr="0">
            <a:noAutofit/>
          </a:bodyPr>
          <a:lstStyle>
            <a:lvl1pPr lvl="0" algn="ctr" rtl="0">
              <a:spcBef>
                <a:spcPts val="0"/>
              </a:spcBef>
              <a:spcAft>
                <a:spcPts val="0"/>
              </a:spcAft>
              <a:buSzPts val="3000"/>
              <a:buNone/>
              <a:defRPr sz="3000" b="1">
                <a:latin typeface="Secular One"/>
                <a:ea typeface="Secular One"/>
                <a:cs typeface="Secular One"/>
                <a:sym typeface="Secular 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656" name="Google Shape;4656;p30"/>
          <p:cNvSpPr txBox="1">
            <a:spLocks noGrp="1"/>
          </p:cNvSpPr>
          <p:nvPr>
            <p:ph type="subTitle" idx="1"/>
          </p:nvPr>
        </p:nvSpPr>
        <p:spPr>
          <a:xfrm>
            <a:off x="720000" y="1459650"/>
            <a:ext cx="3852000" cy="26151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2"/>
              </a:buClr>
              <a:buSzPts val="1600"/>
              <a:buChar char="●"/>
              <a:defRPr sz="1600"/>
            </a:lvl1pPr>
            <a:lvl2pPr lvl="1" rtl="0">
              <a:lnSpc>
                <a:spcPct val="100000"/>
              </a:lnSpc>
              <a:spcBef>
                <a:spcPts val="500"/>
              </a:spcBef>
              <a:spcAft>
                <a:spcPts val="0"/>
              </a:spcAft>
              <a:buSzPts val="1600"/>
              <a:buChar char="○"/>
              <a:defRPr sz="1600"/>
            </a:lvl2pPr>
            <a:lvl3pPr lvl="2" rtl="0">
              <a:lnSpc>
                <a:spcPct val="100000"/>
              </a:lnSpc>
              <a:spcBef>
                <a:spcPts val="0"/>
              </a:spcBef>
              <a:spcAft>
                <a:spcPts val="0"/>
              </a:spcAft>
              <a:buSzPts val="1600"/>
              <a:buChar char="■"/>
              <a:defRPr sz="1600"/>
            </a:lvl3pPr>
            <a:lvl4pPr lvl="3" rtl="0">
              <a:lnSpc>
                <a:spcPct val="100000"/>
              </a:lnSpc>
              <a:spcBef>
                <a:spcPts val="0"/>
              </a:spcBef>
              <a:spcAft>
                <a:spcPts val="0"/>
              </a:spcAft>
              <a:buSzPts val="1600"/>
              <a:buChar char="●"/>
              <a:defRPr sz="1600"/>
            </a:lvl4pPr>
            <a:lvl5pPr lvl="4" rtl="0">
              <a:lnSpc>
                <a:spcPct val="100000"/>
              </a:lnSpc>
              <a:spcBef>
                <a:spcPts val="0"/>
              </a:spcBef>
              <a:spcAft>
                <a:spcPts val="0"/>
              </a:spcAft>
              <a:buSzPts val="1600"/>
              <a:buChar char="○"/>
              <a:defRPr sz="1600"/>
            </a:lvl5pPr>
            <a:lvl6pPr lvl="5" rtl="0">
              <a:lnSpc>
                <a:spcPct val="100000"/>
              </a:lnSpc>
              <a:spcBef>
                <a:spcPts val="0"/>
              </a:spcBef>
              <a:spcAft>
                <a:spcPts val="0"/>
              </a:spcAft>
              <a:buSzPts val="1600"/>
              <a:buChar char="■"/>
              <a:defRPr sz="1600"/>
            </a:lvl6pPr>
            <a:lvl7pPr lvl="6" rtl="0">
              <a:lnSpc>
                <a:spcPct val="100000"/>
              </a:lnSpc>
              <a:spcBef>
                <a:spcPts val="0"/>
              </a:spcBef>
              <a:spcAft>
                <a:spcPts val="0"/>
              </a:spcAft>
              <a:buSzPts val="1600"/>
              <a:buChar char="●"/>
              <a:defRPr sz="1600"/>
            </a:lvl7pPr>
            <a:lvl8pPr lvl="7" rtl="0">
              <a:lnSpc>
                <a:spcPct val="100000"/>
              </a:lnSpc>
              <a:spcBef>
                <a:spcPts val="0"/>
              </a:spcBef>
              <a:spcAft>
                <a:spcPts val="0"/>
              </a:spcAft>
              <a:buSzPts val="1600"/>
              <a:buChar char="○"/>
              <a:defRPr sz="1600"/>
            </a:lvl8pPr>
            <a:lvl9pPr lvl="8" rtl="0">
              <a:lnSpc>
                <a:spcPct val="100000"/>
              </a:lnSpc>
              <a:spcBef>
                <a:spcPts val="0"/>
              </a:spcBef>
              <a:spcAft>
                <a:spcPts val="0"/>
              </a:spcAft>
              <a:buSzPts val="1600"/>
              <a:buChar char="■"/>
              <a:defRPr sz="1600"/>
            </a:lvl9pPr>
          </a:lstStyle>
          <a:p>
            <a:endParaRPr/>
          </a:p>
        </p:txBody>
      </p:sp>
      <p:sp>
        <p:nvSpPr>
          <p:cNvPr id="4657" name="Google Shape;4657;p30"/>
          <p:cNvSpPr txBox="1">
            <a:spLocks noGrp="1"/>
          </p:cNvSpPr>
          <p:nvPr>
            <p:ph type="subTitle" idx="2"/>
          </p:nvPr>
        </p:nvSpPr>
        <p:spPr>
          <a:xfrm>
            <a:off x="4572000" y="1459650"/>
            <a:ext cx="3852000" cy="2615100"/>
          </a:xfrm>
          <a:prstGeom prst="rect">
            <a:avLst/>
          </a:prstGeom>
        </p:spPr>
        <p:txBody>
          <a:bodyPr spcFirstLastPara="1" wrap="square" lIns="0" tIns="0" rIns="0" bIns="0" anchor="t" anchorCtr="0">
            <a:noAutofit/>
          </a:bodyPr>
          <a:lstStyle>
            <a:lvl1pPr marR="50800" lvl="0" rtl="0">
              <a:lnSpc>
                <a:spcPct val="100000"/>
              </a:lnSpc>
              <a:spcBef>
                <a:spcPts val="0"/>
              </a:spcBef>
              <a:spcAft>
                <a:spcPts val="0"/>
              </a:spcAft>
              <a:buClr>
                <a:schemeClr val="dk2"/>
              </a:buClr>
              <a:buSzPts val="1600"/>
              <a:buChar char="●"/>
              <a:defRPr sz="1600"/>
            </a:lvl1pPr>
            <a:lvl2pPr lvl="1" rtl="0">
              <a:lnSpc>
                <a:spcPct val="100000"/>
              </a:lnSpc>
              <a:spcBef>
                <a:spcPts val="500"/>
              </a:spcBef>
              <a:spcAft>
                <a:spcPts val="0"/>
              </a:spcAft>
              <a:buSzPts val="1600"/>
              <a:buChar char="○"/>
              <a:defRPr sz="1600"/>
            </a:lvl2pPr>
            <a:lvl3pPr lvl="2" rtl="0">
              <a:lnSpc>
                <a:spcPct val="100000"/>
              </a:lnSpc>
              <a:spcBef>
                <a:spcPts val="0"/>
              </a:spcBef>
              <a:spcAft>
                <a:spcPts val="0"/>
              </a:spcAft>
              <a:buSzPts val="1600"/>
              <a:buChar char="■"/>
              <a:defRPr sz="1600"/>
            </a:lvl3pPr>
            <a:lvl4pPr lvl="3" rtl="0">
              <a:lnSpc>
                <a:spcPct val="100000"/>
              </a:lnSpc>
              <a:spcBef>
                <a:spcPts val="0"/>
              </a:spcBef>
              <a:spcAft>
                <a:spcPts val="0"/>
              </a:spcAft>
              <a:buSzPts val="1600"/>
              <a:buChar char="●"/>
              <a:defRPr sz="1600"/>
            </a:lvl4pPr>
            <a:lvl5pPr lvl="4" rtl="0">
              <a:lnSpc>
                <a:spcPct val="100000"/>
              </a:lnSpc>
              <a:spcBef>
                <a:spcPts val="0"/>
              </a:spcBef>
              <a:spcAft>
                <a:spcPts val="0"/>
              </a:spcAft>
              <a:buSzPts val="1600"/>
              <a:buChar char="○"/>
              <a:defRPr sz="1600"/>
            </a:lvl5pPr>
            <a:lvl6pPr lvl="5" rtl="0">
              <a:lnSpc>
                <a:spcPct val="100000"/>
              </a:lnSpc>
              <a:spcBef>
                <a:spcPts val="0"/>
              </a:spcBef>
              <a:spcAft>
                <a:spcPts val="0"/>
              </a:spcAft>
              <a:buSzPts val="1600"/>
              <a:buChar char="■"/>
              <a:defRPr sz="1600"/>
            </a:lvl6pPr>
            <a:lvl7pPr lvl="6" rtl="0">
              <a:lnSpc>
                <a:spcPct val="100000"/>
              </a:lnSpc>
              <a:spcBef>
                <a:spcPts val="0"/>
              </a:spcBef>
              <a:spcAft>
                <a:spcPts val="0"/>
              </a:spcAft>
              <a:buSzPts val="1600"/>
              <a:buChar char="●"/>
              <a:defRPr sz="1600"/>
            </a:lvl7pPr>
            <a:lvl8pPr lvl="7" rtl="0">
              <a:lnSpc>
                <a:spcPct val="100000"/>
              </a:lnSpc>
              <a:spcBef>
                <a:spcPts val="0"/>
              </a:spcBef>
              <a:spcAft>
                <a:spcPts val="0"/>
              </a:spcAft>
              <a:buSzPts val="1600"/>
              <a:buChar char="○"/>
              <a:defRPr sz="1600"/>
            </a:lvl8pPr>
            <a:lvl9pPr lvl="8" rtl="0">
              <a:lnSpc>
                <a:spcPct val="100000"/>
              </a:lnSpc>
              <a:spcBef>
                <a:spcPts val="0"/>
              </a:spcBef>
              <a:spcAft>
                <a:spcPts val="0"/>
              </a:spcAft>
              <a:buSzPts val="1600"/>
              <a:buChar char="■"/>
              <a:defRPr sz="1600"/>
            </a:lvl9pPr>
          </a:lstStyle>
          <a:p>
            <a:endParaRPr/>
          </a:p>
        </p:txBody>
      </p:sp>
      <p:grpSp>
        <p:nvGrpSpPr>
          <p:cNvPr id="4658" name="Google Shape;4658;p30"/>
          <p:cNvGrpSpPr/>
          <p:nvPr/>
        </p:nvGrpSpPr>
        <p:grpSpPr>
          <a:xfrm>
            <a:off x="498381" y="269049"/>
            <a:ext cx="826017" cy="800226"/>
            <a:chOff x="2196125" y="2117850"/>
            <a:chExt cx="569000" cy="541975"/>
          </a:xfrm>
        </p:grpSpPr>
        <p:sp>
          <p:nvSpPr>
            <p:cNvPr id="4659" name="Google Shape;4659;p30"/>
            <p:cNvSpPr/>
            <p:nvPr/>
          </p:nvSpPr>
          <p:spPr>
            <a:xfrm>
              <a:off x="2196125" y="2117850"/>
              <a:ext cx="569000" cy="541975"/>
            </a:xfrm>
            <a:custGeom>
              <a:avLst/>
              <a:gdLst/>
              <a:ahLst/>
              <a:cxnLst/>
              <a:rect l="l" t="t" r="r" b="b"/>
              <a:pathLst>
                <a:path w="22760" h="21679" extrusionOk="0">
                  <a:moveTo>
                    <a:pt x="4906" y="1"/>
                  </a:moveTo>
                  <a:lnTo>
                    <a:pt x="0" y="17854"/>
                  </a:lnTo>
                  <a:lnTo>
                    <a:pt x="13903" y="21678"/>
                  </a:lnTo>
                  <a:lnTo>
                    <a:pt x="18825" y="19249"/>
                  </a:lnTo>
                  <a:lnTo>
                    <a:pt x="22759" y="4907"/>
                  </a:lnTo>
                  <a:lnTo>
                    <a:pt x="490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60" name="Google Shape;4660;p30"/>
            <p:cNvSpPr/>
            <p:nvPr/>
          </p:nvSpPr>
          <p:spPr>
            <a:xfrm>
              <a:off x="2543700" y="2571625"/>
              <a:ext cx="123075" cy="88200"/>
            </a:xfrm>
            <a:custGeom>
              <a:avLst/>
              <a:gdLst/>
              <a:ahLst/>
              <a:cxnLst/>
              <a:rect l="l" t="t" r="r" b="b"/>
              <a:pathLst>
                <a:path w="4923" h="3528" extrusionOk="0">
                  <a:moveTo>
                    <a:pt x="972" y="1"/>
                  </a:moveTo>
                  <a:lnTo>
                    <a:pt x="0" y="3527"/>
                  </a:lnTo>
                  <a:lnTo>
                    <a:pt x="4922" y="1098"/>
                  </a:lnTo>
                  <a:lnTo>
                    <a:pt x="972" y="1"/>
                  </a:ln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61" name="Google Shape;4661;p30"/>
            <p:cNvSpPr/>
            <p:nvPr/>
          </p:nvSpPr>
          <p:spPr>
            <a:xfrm>
              <a:off x="2298775" y="2117850"/>
              <a:ext cx="466350" cy="195950"/>
            </a:xfrm>
            <a:custGeom>
              <a:avLst/>
              <a:gdLst/>
              <a:ahLst/>
              <a:cxnLst/>
              <a:rect l="l" t="t" r="r" b="b"/>
              <a:pathLst>
                <a:path w="18654" h="7838" extrusionOk="0">
                  <a:moveTo>
                    <a:pt x="800" y="1"/>
                  </a:moveTo>
                  <a:lnTo>
                    <a:pt x="1" y="2932"/>
                  </a:lnTo>
                  <a:lnTo>
                    <a:pt x="17854" y="7838"/>
                  </a:lnTo>
                  <a:lnTo>
                    <a:pt x="18653" y="4907"/>
                  </a:lnTo>
                  <a:lnTo>
                    <a:pt x="800" y="1"/>
                  </a:ln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662" name="Google Shape;4662;p30"/>
          <p:cNvGrpSpPr/>
          <p:nvPr/>
        </p:nvGrpSpPr>
        <p:grpSpPr>
          <a:xfrm>
            <a:off x="60852" y="4228002"/>
            <a:ext cx="1165923" cy="406711"/>
            <a:chOff x="137052" y="4228002"/>
            <a:chExt cx="1165923" cy="406711"/>
          </a:xfrm>
        </p:grpSpPr>
        <p:sp>
          <p:nvSpPr>
            <p:cNvPr id="4663" name="Google Shape;4663;p30"/>
            <p:cNvSpPr/>
            <p:nvPr/>
          </p:nvSpPr>
          <p:spPr>
            <a:xfrm rot="5400000" flipH="1">
              <a:off x="516658" y="3848396"/>
              <a:ext cx="406711" cy="1165923"/>
            </a:xfrm>
            <a:custGeom>
              <a:avLst/>
              <a:gdLst/>
              <a:ahLst/>
              <a:cxnLst/>
              <a:rect l="l" t="t" r="r" b="b"/>
              <a:pathLst>
                <a:path w="19296" h="50088" extrusionOk="0">
                  <a:moveTo>
                    <a:pt x="815" y="1"/>
                  </a:moveTo>
                  <a:cubicBezTo>
                    <a:pt x="392" y="1"/>
                    <a:pt x="0" y="361"/>
                    <a:pt x="0" y="784"/>
                  </a:cubicBezTo>
                  <a:lnTo>
                    <a:pt x="0" y="43983"/>
                  </a:lnTo>
                  <a:cubicBezTo>
                    <a:pt x="0" y="44406"/>
                    <a:pt x="314" y="44923"/>
                    <a:pt x="690" y="45143"/>
                  </a:cubicBezTo>
                  <a:lnTo>
                    <a:pt x="9013" y="49923"/>
                  </a:lnTo>
                  <a:cubicBezTo>
                    <a:pt x="9201" y="50033"/>
                    <a:pt x="9440" y="50088"/>
                    <a:pt x="9679" y="50088"/>
                  </a:cubicBezTo>
                  <a:cubicBezTo>
                    <a:pt x="9918" y="50088"/>
                    <a:pt x="10157" y="50033"/>
                    <a:pt x="10345" y="49923"/>
                  </a:cubicBezTo>
                  <a:lnTo>
                    <a:pt x="18653" y="45143"/>
                  </a:lnTo>
                  <a:cubicBezTo>
                    <a:pt x="19013" y="44923"/>
                    <a:pt x="19295" y="44406"/>
                    <a:pt x="19295" y="43983"/>
                  </a:cubicBezTo>
                  <a:lnTo>
                    <a:pt x="19295" y="784"/>
                  </a:lnTo>
                  <a:cubicBezTo>
                    <a:pt x="19295" y="361"/>
                    <a:pt x="18982" y="1"/>
                    <a:pt x="185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64" name="Google Shape;4664;p30"/>
            <p:cNvSpPr/>
            <p:nvPr/>
          </p:nvSpPr>
          <p:spPr>
            <a:xfrm>
              <a:off x="276375" y="4267400"/>
              <a:ext cx="977400" cy="46200"/>
            </a:xfrm>
            <a:prstGeom prst="roundRect">
              <a:avLst>
                <a:gd name="adj" fmla="val 18019"/>
              </a:avLst>
            </a:prstGeom>
            <a:solidFill>
              <a:srgbClr val="FFFFFF">
                <a:alpha val="20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CUSTOM_19">
    <p:spTree>
      <p:nvGrpSpPr>
        <p:cNvPr id="1" name="Shape 4665"/>
        <p:cNvGrpSpPr/>
        <p:nvPr/>
      </p:nvGrpSpPr>
      <p:grpSpPr>
        <a:xfrm>
          <a:off x="0" y="0"/>
          <a:ext cx="0" cy="0"/>
          <a:chOff x="0" y="0"/>
          <a:chExt cx="0" cy="0"/>
        </a:xfrm>
      </p:grpSpPr>
      <p:sp>
        <p:nvSpPr>
          <p:cNvPr id="4666" name="Google Shape;4666;p31"/>
          <p:cNvSpPr/>
          <p:nvPr/>
        </p:nvSpPr>
        <p:spPr>
          <a:xfrm>
            <a:off x="25" y="4568875"/>
            <a:ext cx="9144000" cy="574500"/>
          </a:xfrm>
          <a:prstGeom prst="rect">
            <a:avLst/>
          </a:prstGeom>
          <a:solidFill>
            <a:srgbClr val="000000">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67" name="Google Shape;4667;p31"/>
          <p:cNvSpPr/>
          <p:nvPr/>
        </p:nvSpPr>
        <p:spPr>
          <a:xfrm>
            <a:off x="25" y="4344175"/>
            <a:ext cx="9144000" cy="224700"/>
          </a:xfrm>
          <a:prstGeom prst="rect">
            <a:avLst/>
          </a:prstGeom>
          <a:solidFill>
            <a:srgbClr val="FFFB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668" name="Google Shape;4668;p31"/>
          <p:cNvGrpSpPr/>
          <p:nvPr/>
        </p:nvGrpSpPr>
        <p:grpSpPr>
          <a:xfrm>
            <a:off x="6633454" y="404467"/>
            <a:ext cx="3254333" cy="4765783"/>
            <a:chOff x="6633454" y="404467"/>
            <a:chExt cx="3254333" cy="4765783"/>
          </a:xfrm>
        </p:grpSpPr>
        <p:sp>
          <p:nvSpPr>
            <p:cNvPr id="4669" name="Google Shape;4669;p31"/>
            <p:cNvSpPr/>
            <p:nvPr/>
          </p:nvSpPr>
          <p:spPr>
            <a:xfrm>
              <a:off x="6633458" y="404467"/>
              <a:ext cx="1044275" cy="2175275"/>
            </a:xfrm>
            <a:custGeom>
              <a:avLst/>
              <a:gdLst/>
              <a:ahLst/>
              <a:cxnLst/>
              <a:rect l="l" t="t" r="r" b="b"/>
              <a:pathLst>
                <a:path w="41771" h="87011" extrusionOk="0">
                  <a:moveTo>
                    <a:pt x="1" y="1"/>
                  </a:moveTo>
                  <a:lnTo>
                    <a:pt x="1" y="87011"/>
                  </a:lnTo>
                  <a:lnTo>
                    <a:pt x="41771" y="87011"/>
                  </a:lnTo>
                  <a:lnTo>
                    <a:pt x="4177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70" name="Google Shape;4670;p31"/>
            <p:cNvSpPr/>
            <p:nvPr/>
          </p:nvSpPr>
          <p:spPr>
            <a:xfrm>
              <a:off x="6677408" y="447842"/>
              <a:ext cx="956975" cy="2087975"/>
            </a:xfrm>
            <a:custGeom>
              <a:avLst/>
              <a:gdLst/>
              <a:ahLst/>
              <a:cxnLst/>
              <a:rect l="l" t="t" r="r" b="b"/>
              <a:pathLst>
                <a:path w="38279" h="83519" extrusionOk="0">
                  <a:moveTo>
                    <a:pt x="274" y="1"/>
                  </a:moveTo>
                  <a:cubicBezTo>
                    <a:pt x="114" y="1"/>
                    <a:pt x="0" y="115"/>
                    <a:pt x="0" y="275"/>
                  </a:cubicBezTo>
                  <a:lnTo>
                    <a:pt x="0" y="83244"/>
                  </a:lnTo>
                  <a:cubicBezTo>
                    <a:pt x="0" y="83404"/>
                    <a:pt x="114" y="83518"/>
                    <a:pt x="274" y="83518"/>
                  </a:cubicBezTo>
                  <a:lnTo>
                    <a:pt x="38004" y="83518"/>
                  </a:lnTo>
                  <a:cubicBezTo>
                    <a:pt x="38141" y="83518"/>
                    <a:pt x="38278" y="83404"/>
                    <a:pt x="38278" y="83244"/>
                  </a:cubicBezTo>
                  <a:lnTo>
                    <a:pt x="38278" y="275"/>
                  </a:lnTo>
                  <a:cubicBezTo>
                    <a:pt x="38278" y="115"/>
                    <a:pt x="38141" y="1"/>
                    <a:pt x="380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71" name="Google Shape;4671;p31"/>
            <p:cNvSpPr/>
            <p:nvPr/>
          </p:nvSpPr>
          <p:spPr>
            <a:xfrm>
              <a:off x="6894808" y="839292"/>
              <a:ext cx="522150" cy="87350"/>
            </a:xfrm>
            <a:custGeom>
              <a:avLst/>
              <a:gdLst/>
              <a:ahLst/>
              <a:cxnLst/>
              <a:rect l="l" t="t" r="r" b="b"/>
              <a:pathLst>
                <a:path w="20886" h="3494" fill="none" extrusionOk="0">
                  <a:moveTo>
                    <a:pt x="17462" y="1"/>
                  </a:moveTo>
                  <a:cubicBezTo>
                    <a:pt x="19357" y="1"/>
                    <a:pt x="20886" y="1530"/>
                    <a:pt x="20886" y="3425"/>
                  </a:cubicBezTo>
                  <a:lnTo>
                    <a:pt x="20886" y="3493"/>
                  </a:lnTo>
                  <a:lnTo>
                    <a:pt x="1" y="3493"/>
                  </a:lnTo>
                  <a:lnTo>
                    <a:pt x="1" y="3425"/>
                  </a:lnTo>
                  <a:cubicBezTo>
                    <a:pt x="1" y="1530"/>
                    <a:pt x="1530" y="1"/>
                    <a:pt x="3424" y="1"/>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72" name="Google Shape;4672;p31"/>
            <p:cNvSpPr/>
            <p:nvPr/>
          </p:nvSpPr>
          <p:spPr>
            <a:xfrm>
              <a:off x="6894808" y="948292"/>
              <a:ext cx="522150" cy="86750"/>
            </a:xfrm>
            <a:custGeom>
              <a:avLst/>
              <a:gdLst/>
              <a:ahLst/>
              <a:cxnLst/>
              <a:rect l="l" t="t" r="r" b="b"/>
              <a:pathLst>
                <a:path w="20886" h="3470" fill="none" extrusionOk="0">
                  <a:moveTo>
                    <a:pt x="17462" y="0"/>
                  </a:moveTo>
                  <a:cubicBezTo>
                    <a:pt x="19357" y="0"/>
                    <a:pt x="20886" y="1530"/>
                    <a:pt x="20886" y="3424"/>
                  </a:cubicBezTo>
                  <a:lnTo>
                    <a:pt x="20886" y="3470"/>
                  </a:lnTo>
                  <a:lnTo>
                    <a:pt x="1" y="3470"/>
                  </a:lnTo>
                  <a:lnTo>
                    <a:pt x="1" y="3424"/>
                  </a:lnTo>
                  <a:cubicBezTo>
                    <a:pt x="1" y="1530"/>
                    <a:pt x="1530" y="0"/>
                    <a:pt x="3424"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73" name="Google Shape;4673;p31"/>
            <p:cNvSpPr/>
            <p:nvPr/>
          </p:nvSpPr>
          <p:spPr>
            <a:xfrm>
              <a:off x="6894808" y="1056717"/>
              <a:ext cx="522150" cy="87325"/>
            </a:xfrm>
            <a:custGeom>
              <a:avLst/>
              <a:gdLst/>
              <a:ahLst/>
              <a:cxnLst/>
              <a:rect l="l" t="t" r="r" b="b"/>
              <a:pathLst>
                <a:path w="20886" h="3493" fill="none" extrusionOk="0">
                  <a:moveTo>
                    <a:pt x="17462" y="0"/>
                  </a:moveTo>
                  <a:cubicBezTo>
                    <a:pt x="19357" y="0"/>
                    <a:pt x="20886" y="1530"/>
                    <a:pt x="20886" y="3424"/>
                  </a:cubicBezTo>
                  <a:lnTo>
                    <a:pt x="20886" y="3493"/>
                  </a:lnTo>
                  <a:lnTo>
                    <a:pt x="1" y="3493"/>
                  </a:lnTo>
                  <a:lnTo>
                    <a:pt x="1" y="3424"/>
                  </a:lnTo>
                  <a:cubicBezTo>
                    <a:pt x="1" y="1530"/>
                    <a:pt x="1530" y="0"/>
                    <a:pt x="3424"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74" name="Google Shape;4674;p31"/>
            <p:cNvSpPr/>
            <p:nvPr/>
          </p:nvSpPr>
          <p:spPr>
            <a:xfrm>
              <a:off x="6894808" y="2100967"/>
              <a:ext cx="522150" cy="87325"/>
            </a:xfrm>
            <a:custGeom>
              <a:avLst/>
              <a:gdLst/>
              <a:ahLst/>
              <a:cxnLst/>
              <a:rect l="l" t="t" r="r" b="b"/>
              <a:pathLst>
                <a:path w="20886" h="3493" fill="none" extrusionOk="0">
                  <a:moveTo>
                    <a:pt x="17462" y="0"/>
                  </a:moveTo>
                  <a:cubicBezTo>
                    <a:pt x="19357" y="0"/>
                    <a:pt x="20886" y="1530"/>
                    <a:pt x="20886" y="3424"/>
                  </a:cubicBezTo>
                  <a:lnTo>
                    <a:pt x="20886" y="3493"/>
                  </a:lnTo>
                  <a:lnTo>
                    <a:pt x="1" y="3493"/>
                  </a:lnTo>
                  <a:lnTo>
                    <a:pt x="1" y="3424"/>
                  </a:lnTo>
                  <a:cubicBezTo>
                    <a:pt x="1" y="1530"/>
                    <a:pt x="1530" y="0"/>
                    <a:pt x="3424"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75" name="Google Shape;4675;p31"/>
            <p:cNvSpPr/>
            <p:nvPr/>
          </p:nvSpPr>
          <p:spPr>
            <a:xfrm>
              <a:off x="6894808" y="2209967"/>
              <a:ext cx="522150" cy="86750"/>
            </a:xfrm>
            <a:custGeom>
              <a:avLst/>
              <a:gdLst/>
              <a:ahLst/>
              <a:cxnLst/>
              <a:rect l="l" t="t" r="r" b="b"/>
              <a:pathLst>
                <a:path w="20886" h="3470" fill="none" extrusionOk="0">
                  <a:moveTo>
                    <a:pt x="17462" y="0"/>
                  </a:moveTo>
                  <a:cubicBezTo>
                    <a:pt x="19357" y="0"/>
                    <a:pt x="20886" y="1529"/>
                    <a:pt x="20886" y="3401"/>
                  </a:cubicBezTo>
                  <a:lnTo>
                    <a:pt x="20886" y="3470"/>
                  </a:lnTo>
                  <a:lnTo>
                    <a:pt x="1" y="3470"/>
                  </a:lnTo>
                  <a:lnTo>
                    <a:pt x="1" y="3401"/>
                  </a:lnTo>
                  <a:cubicBezTo>
                    <a:pt x="1" y="1529"/>
                    <a:pt x="1530" y="0"/>
                    <a:pt x="3424"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76" name="Google Shape;4676;p31"/>
            <p:cNvSpPr/>
            <p:nvPr/>
          </p:nvSpPr>
          <p:spPr>
            <a:xfrm>
              <a:off x="6894808" y="2318367"/>
              <a:ext cx="522150" cy="87350"/>
            </a:xfrm>
            <a:custGeom>
              <a:avLst/>
              <a:gdLst/>
              <a:ahLst/>
              <a:cxnLst/>
              <a:rect l="l" t="t" r="r" b="b"/>
              <a:pathLst>
                <a:path w="20886" h="3494" fill="none" extrusionOk="0">
                  <a:moveTo>
                    <a:pt x="17462" y="1"/>
                  </a:moveTo>
                  <a:cubicBezTo>
                    <a:pt x="19357" y="1"/>
                    <a:pt x="20886" y="1530"/>
                    <a:pt x="20886" y="3425"/>
                  </a:cubicBezTo>
                  <a:lnTo>
                    <a:pt x="20886" y="3493"/>
                  </a:lnTo>
                  <a:lnTo>
                    <a:pt x="1" y="3493"/>
                  </a:lnTo>
                  <a:lnTo>
                    <a:pt x="1" y="3425"/>
                  </a:lnTo>
                  <a:cubicBezTo>
                    <a:pt x="1" y="1530"/>
                    <a:pt x="1530" y="1"/>
                    <a:pt x="3424" y="1"/>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77" name="Google Shape;4677;p31"/>
            <p:cNvSpPr/>
            <p:nvPr/>
          </p:nvSpPr>
          <p:spPr>
            <a:xfrm>
              <a:off x="6677408" y="607042"/>
              <a:ext cx="956975" cy="1928775"/>
            </a:xfrm>
            <a:custGeom>
              <a:avLst/>
              <a:gdLst/>
              <a:ahLst/>
              <a:cxnLst/>
              <a:rect l="l" t="t" r="r" b="b"/>
              <a:pathLst>
                <a:path w="38279" h="77151" extrusionOk="0">
                  <a:moveTo>
                    <a:pt x="38278" y="1"/>
                  </a:moveTo>
                  <a:cubicBezTo>
                    <a:pt x="37046" y="2717"/>
                    <a:pt x="35790" y="5411"/>
                    <a:pt x="34421" y="8058"/>
                  </a:cubicBezTo>
                  <a:cubicBezTo>
                    <a:pt x="31522" y="13605"/>
                    <a:pt x="28167" y="18946"/>
                    <a:pt x="24127" y="23716"/>
                  </a:cubicBezTo>
                  <a:cubicBezTo>
                    <a:pt x="22095" y="26113"/>
                    <a:pt x="19881" y="28327"/>
                    <a:pt x="17530" y="30381"/>
                  </a:cubicBezTo>
                  <a:cubicBezTo>
                    <a:pt x="15385" y="32230"/>
                    <a:pt x="13033" y="33828"/>
                    <a:pt x="10431" y="34969"/>
                  </a:cubicBezTo>
                  <a:cubicBezTo>
                    <a:pt x="9176" y="35517"/>
                    <a:pt x="7875" y="35974"/>
                    <a:pt x="6551" y="36316"/>
                  </a:cubicBezTo>
                  <a:cubicBezTo>
                    <a:pt x="6072" y="36453"/>
                    <a:pt x="5524" y="36430"/>
                    <a:pt x="5067" y="36567"/>
                  </a:cubicBezTo>
                  <a:cubicBezTo>
                    <a:pt x="4565" y="36727"/>
                    <a:pt x="4132" y="37412"/>
                    <a:pt x="3881" y="37822"/>
                  </a:cubicBezTo>
                  <a:cubicBezTo>
                    <a:pt x="2808" y="39626"/>
                    <a:pt x="2625" y="41840"/>
                    <a:pt x="1393" y="43552"/>
                  </a:cubicBezTo>
                  <a:cubicBezTo>
                    <a:pt x="982" y="44122"/>
                    <a:pt x="502" y="44716"/>
                    <a:pt x="0" y="45286"/>
                  </a:cubicBezTo>
                  <a:lnTo>
                    <a:pt x="0" y="76876"/>
                  </a:lnTo>
                  <a:cubicBezTo>
                    <a:pt x="0" y="77036"/>
                    <a:pt x="114" y="77150"/>
                    <a:pt x="274" y="77150"/>
                  </a:cubicBezTo>
                  <a:lnTo>
                    <a:pt x="38004" y="77150"/>
                  </a:lnTo>
                  <a:cubicBezTo>
                    <a:pt x="38141" y="77150"/>
                    <a:pt x="38278" y="77036"/>
                    <a:pt x="38278" y="76876"/>
                  </a:cubicBezTo>
                  <a:lnTo>
                    <a:pt x="38278" y="1"/>
                  </a:lnTo>
                  <a:close/>
                </a:path>
              </a:pathLst>
            </a:custGeom>
            <a:solidFill>
              <a:srgbClr val="BAC8C8">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78" name="Google Shape;4678;p31"/>
            <p:cNvSpPr/>
            <p:nvPr/>
          </p:nvSpPr>
          <p:spPr>
            <a:xfrm>
              <a:off x="6981558" y="556842"/>
              <a:ext cx="348100" cy="86750"/>
            </a:xfrm>
            <a:custGeom>
              <a:avLst/>
              <a:gdLst/>
              <a:ahLst/>
              <a:cxnLst/>
              <a:rect l="l" t="t" r="r" b="b"/>
              <a:pathLst>
                <a:path w="13924" h="3470" extrusionOk="0">
                  <a:moveTo>
                    <a:pt x="297" y="0"/>
                  </a:moveTo>
                  <a:cubicBezTo>
                    <a:pt x="137" y="0"/>
                    <a:pt x="0" y="114"/>
                    <a:pt x="0" y="274"/>
                  </a:cubicBezTo>
                  <a:lnTo>
                    <a:pt x="0" y="3196"/>
                  </a:lnTo>
                  <a:cubicBezTo>
                    <a:pt x="0" y="3356"/>
                    <a:pt x="137" y="3470"/>
                    <a:pt x="297" y="3470"/>
                  </a:cubicBezTo>
                  <a:lnTo>
                    <a:pt x="13650" y="3470"/>
                  </a:lnTo>
                  <a:cubicBezTo>
                    <a:pt x="13809" y="3470"/>
                    <a:pt x="13924" y="3356"/>
                    <a:pt x="13924" y="3196"/>
                  </a:cubicBezTo>
                  <a:lnTo>
                    <a:pt x="13924" y="274"/>
                  </a:lnTo>
                  <a:cubicBezTo>
                    <a:pt x="13924" y="114"/>
                    <a:pt x="13809" y="0"/>
                    <a:pt x="136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79" name="Google Shape;4679;p31"/>
            <p:cNvSpPr/>
            <p:nvPr/>
          </p:nvSpPr>
          <p:spPr>
            <a:xfrm>
              <a:off x="6764133" y="1492092"/>
              <a:ext cx="87325" cy="326425"/>
            </a:xfrm>
            <a:custGeom>
              <a:avLst/>
              <a:gdLst/>
              <a:ahLst/>
              <a:cxnLst/>
              <a:rect l="l" t="t" r="r" b="b"/>
              <a:pathLst>
                <a:path w="3493" h="13057" extrusionOk="0">
                  <a:moveTo>
                    <a:pt x="343" y="1"/>
                  </a:moveTo>
                  <a:cubicBezTo>
                    <a:pt x="160" y="1"/>
                    <a:pt x="1" y="138"/>
                    <a:pt x="1" y="343"/>
                  </a:cubicBezTo>
                  <a:lnTo>
                    <a:pt x="206" y="12715"/>
                  </a:lnTo>
                  <a:cubicBezTo>
                    <a:pt x="206" y="12897"/>
                    <a:pt x="366" y="13057"/>
                    <a:pt x="549" y="13057"/>
                  </a:cubicBezTo>
                  <a:lnTo>
                    <a:pt x="2945" y="13057"/>
                  </a:lnTo>
                  <a:cubicBezTo>
                    <a:pt x="3128" y="13057"/>
                    <a:pt x="3288" y="12897"/>
                    <a:pt x="3288" y="12715"/>
                  </a:cubicBezTo>
                  <a:lnTo>
                    <a:pt x="3470" y="343"/>
                  </a:lnTo>
                  <a:cubicBezTo>
                    <a:pt x="3493" y="138"/>
                    <a:pt x="3333" y="1"/>
                    <a:pt x="3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80" name="Google Shape;4680;p31"/>
            <p:cNvSpPr/>
            <p:nvPr/>
          </p:nvSpPr>
          <p:spPr>
            <a:xfrm>
              <a:off x="6780683" y="1508092"/>
              <a:ext cx="54250" cy="54800"/>
            </a:xfrm>
            <a:custGeom>
              <a:avLst/>
              <a:gdLst/>
              <a:ahLst/>
              <a:cxnLst/>
              <a:rect l="l" t="t" r="r" b="b"/>
              <a:pathLst>
                <a:path w="2170" h="2192" extrusionOk="0">
                  <a:moveTo>
                    <a:pt x="1073" y="0"/>
                  </a:moveTo>
                  <a:cubicBezTo>
                    <a:pt x="480" y="0"/>
                    <a:pt x="1" y="502"/>
                    <a:pt x="1" y="1096"/>
                  </a:cubicBezTo>
                  <a:cubicBezTo>
                    <a:pt x="1" y="1689"/>
                    <a:pt x="480" y="2191"/>
                    <a:pt x="1073" y="2191"/>
                  </a:cubicBezTo>
                  <a:cubicBezTo>
                    <a:pt x="1690" y="2191"/>
                    <a:pt x="2169" y="1689"/>
                    <a:pt x="2169" y="1096"/>
                  </a:cubicBezTo>
                  <a:cubicBezTo>
                    <a:pt x="2169" y="502"/>
                    <a:pt x="1690" y="0"/>
                    <a:pt x="10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81" name="Google Shape;4681;p31"/>
            <p:cNvSpPr/>
            <p:nvPr/>
          </p:nvSpPr>
          <p:spPr>
            <a:xfrm>
              <a:off x="6803508" y="1516067"/>
              <a:ext cx="8600" cy="38825"/>
            </a:xfrm>
            <a:custGeom>
              <a:avLst/>
              <a:gdLst/>
              <a:ahLst/>
              <a:cxnLst/>
              <a:rect l="l" t="t" r="r" b="b"/>
              <a:pathLst>
                <a:path w="344" h="1553" extrusionOk="0">
                  <a:moveTo>
                    <a:pt x="138" y="1"/>
                  </a:moveTo>
                  <a:cubicBezTo>
                    <a:pt x="46" y="1"/>
                    <a:pt x="1" y="46"/>
                    <a:pt x="1" y="138"/>
                  </a:cubicBezTo>
                  <a:lnTo>
                    <a:pt x="1" y="1416"/>
                  </a:lnTo>
                  <a:cubicBezTo>
                    <a:pt x="1" y="1484"/>
                    <a:pt x="46" y="1553"/>
                    <a:pt x="138" y="1553"/>
                  </a:cubicBezTo>
                  <a:lnTo>
                    <a:pt x="206" y="1553"/>
                  </a:lnTo>
                  <a:cubicBezTo>
                    <a:pt x="275" y="1553"/>
                    <a:pt x="343" y="1484"/>
                    <a:pt x="343" y="1416"/>
                  </a:cubicBezTo>
                  <a:lnTo>
                    <a:pt x="343" y="138"/>
                  </a:lnTo>
                  <a:cubicBezTo>
                    <a:pt x="343" y="46"/>
                    <a:pt x="275" y="1"/>
                    <a:pt x="2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82" name="Google Shape;4682;p31"/>
            <p:cNvSpPr/>
            <p:nvPr/>
          </p:nvSpPr>
          <p:spPr>
            <a:xfrm>
              <a:off x="7604679" y="578517"/>
              <a:ext cx="43400" cy="217450"/>
            </a:xfrm>
            <a:custGeom>
              <a:avLst/>
              <a:gdLst/>
              <a:ahLst/>
              <a:cxnLst/>
              <a:rect l="l" t="t" r="r" b="b"/>
              <a:pathLst>
                <a:path w="1736" h="8698" extrusionOk="0">
                  <a:moveTo>
                    <a:pt x="389" y="1"/>
                  </a:moveTo>
                  <a:cubicBezTo>
                    <a:pt x="184" y="1"/>
                    <a:pt x="1" y="160"/>
                    <a:pt x="1" y="389"/>
                  </a:cubicBezTo>
                  <a:lnTo>
                    <a:pt x="1" y="8309"/>
                  </a:lnTo>
                  <a:cubicBezTo>
                    <a:pt x="1" y="8514"/>
                    <a:pt x="184" y="8697"/>
                    <a:pt x="389" y="8697"/>
                  </a:cubicBezTo>
                  <a:lnTo>
                    <a:pt x="1348" y="8697"/>
                  </a:lnTo>
                  <a:cubicBezTo>
                    <a:pt x="1553" y="8697"/>
                    <a:pt x="1736" y="8514"/>
                    <a:pt x="1736" y="8309"/>
                  </a:cubicBezTo>
                  <a:lnTo>
                    <a:pt x="1736" y="389"/>
                  </a:lnTo>
                  <a:cubicBezTo>
                    <a:pt x="1736" y="160"/>
                    <a:pt x="1553" y="1"/>
                    <a:pt x="13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83" name="Google Shape;4683;p31"/>
            <p:cNvSpPr/>
            <p:nvPr/>
          </p:nvSpPr>
          <p:spPr>
            <a:xfrm>
              <a:off x="7604679" y="2188267"/>
              <a:ext cx="43400" cy="217450"/>
            </a:xfrm>
            <a:custGeom>
              <a:avLst/>
              <a:gdLst/>
              <a:ahLst/>
              <a:cxnLst/>
              <a:rect l="l" t="t" r="r" b="b"/>
              <a:pathLst>
                <a:path w="1736" h="8698" extrusionOk="0">
                  <a:moveTo>
                    <a:pt x="389" y="1"/>
                  </a:moveTo>
                  <a:cubicBezTo>
                    <a:pt x="184" y="1"/>
                    <a:pt x="1" y="161"/>
                    <a:pt x="1" y="389"/>
                  </a:cubicBezTo>
                  <a:lnTo>
                    <a:pt x="1" y="8286"/>
                  </a:lnTo>
                  <a:cubicBezTo>
                    <a:pt x="1" y="8515"/>
                    <a:pt x="184" y="8697"/>
                    <a:pt x="389" y="8697"/>
                  </a:cubicBezTo>
                  <a:lnTo>
                    <a:pt x="1348" y="8697"/>
                  </a:lnTo>
                  <a:cubicBezTo>
                    <a:pt x="1553" y="8697"/>
                    <a:pt x="1736" y="8515"/>
                    <a:pt x="1736" y="8286"/>
                  </a:cubicBezTo>
                  <a:lnTo>
                    <a:pt x="1736" y="389"/>
                  </a:lnTo>
                  <a:cubicBezTo>
                    <a:pt x="1736" y="161"/>
                    <a:pt x="1553" y="1"/>
                    <a:pt x="13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84" name="Google Shape;4684;p31"/>
            <p:cNvSpPr/>
            <p:nvPr/>
          </p:nvSpPr>
          <p:spPr>
            <a:xfrm>
              <a:off x="7605254" y="2208817"/>
              <a:ext cx="43400" cy="42250"/>
            </a:xfrm>
            <a:custGeom>
              <a:avLst/>
              <a:gdLst/>
              <a:ahLst/>
              <a:cxnLst/>
              <a:rect l="l" t="t" r="r" b="b"/>
              <a:pathLst>
                <a:path w="1736" h="1690" extrusionOk="0">
                  <a:moveTo>
                    <a:pt x="868" y="0"/>
                  </a:moveTo>
                  <a:cubicBezTo>
                    <a:pt x="434" y="0"/>
                    <a:pt x="1" y="388"/>
                    <a:pt x="24" y="845"/>
                  </a:cubicBezTo>
                  <a:cubicBezTo>
                    <a:pt x="46" y="1301"/>
                    <a:pt x="389" y="1690"/>
                    <a:pt x="868" y="1690"/>
                  </a:cubicBezTo>
                  <a:cubicBezTo>
                    <a:pt x="1302" y="1690"/>
                    <a:pt x="1735" y="1301"/>
                    <a:pt x="1713" y="845"/>
                  </a:cubicBezTo>
                  <a:cubicBezTo>
                    <a:pt x="1690" y="388"/>
                    <a:pt x="1347"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85" name="Google Shape;4685;p31"/>
            <p:cNvSpPr/>
            <p:nvPr/>
          </p:nvSpPr>
          <p:spPr>
            <a:xfrm>
              <a:off x="7602979" y="599642"/>
              <a:ext cx="47950" cy="46800"/>
            </a:xfrm>
            <a:custGeom>
              <a:avLst/>
              <a:gdLst/>
              <a:ahLst/>
              <a:cxnLst/>
              <a:rect l="l" t="t" r="r" b="b"/>
              <a:pathLst>
                <a:path w="1918" h="1872" extrusionOk="0">
                  <a:moveTo>
                    <a:pt x="959" y="0"/>
                  </a:moveTo>
                  <a:cubicBezTo>
                    <a:pt x="480" y="0"/>
                    <a:pt x="0" y="434"/>
                    <a:pt x="23" y="936"/>
                  </a:cubicBezTo>
                  <a:cubicBezTo>
                    <a:pt x="46" y="1438"/>
                    <a:pt x="434" y="1872"/>
                    <a:pt x="959" y="1872"/>
                  </a:cubicBezTo>
                  <a:cubicBezTo>
                    <a:pt x="1438" y="1872"/>
                    <a:pt x="1918" y="1438"/>
                    <a:pt x="1895" y="936"/>
                  </a:cubicBezTo>
                  <a:cubicBezTo>
                    <a:pt x="1872" y="434"/>
                    <a:pt x="1484" y="0"/>
                    <a:pt x="9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86" name="Google Shape;4686;p31"/>
            <p:cNvSpPr/>
            <p:nvPr/>
          </p:nvSpPr>
          <p:spPr>
            <a:xfrm>
              <a:off x="6701933" y="496267"/>
              <a:ext cx="70225" cy="313175"/>
            </a:xfrm>
            <a:custGeom>
              <a:avLst/>
              <a:gdLst/>
              <a:ahLst/>
              <a:cxnLst/>
              <a:rect l="l" t="t" r="r" b="b"/>
              <a:pathLst>
                <a:path w="2809" h="12527" extrusionOk="0">
                  <a:moveTo>
                    <a:pt x="1546" y="1"/>
                  </a:moveTo>
                  <a:cubicBezTo>
                    <a:pt x="915" y="1"/>
                    <a:pt x="275" y="395"/>
                    <a:pt x="275" y="1191"/>
                  </a:cubicBezTo>
                  <a:cubicBezTo>
                    <a:pt x="252" y="3245"/>
                    <a:pt x="252" y="5276"/>
                    <a:pt x="229" y="7331"/>
                  </a:cubicBezTo>
                  <a:cubicBezTo>
                    <a:pt x="229" y="8997"/>
                    <a:pt x="1" y="10732"/>
                    <a:pt x="731" y="12261"/>
                  </a:cubicBezTo>
                  <a:cubicBezTo>
                    <a:pt x="810" y="12441"/>
                    <a:pt x="988" y="12526"/>
                    <a:pt x="1167" y="12526"/>
                  </a:cubicBezTo>
                  <a:cubicBezTo>
                    <a:pt x="1353" y="12526"/>
                    <a:pt x="1540" y="12435"/>
                    <a:pt x="1621" y="12261"/>
                  </a:cubicBezTo>
                  <a:cubicBezTo>
                    <a:pt x="2443" y="10777"/>
                    <a:pt x="2329" y="8997"/>
                    <a:pt x="2420" y="7331"/>
                  </a:cubicBezTo>
                  <a:cubicBezTo>
                    <a:pt x="2534" y="5276"/>
                    <a:pt x="2648" y="3245"/>
                    <a:pt x="2763" y="1191"/>
                  </a:cubicBezTo>
                  <a:cubicBezTo>
                    <a:pt x="2808" y="400"/>
                    <a:pt x="2182" y="1"/>
                    <a:pt x="1546" y="1"/>
                  </a:cubicBez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87" name="Google Shape;4687;p31"/>
            <p:cNvSpPr/>
            <p:nvPr/>
          </p:nvSpPr>
          <p:spPr>
            <a:xfrm>
              <a:off x="7669754" y="404467"/>
              <a:ext cx="1044275" cy="2175275"/>
            </a:xfrm>
            <a:custGeom>
              <a:avLst/>
              <a:gdLst/>
              <a:ahLst/>
              <a:cxnLst/>
              <a:rect l="l" t="t" r="r" b="b"/>
              <a:pathLst>
                <a:path w="41771" h="87011" extrusionOk="0">
                  <a:moveTo>
                    <a:pt x="0" y="1"/>
                  </a:moveTo>
                  <a:lnTo>
                    <a:pt x="0" y="87011"/>
                  </a:lnTo>
                  <a:lnTo>
                    <a:pt x="41770" y="87011"/>
                  </a:lnTo>
                  <a:lnTo>
                    <a:pt x="417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88" name="Google Shape;4688;p31"/>
            <p:cNvSpPr/>
            <p:nvPr/>
          </p:nvSpPr>
          <p:spPr>
            <a:xfrm>
              <a:off x="7669754" y="507767"/>
              <a:ext cx="1044275" cy="2071975"/>
            </a:xfrm>
            <a:custGeom>
              <a:avLst/>
              <a:gdLst/>
              <a:ahLst/>
              <a:cxnLst/>
              <a:rect l="l" t="t" r="r" b="b"/>
              <a:pathLst>
                <a:path w="41771" h="82879" extrusionOk="0">
                  <a:moveTo>
                    <a:pt x="41770" y="0"/>
                  </a:moveTo>
                  <a:cubicBezTo>
                    <a:pt x="41382" y="959"/>
                    <a:pt x="40971" y="1918"/>
                    <a:pt x="40561" y="2831"/>
                  </a:cubicBezTo>
                  <a:cubicBezTo>
                    <a:pt x="39145" y="5912"/>
                    <a:pt x="37730" y="9016"/>
                    <a:pt x="36155" y="12029"/>
                  </a:cubicBezTo>
                  <a:cubicBezTo>
                    <a:pt x="33279" y="17576"/>
                    <a:pt x="29924" y="22917"/>
                    <a:pt x="25861" y="27687"/>
                  </a:cubicBezTo>
                  <a:cubicBezTo>
                    <a:pt x="23852" y="30084"/>
                    <a:pt x="21638" y="32298"/>
                    <a:pt x="19265" y="34352"/>
                  </a:cubicBezTo>
                  <a:cubicBezTo>
                    <a:pt x="17142" y="36201"/>
                    <a:pt x="14768" y="37799"/>
                    <a:pt x="12189" y="38940"/>
                  </a:cubicBezTo>
                  <a:cubicBezTo>
                    <a:pt x="10933" y="39488"/>
                    <a:pt x="9632" y="39945"/>
                    <a:pt x="8308" y="40287"/>
                  </a:cubicBezTo>
                  <a:cubicBezTo>
                    <a:pt x="7829" y="40424"/>
                    <a:pt x="7281" y="40401"/>
                    <a:pt x="6825" y="40538"/>
                  </a:cubicBezTo>
                  <a:cubicBezTo>
                    <a:pt x="6323" y="40698"/>
                    <a:pt x="5889" y="41383"/>
                    <a:pt x="5638" y="41793"/>
                  </a:cubicBezTo>
                  <a:cubicBezTo>
                    <a:pt x="4542" y="43597"/>
                    <a:pt x="4360" y="45811"/>
                    <a:pt x="3127" y="47523"/>
                  </a:cubicBezTo>
                  <a:cubicBezTo>
                    <a:pt x="2305" y="48687"/>
                    <a:pt x="1255" y="49942"/>
                    <a:pt x="0" y="50695"/>
                  </a:cubicBezTo>
                  <a:lnTo>
                    <a:pt x="0" y="82879"/>
                  </a:lnTo>
                  <a:lnTo>
                    <a:pt x="41770" y="82879"/>
                  </a:lnTo>
                  <a:lnTo>
                    <a:pt x="417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89" name="Google Shape;4689;p31"/>
            <p:cNvSpPr/>
            <p:nvPr/>
          </p:nvSpPr>
          <p:spPr>
            <a:xfrm>
              <a:off x="7713104" y="447842"/>
              <a:ext cx="957550" cy="2087975"/>
            </a:xfrm>
            <a:custGeom>
              <a:avLst/>
              <a:gdLst/>
              <a:ahLst/>
              <a:cxnLst/>
              <a:rect l="l" t="t" r="r" b="b"/>
              <a:pathLst>
                <a:path w="38302" h="83519" extrusionOk="0">
                  <a:moveTo>
                    <a:pt x="297" y="1"/>
                  </a:moveTo>
                  <a:cubicBezTo>
                    <a:pt x="138" y="1"/>
                    <a:pt x="1" y="115"/>
                    <a:pt x="1" y="275"/>
                  </a:cubicBezTo>
                  <a:lnTo>
                    <a:pt x="1" y="83244"/>
                  </a:lnTo>
                  <a:cubicBezTo>
                    <a:pt x="1" y="83404"/>
                    <a:pt x="138" y="83518"/>
                    <a:pt x="297" y="83518"/>
                  </a:cubicBezTo>
                  <a:lnTo>
                    <a:pt x="38005" y="83518"/>
                  </a:lnTo>
                  <a:cubicBezTo>
                    <a:pt x="38165" y="83518"/>
                    <a:pt x="38302" y="83404"/>
                    <a:pt x="38302" y="83244"/>
                  </a:cubicBezTo>
                  <a:lnTo>
                    <a:pt x="38302" y="275"/>
                  </a:lnTo>
                  <a:cubicBezTo>
                    <a:pt x="38302" y="115"/>
                    <a:pt x="38165" y="1"/>
                    <a:pt x="380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90" name="Google Shape;4690;p31"/>
            <p:cNvSpPr/>
            <p:nvPr/>
          </p:nvSpPr>
          <p:spPr>
            <a:xfrm>
              <a:off x="7931104" y="839292"/>
              <a:ext cx="521575" cy="87350"/>
            </a:xfrm>
            <a:custGeom>
              <a:avLst/>
              <a:gdLst/>
              <a:ahLst/>
              <a:cxnLst/>
              <a:rect l="l" t="t" r="r" b="b"/>
              <a:pathLst>
                <a:path w="20863" h="3494" fill="none" extrusionOk="0">
                  <a:moveTo>
                    <a:pt x="17461" y="1"/>
                  </a:moveTo>
                  <a:cubicBezTo>
                    <a:pt x="19333" y="1"/>
                    <a:pt x="20862" y="1530"/>
                    <a:pt x="20862" y="3425"/>
                  </a:cubicBezTo>
                  <a:lnTo>
                    <a:pt x="20862" y="3493"/>
                  </a:lnTo>
                  <a:lnTo>
                    <a:pt x="0" y="3493"/>
                  </a:lnTo>
                  <a:lnTo>
                    <a:pt x="0" y="3425"/>
                  </a:lnTo>
                  <a:cubicBezTo>
                    <a:pt x="0" y="1530"/>
                    <a:pt x="1529" y="1"/>
                    <a:pt x="3401" y="1"/>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91" name="Google Shape;4691;p31"/>
            <p:cNvSpPr/>
            <p:nvPr/>
          </p:nvSpPr>
          <p:spPr>
            <a:xfrm>
              <a:off x="7931104" y="948292"/>
              <a:ext cx="521575" cy="86750"/>
            </a:xfrm>
            <a:custGeom>
              <a:avLst/>
              <a:gdLst/>
              <a:ahLst/>
              <a:cxnLst/>
              <a:rect l="l" t="t" r="r" b="b"/>
              <a:pathLst>
                <a:path w="20863" h="3470" fill="none" extrusionOk="0">
                  <a:moveTo>
                    <a:pt x="17461" y="0"/>
                  </a:moveTo>
                  <a:cubicBezTo>
                    <a:pt x="19333" y="0"/>
                    <a:pt x="20862" y="1530"/>
                    <a:pt x="20862" y="3424"/>
                  </a:cubicBezTo>
                  <a:lnTo>
                    <a:pt x="20862" y="3470"/>
                  </a:lnTo>
                  <a:lnTo>
                    <a:pt x="0" y="3470"/>
                  </a:lnTo>
                  <a:lnTo>
                    <a:pt x="0" y="3424"/>
                  </a:lnTo>
                  <a:cubicBezTo>
                    <a:pt x="0" y="1530"/>
                    <a:pt x="1529" y="0"/>
                    <a:pt x="3401"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92" name="Google Shape;4692;p31"/>
            <p:cNvSpPr/>
            <p:nvPr/>
          </p:nvSpPr>
          <p:spPr>
            <a:xfrm>
              <a:off x="7931104" y="1056717"/>
              <a:ext cx="521575" cy="87325"/>
            </a:xfrm>
            <a:custGeom>
              <a:avLst/>
              <a:gdLst/>
              <a:ahLst/>
              <a:cxnLst/>
              <a:rect l="l" t="t" r="r" b="b"/>
              <a:pathLst>
                <a:path w="20863" h="3493" fill="none" extrusionOk="0">
                  <a:moveTo>
                    <a:pt x="17461" y="0"/>
                  </a:moveTo>
                  <a:cubicBezTo>
                    <a:pt x="19333" y="0"/>
                    <a:pt x="20862" y="1530"/>
                    <a:pt x="20862" y="3424"/>
                  </a:cubicBezTo>
                  <a:lnTo>
                    <a:pt x="20862" y="3493"/>
                  </a:lnTo>
                  <a:lnTo>
                    <a:pt x="0" y="3493"/>
                  </a:lnTo>
                  <a:lnTo>
                    <a:pt x="0" y="3424"/>
                  </a:lnTo>
                  <a:cubicBezTo>
                    <a:pt x="0" y="1530"/>
                    <a:pt x="1529" y="0"/>
                    <a:pt x="3401"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93" name="Google Shape;4693;p31"/>
            <p:cNvSpPr/>
            <p:nvPr/>
          </p:nvSpPr>
          <p:spPr>
            <a:xfrm>
              <a:off x="7931104" y="2100967"/>
              <a:ext cx="521575" cy="87325"/>
            </a:xfrm>
            <a:custGeom>
              <a:avLst/>
              <a:gdLst/>
              <a:ahLst/>
              <a:cxnLst/>
              <a:rect l="l" t="t" r="r" b="b"/>
              <a:pathLst>
                <a:path w="20863" h="3493" fill="none" extrusionOk="0">
                  <a:moveTo>
                    <a:pt x="17461" y="0"/>
                  </a:moveTo>
                  <a:cubicBezTo>
                    <a:pt x="19333" y="0"/>
                    <a:pt x="20862" y="1530"/>
                    <a:pt x="20862" y="3424"/>
                  </a:cubicBezTo>
                  <a:lnTo>
                    <a:pt x="20862" y="3493"/>
                  </a:lnTo>
                  <a:lnTo>
                    <a:pt x="0" y="3493"/>
                  </a:lnTo>
                  <a:lnTo>
                    <a:pt x="0" y="3424"/>
                  </a:lnTo>
                  <a:cubicBezTo>
                    <a:pt x="0" y="1530"/>
                    <a:pt x="1529" y="0"/>
                    <a:pt x="3401"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94" name="Google Shape;4694;p31"/>
            <p:cNvSpPr/>
            <p:nvPr/>
          </p:nvSpPr>
          <p:spPr>
            <a:xfrm>
              <a:off x="7931104" y="2209967"/>
              <a:ext cx="521575" cy="86750"/>
            </a:xfrm>
            <a:custGeom>
              <a:avLst/>
              <a:gdLst/>
              <a:ahLst/>
              <a:cxnLst/>
              <a:rect l="l" t="t" r="r" b="b"/>
              <a:pathLst>
                <a:path w="20863" h="3470" fill="none" extrusionOk="0">
                  <a:moveTo>
                    <a:pt x="17461" y="0"/>
                  </a:moveTo>
                  <a:cubicBezTo>
                    <a:pt x="19333" y="0"/>
                    <a:pt x="20862" y="1529"/>
                    <a:pt x="20862" y="3401"/>
                  </a:cubicBezTo>
                  <a:lnTo>
                    <a:pt x="20862" y="3470"/>
                  </a:lnTo>
                  <a:lnTo>
                    <a:pt x="0" y="3470"/>
                  </a:lnTo>
                  <a:lnTo>
                    <a:pt x="0" y="3401"/>
                  </a:lnTo>
                  <a:cubicBezTo>
                    <a:pt x="0" y="1529"/>
                    <a:pt x="1529" y="0"/>
                    <a:pt x="3401"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95" name="Google Shape;4695;p31"/>
            <p:cNvSpPr/>
            <p:nvPr/>
          </p:nvSpPr>
          <p:spPr>
            <a:xfrm>
              <a:off x="7931104" y="2318367"/>
              <a:ext cx="521575" cy="87350"/>
            </a:xfrm>
            <a:custGeom>
              <a:avLst/>
              <a:gdLst/>
              <a:ahLst/>
              <a:cxnLst/>
              <a:rect l="l" t="t" r="r" b="b"/>
              <a:pathLst>
                <a:path w="20863" h="3494" fill="none" extrusionOk="0">
                  <a:moveTo>
                    <a:pt x="17461" y="1"/>
                  </a:moveTo>
                  <a:cubicBezTo>
                    <a:pt x="19333" y="1"/>
                    <a:pt x="20862" y="1530"/>
                    <a:pt x="20862" y="3425"/>
                  </a:cubicBezTo>
                  <a:lnTo>
                    <a:pt x="20862" y="3493"/>
                  </a:lnTo>
                  <a:lnTo>
                    <a:pt x="0" y="3493"/>
                  </a:lnTo>
                  <a:lnTo>
                    <a:pt x="0" y="3425"/>
                  </a:lnTo>
                  <a:cubicBezTo>
                    <a:pt x="0" y="1530"/>
                    <a:pt x="1529" y="1"/>
                    <a:pt x="3401" y="1"/>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96" name="Google Shape;4696;p31"/>
            <p:cNvSpPr/>
            <p:nvPr/>
          </p:nvSpPr>
          <p:spPr>
            <a:xfrm>
              <a:off x="7713104" y="607042"/>
              <a:ext cx="957550" cy="1928775"/>
            </a:xfrm>
            <a:custGeom>
              <a:avLst/>
              <a:gdLst/>
              <a:ahLst/>
              <a:cxnLst/>
              <a:rect l="l" t="t" r="r" b="b"/>
              <a:pathLst>
                <a:path w="38302" h="77151" extrusionOk="0">
                  <a:moveTo>
                    <a:pt x="38302" y="1"/>
                  </a:moveTo>
                  <a:cubicBezTo>
                    <a:pt x="37046" y="2717"/>
                    <a:pt x="35814" y="5411"/>
                    <a:pt x="34421" y="8058"/>
                  </a:cubicBezTo>
                  <a:cubicBezTo>
                    <a:pt x="31545" y="13605"/>
                    <a:pt x="28190" y="18946"/>
                    <a:pt x="24127" y="23716"/>
                  </a:cubicBezTo>
                  <a:cubicBezTo>
                    <a:pt x="22118" y="26113"/>
                    <a:pt x="19904" y="28327"/>
                    <a:pt x="17531" y="30381"/>
                  </a:cubicBezTo>
                  <a:cubicBezTo>
                    <a:pt x="15408" y="32230"/>
                    <a:pt x="13034" y="33828"/>
                    <a:pt x="10455" y="34969"/>
                  </a:cubicBezTo>
                  <a:cubicBezTo>
                    <a:pt x="9199" y="35517"/>
                    <a:pt x="7898" y="35974"/>
                    <a:pt x="6574" y="36316"/>
                  </a:cubicBezTo>
                  <a:cubicBezTo>
                    <a:pt x="6095" y="36453"/>
                    <a:pt x="5547" y="36430"/>
                    <a:pt x="5091" y="36567"/>
                  </a:cubicBezTo>
                  <a:cubicBezTo>
                    <a:pt x="4589" y="36727"/>
                    <a:pt x="4155" y="37412"/>
                    <a:pt x="3904" y="37822"/>
                  </a:cubicBezTo>
                  <a:cubicBezTo>
                    <a:pt x="2808" y="39626"/>
                    <a:pt x="2626" y="41840"/>
                    <a:pt x="1393" y="43552"/>
                  </a:cubicBezTo>
                  <a:cubicBezTo>
                    <a:pt x="982" y="44122"/>
                    <a:pt x="526" y="44716"/>
                    <a:pt x="1" y="45286"/>
                  </a:cubicBezTo>
                  <a:lnTo>
                    <a:pt x="1" y="76876"/>
                  </a:lnTo>
                  <a:cubicBezTo>
                    <a:pt x="1" y="77036"/>
                    <a:pt x="138" y="77150"/>
                    <a:pt x="297" y="77150"/>
                  </a:cubicBezTo>
                  <a:lnTo>
                    <a:pt x="38005" y="77150"/>
                  </a:lnTo>
                  <a:cubicBezTo>
                    <a:pt x="38165" y="77150"/>
                    <a:pt x="38302" y="77036"/>
                    <a:pt x="38302" y="76876"/>
                  </a:cubicBezTo>
                  <a:lnTo>
                    <a:pt x="38302" y="1"/>
                  </a:lnTo>
                  <a:close/>
                </a:path>
              </a:pathLst>
            </a:custGeom>
            <a:solidFill>
              <a:srgbClr val="BAC8C8">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97" name="Google Shape;4697;p31"/>
            <p:cNvSpPr/>
            <p:nvPr/>
          </p:nvSpPr>
          <p:spPr>
            <a:xfrm>
              <a:off x="8017829" y="556842"/>
              <a:ext cx="348100" cy="86750"/>
            </a:xfrm>
            <a:custGeom>
              <a:avLst/>
              <a:gdLst/>
              <a:ahLst/>
              <a:cxnLst/>
              <a:rect l="l" t="t" r="r" b="b"/>
              <a:pathLst>
                <a:path w="13924" h="3470" extrusionOk="0">
                  <a:moveTo>
                    <a:pt x="274" y="0"/>
                  </a:moveTo>
                  <a:cubicBezTo>
                    <a:pt x="137" y="0"/>
                    <a:pt x="0" y="114"/>
                    <a:pt x="0" y="274"/>
                  </a:cubicBezTo>
                  <a:lnTo>
                    <a:pt x="0" y="3196"/>
                  </a:lnTo>
                  <a:cubicBezTo>
                    <a:pt x="0" y="3356"/>
                    <a:pt x="137" y="3470"/>
                    <a:pt x="274" y="3470"/>
                  </a:cubicBezTo>
                  <a:lnTo>
                    <a:pt x="13650" y="3470"/>
                  </a:lnTo>
                  <a:cubicBezTo>
                    <a:pt x="13787" y="3470"/>
                    <a:pt x="13924" y="3356"/>
                    <a:pt x="13924" y="3196"/>
                  </a:cubicBezTo>
                  <a:lnTo>
                    <a:pt x="13924" y="274"/>
                  </a:lnTo>
                  <a:cubicBezTo>
                    <a:pt x="13924" y="114"/>
                    <a:pt x="13787" y="0"/>
                    <a:pt x="136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98" name="Google Shape;4698;p31"/>
            <p:cNvSpPr/>
            <p:nvPr/>
          </p:nvSpPr>
          <p:spPr>
            <a:xfrm>
              <a:off x="7800429" y="1492092"/>
              <a:ext cx="86750" cy="326425"/>
            </a:xfrm>
            <a:custGeom>
              <a:avLst/>
              <a:gdLst/>
              <a:ahLst/>
              <a:cxnLst/>
              <a:rect l="l" t="t" r="r" b="b"/>
              <a:pathLst>
                <a:path w="3470" h="13057" extrusionOk="0">
                  <a:moveTo>
                    <a:pt x="342" y="1"/>
                  </a:moveTo>
                  <a:cubicBezTo>
                    <a:pt x="160" y="1"/>
                    <a:pt x="0" y="138"/>
                    <a:pt x="0" y="343"/>
                  </a:cubicBezTo>
                  <a:lnTo>
                    <a:pt x="205" y="12715"/>
                  </a:lnTo>
                  <a:cubicBezTo>
                    <a:pt x="205" y="12897"/>
                    <a:pt x="342" y="13057"/>
                    <a:pt x="548" y="13057"/>
                  </a:cubicBezTo>
                  <a:lnTo>
                    <a:pt x="2944" y="13057"/>
                  </a:lnTo>
                  <a:cubicBezTo>
                    <a:pt x="3127" y="13057"/>
                    <a:pt x="3264" y="12897"/>
                    <a:pt x="3264" y="12715"/>
                  </a:cubicBezTo>
                  <a:lnTo>
                    <a:pt x="3469" y="343"/>
                  </a:lnTo>
                  <a:cubicBezTo>
                    <a:pt x="3469" y="138"/>
                    <a:pt x="3333" y="1"/>
                    <a:pt x="3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99" name="Google Shape;4699;p31"/>
            <p:cNvSpPr/>
            <p:nvPr/>
          </p:nvSpPr>
          <p:spPr>
            <a:xfrm>
              <a:off x="7816404" y="1508092"/>
              <a:ext cx="54800" cy="54800"/>
            </a:xfrm>
            <a:custGeom>
              <a:avLst/>
              <a:gdLst/>
              <a:ahLst/>
              <a:cxnLst/>
              <a:rect l="l" t="t" r="r" b="b"/>
              <a:pathLst>
                <a:path w="2192" h="2192" extrusionOk="0">
                  <a:moveTo>
                    <a:pt x="1096" y="0"/>
                  </a:moveTo>
                  <a:cubicBezTo>
                    <a:pt x="502" y="0"/>
                    <a:pt x="0" y="502"/>
                    <a:pt x="0" y="1096"/>
                  </a:cubicBezTo>
                  <a:cubicBezTo>
                    <a:pt x="0" y="1689"/>
                    <a:pt x="502" y="2191"/>
                    <a:pt x="1096" y="2191"/>
                  </a:cubicBezTo>
                  <a:cubicBezTo>
                    <a:pt x="1689" y="2191"/>
                    <a:pt x="2191" y="1689"/>
                    <a:pt x="2191" y="1096"/>
                  </a:cubicBezTo>
                  <a:cubicBezTo>
                    <a:pt x="2191" y="502"/>
                    <a:pt x="1689" y="0"/>
                    <a:pt x="10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00" name="Google Shape;4700;p31"/>
            <p:cNvSpPr/>
            <p:nvPr/>
          </p:nvSpPr>
          <p:spPr>
            <a:xfrm>
              <a:off x="7839229" y="1516067"/>
              <a:ext cx="9150" cy="38825"/>
            </a:xfrm>
            <a:custGeom>
              <a:avLst/>
              <a:gdLst/>
              <a:ahLst/>
              <a:cxnLst/>
              <a:rect l="l" t="t" r="r" b="b"/>
              <a:pathLst>
                <a:path w="366" h="1553" extrusionOk="0">
                  <a:moveTo>
                    <a:pt x="160" y="1"/>
                  </a:moveTo>
                  <a:cubicBezTo>
                    <a:pt x="69" y="1"/>
                    <a:pt x="0" y="46"/>
                    <a:pt x="0" y="138"/>
                  </a:cubicBezTo>
                  <a:lnTo>
                    <a:pt x="0" y="1416"/>
                  </a:lnTo>
                  <a:cubicBezTo>
                    <a:pt x="0" y="1484"/>
                    <a:pt x="69" y="1553"/>
                    <a:pt x="160" y="1553"/>
                  </a:cubicBezTo>
                  <a:lnTo>
                    <a:pt x="228" y="1553"/>
                  </a:lnTo>
                  <a:cubicBezTo>
                    <a:pt x="297" y="1553"/>
                    <a:pt x="365" y="1484"/>
                    <a:pt x="365" y="1416"/>
                  </a:cubicBezTo>
                  <a:lnTo>
                    <a:pt x="365" y="138"/>
                  </a:lnTo>
                  <a:cubicBezTo>
                    <a:pt x="365" y="46"/>
                    <a:pt x="297" y="1"/>
                    <a:pt x="2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01" name="Google Shape;4701;p31"/>
            <p:cNvSpPr/>
            <p:nvPr/>
          </p:nvSpPr>
          <p:spPr>
            <a:xfrm>
              <a:off x="8648379" y="578517"/>
              <a:ext cx="43950" cy="217450"/>
            </a:xfrm>
            <a:custGeom>
              <a:avLst/>
              <a:gdLst/>
              <a:ahLst/>
              <a:cxnLst/>
              <a:rect l="l" t="t" r="r" b="b"/>
              <a:pathLst>
                <a:path w="1758" h="8698" extrusionOk="0">
                  <a:moveTo>
                    <a:pt x="411" y="1"/>
                  </a:moveTo>
                  <a:cubicBezTo>
                    <a:pt x="183" y="1"/>
                    <a:pt x="0" y="160"/>
                    <a:pt x="0" y="389"/>
                  </a:cubicBezTo>
                  <a:lnTo>
                    <a:pt x="0" y="8309"/>
                  </a:lnTo>
                  <a:cubicBezTo>
                    <a:pt x="0" y="8514"/>
                    <a:pt x="183" y="8697"/>
                    <a:pt x="411" y="8697"/>
                  </a:cubicBezTo>
                  <a:lnTo>
                    <a:pt x="1347" y="8697"/>
                  </a:lnTo>
                  <a:cubicBezTo>
                    <a:pt x="1575" y="8697"/>
                    <a:pt x="1758" y="8514"/>
                    <a:pt x="1758" y="8309"/>
                  </a:cubicBezTo>
                  <a:lnTo>
                    <a:pt x="1758" y="389"/>
                  </a:lnTo>
                  <a:cubicBezTo>
                    <a:pt x="1758" y="160"/>
                    <a:pt x="1575" y="1"/>
                    <a:pt x="13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02" name="Google Shape;4702;p31"/>
            <p:cNvSpPr/>
            <p:nvPr/>
          </p:nvSpPr>
          <p:spPr>
            <a:xfrm>
              <a:off x="8648379" y="2188267"/>
              <a:ext cx="43950" cy="217450"/>
            </a:xfrm>
            <a:custGeom>
              <a:avLst/>
              <a:gdLst/>
              <a:ahLst/>
              <a:cxnLst/>
              <a:rect l="l" t="t" r="r" b="b"/>
              <a:pathLst>
                <a:path w="1758" h="8698" extrusionOk="0">
                  <a:moveTo>
                    <a:pt x="411" y="1"/>
                  </a:moveTo>
                  <a:cubicBezTo>
                    <a:pt x="183" y="1"/>
                    <a:pt x="0" y="161"/>
                    <a:pt x="0" y="389"/>
                  </a:cubicBezTo>
                  <a:lnTo>
                    <a:pt x="0" y="8286"/>
                  </a:lnTo>
                  <a:cubicBezTo>
                    <a:pt x="0" y="8515"/>
                    <a:pt x="183" y="8697"/>
                    <a:pt x="411" y="8697"/>
                  </a:cubicBezTo>
                  <a:lnTo>
                    <a:pt x="1347" y="8697"/>
                  </a:lnTo>
                  <a:cubicBezTo>
                    <a:pt x="1575" y="8697"/>
                    <a:pt x="1758" y="8515"/>
                    <a:pt x="1758" y="8286"/>
                  </a:cubicBezTo>
                  <a:lnTo>
                    <a:pt x="1758" y="389"/>
                  </a:lnTo>
                  <a:cubicBezTo>
                    <a:pt x="1758" y="161"/>
                    <a:pt x="1575" y="1"/>
                    <a:pt x="13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03" name="Google Shape;4703;p31"/>
            <p:cNvSpPr/>
            <p:nvPr/>
          </p:nvSpPr>
          <p:spPr>
            <a:xfrm>
              <a:off x="8649529" y="2208817"/>
              <a:ext cx="42800" cy="42250"/>
            </a:xfrm>
            <a:custGeom>
              <a:avLst/>
              <a:gdLst/>
              <a:ahLst/>
              <a:cxnLst/>
              <a:rect l="l" t="t" r="r" b="b"/>
              <a:pathLst>
                <a:path w="1712" h="1690" extrusionOk="0">
                  <a:moveTo>
                    <a:pt x="867" y="0"/>
                  </a:moveTo>
                  <a:cubicBezTo>
                    <a:pt x="411" y="0"/>
                    <a:pt x="0" y="388"/>
                    <a:pt x="23" y="845"/>
                  </a:cubicBezTo>
                  <a:cubicBezTo>
                    <a:pt x="46" y="1301"/>
                    <a:pt x="388" y="1690"/>
                    <a:pt x="867" y="1690"/>
                  </a:cubicBezTo>
                  <a:cubicBezTo>
                    <a:pt x="1301" y="1690"/>
                    <a:pt x="1712" y="1301"/>
                    <a:pt x="1689" y="845"/>
                  </a:cubicBezTo>
                  <a:cubicBezTo>
                    <a:pt x="1689" y="388"/>
                    <a:pt x="1324" y="0"/>
                    <a:pt x="8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04" name="Google Shape;4704;p31"/>
            <p:cNvSpPr/>
            <p:nvPr/>
          </p:nvSpPr>
          <p:spPr>
            <a:xfrm>
              <a:off x="8647229" y="599642"/>
              <a:ext cx="47400" cy="46800"/>
            </a:xfrm>
            <a:custGeom>
              <a:avLst/>
              <a:gdLst/>
              <a:ahLst/>
              <a:cxnLst/>
              <a:rect l="l" t="t" r="r" b="b"/>
              <a:pathLst>
                <a:path w="1896" h="1872" extrusionOk="0">
                  <a:moveTo>
                    <a:pt x="959" y="0"/>
                  </a:moveTo>
                  <a:cubicBezTo>
                    <a:pt x="457" y="0"/>
                    <a:pt x="1" y="434"/>
                    <a:pt x="24" y="936"/>
                  </a:cubicBezTo>
                  <a:cubicBezTo>
                    <a:pt x="46" y="1438"/>
                    <a:pt x="434" y="1872"/>
                    <a:pt x="959" y="1872"/>
                  </a:cubicBezTo>
                  <a:cubicBezTo>
                    <a:pt x="1439" y="1872"/>
                    <a:pt x="1895" y="1438"/>
                    <a:pt x="1872" y="936"/>
                  </a:cubicBezTo>
                  <a:cubicBezTo>
                    <a:pt x="1850" y="434"/>
                    <a:pt x="1462" y="0"/>
                    <a:pt x="9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05" name="Google Shape;4705;p31"/>
            <p:cNvSpPr/>
            <p:nvPr/>
          </p:nvSpPr>
          <p:spPr>
            <a:xfrm>
              <a:off x="6768133" y="1656442"/>
              <a:ext cx="80475" cy="162075"/>
            </a:xfrm>
            <a:custGeom>
              <a:avLst/>
              <a:gdLst/>
              <a:ahLst/>
              <a:cxnLst/>
              <a:rect l="l" t="t" r="r" b="b"/>
              <a:pathLst>
                <a:path w="3219" h="6483" extrusionOk="0">
                  <a:moveTo>
                    <a:pt x="3219" y="1"/>
                  </a:moveTo>
                  <a:lnTo>
                    <a:pt x="3219" y="1"/>
                  </a:lnTo>
                  <a:cubicBezTo>
                    <a:pt x="2740" y="1073"/>
                    <a:pt x="2351" y="2260"/>
                    <a:pt x="1507" y="3128"/>
                  </a:cubicBezTo>
                  <a:cubicBezTo>
                    <a:pt x="1187" y="3432"/>
                    <a:pt x="827" y="3604"/>
                    <a:pt x="487" y="3604"/>
                  </a:cubicBezTo>
                  <a:cubicBezTo>
                    <a:pt x="317" y="3604"/>
                    <a:pt x="153" y="3561"/>
                    <a:pt x="0" y="3470"/>
                  </a:cubicBezTo>
                  <a:lnTo>
                    <a:pt x="0" y="3470"/>
                  </a:lnTo>
                  <a:lnTo>
                    <a:pt x="46" y="6141"/>
                  </a:lnTo>
                  <a:cubicBezTo>
                    <a:pt x="46" y="6323"/>
                    <a:pt x="206" y="6483"/>
                    <a:pt x="389" y="6483"/>
                  </a:cubicBezTo>
                  <a:lnTo>
                    <a:pt x="2785" y="6483"/>
                  </a:lnTo>
                  <a:cubicBezTo>
                    <a:pt x="2968" y="6483"/>
                    <a:pt x="3128" y="6323"/>
                    <a:pt x="3128" y="6141"/>
                  </a:cubicBezTo>
                  <a:lnTo>
                    <a:pt x="3219" y="1"/>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06" name="Google Shape;4706;p31"/>
            <p:cNvSpPr/>
            <p:nvPr/>
          </p:nvSpPr>
          <p:spPr>
            <a:xfrm>
              <a:off x="7804404" y="1656442"/>
              <a:ext cx="80500" cy="162075"/>
            </a:xfrm>
            <a:custGeom>
              <a:avLst/>
              <a:gdLst/>
              <a:ahLst/>
              <a:cxnLst/>
              <a:rect l="l" t="t" r="r" b="b"/>
              <a:pathLst>
                <a:path w="3220" h="6483" extrusionOk="0">
                  <a:moveTo>
                    <a:pt x="3219" y="1"/>
                  </a:moveTo>
                  <a:lnTo>
                    <a:pt x="3219" y="1"/>
                  </a:lnTo>
                  <a:cubicBezTo>
                    <a:pt x="2717" y="1073"/>
                    <a:pt x="2329" y="2260"/>
                    <a:pt x="1507" y="3128"/>
                  </a:cubicBezTo>
                  <a:cubicBezTo>
                    <a:pt x="1188" y="3432"/>
                    <a:pt x="828" y="3604"/>
                    <a:pt x="488" y="3604"/>
                  </a:cubicBezTo>
                  <a:cubicBezTo>
                    <a:pt x="318" y="3604"/>
                    <a:pt x="153" y="3561"/>
                    <a:pt x="1" y="3470"/>
                  </a:cubicBezTo>
                  <a:lnTo>
                    <a:pt x="1" y="3470"/>
                  </a:lnTo>
                  <a:lnTo>
                    <a:pt x="46" y="6141"/>
                  </a:lnTo>
                  <a:cubicBezTo>
                    <a:pt x="46" y="6323"/>
                    <a:pt x="183" y="6483"/>
                    <a:pt x="389" y="6483"/>
                  </a:cubicBezTo>
                  <a:lnTo>
                    <a:pt x="2785" y="6483"/>
                  </a:lnTo>
                  <a:cubicBezTo>
                    <a:pt x="2968" y="6483"/>
                    <a:pt x="3105" y="6323"/>
                    <a:pt x="3105" y="6141"/>
                  </a:cubicBezTo>
                  <a:lnTo>
                    <a:pt x="3219" y="1"/>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07" name="Google Shape;4707;p31"/>
            <p:cNvSpPr/>
            <p:nvPr/>
          </p:nvSpPr>
          <p:spPr>
            <a:xfrm>
              <a:off x="6764708" y="1606042"/>
              <a:ext cx="59750" cy="106750"/>
            </a:xfrm>
            <a:custGeom>
              <a:avLst/>
              <a:gdLst/>
              <a:ahLst/>
              <a:cxnLst/>
              <a:rect l="l" t="t" r="r" b="b"/>
              <a:pathLst>
                <a:path w="2390" h="4270" extrusionOk="0">
                  <a:moveTo>
                    <a:pt x="1178" y="1"/>
                  </a:moveTo>
                  <a:cubicBezTo>
                    <a:pt x="707" y="1"/>
                    <a:pt x="248" y="252"/>
                    <a:pt x="137" y="807"/>
                  </a:cubicBezTo>
                  <a:cubicBezTo>
                    <a:pt x="1" y="1446"/>
                    <a:pt x="115" y="2085"/>
                    <a:pt x="183" y="2724"/>
                  </a:cubicBezTo>
                  <a:cubicBezTo>
                    <a:pt x="229" y="3272"/>
                    <a:pt x="206" y="3774"/>
                    <a:pt x="640" y="4162"/>
                  </a:cubicBezTo>
                  <a:cubicBezTo>
                    <a:pt x="711" y="4233"/>
                    <a:pt x="800" y="4269"/>
                    <a:pt x="890" y="4269"/>
                  </a:cubicBezTo>
                  <a:cubicBezTo>
                    <a:pt x="945" y="4269"/>
                    <a:pt x="999" y="4256"/>
                    <a:pt x="1050" y="4231"/>
                  </a:cubicBezTo>
                  <a:cubicBezTo>
                    <a:pt x="1553" y="3934"/>
                    <a:pt x="1644" y="3477"/>
                    <a:pt x="1827" y="2952"/>
                  </a:cubicBezTo>
                  <a:cubicBezTo>
                    <a:pt x="2055" y="2359"/>
                    <a:pt x="2329" y="1743"/>
                    <a:pt x="2352" y="1104"/>
                  </a:cubicBezTo>
                  <a:cubicBezTo>
                    <a:pt x="2390" y="403"/>
                    <a:pt x="1773" y="1"/>
                    <a:pt x="11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08" name="Google Shape;4708;p31"/>
            <p:cNvSpPr/>
            <p:nvPr/>
          </p:nvSpPr>
          <p:spPr>
            <a:xfrm>
              <a:off x="7800979" y="1606042"/>
              <a:ext cx="59450" cy="106750"/>
            </a:xfrm>
            <a:custGeom>
              <a:avLst/>
              <a:gdLst/>
              <a:ahLst/>
              <a:cxnLst/>
              <a:rect l="l" t="t" r="r" b="b"/>
              <a:pathLst>
                <a:path w="2378" h="4270" extrusionOk="0">
                  <a:moveTo>
                    <a:pt x="1171" y="1"/>
                  </a:moveTo>
                  <a:cubicBezTo>
                    <a:pt x="703" y="1"/>
                    <a:pt x="249" y="252"/>
                    <a:pt x="138" y="807"/>
                  </a:cubicBezTo>
                  <a:cubicBezTo>
                    <a:pt x="1" y="1446"/>
                    <a:pt x="115" y="2085"/>
                    <a:pt x="183" y="2724"/>
                  </a:cubicBezTo>
                  <a:cubicBezTo>
                    <a:pt x="229" y="3272"/>
                    <a:pt x="206" y="3774"/>
                    <a:pt x="617" y="4162"/>
                  </a:cubicBezTo>
                  <a:cubicBezTo>
                    <a:pt x="688" y="4233"/>
                    <a:pt x="787" y="4269"/>
                    <a:pt x="883" y="4269"/>
                  </a:cubicBezTo>
                  <a:cubicBezTo>
                    <a:pt x="942" y="4269"/>
                    <a:pt x="999" y="4256"/>
                    <a:pt x="1051" y="4231"/>
                  </a:cubicBezTo>
                  <a:cubicBezTo>
                    <a:pt x="1553" y="3934"/>
                    <a:pt x="1644" y="3477"/>
                    <a:pt x="1827" y="2952"/>
                  </a:cubicBezTo>
                  <a:cubicBezTo>
                    <a:pt x="2032" y="2359"/>
                    <a:pt x="2329" y="1743"/>
                    <a:pt x="2352" y="1104"/>
                  </a:cubicBezTo>
                  <a:cubicBezTo>
                    <a:pt x="2377" y="403"/>
                    <a:pt x="1763" y="1"/>
                    <a:pt x="11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09" name="Google Shape;4709;p31"/>
            <p:cNvSpPr/>
            <p:nvPr/>
          </p:nvSpPr>
          <p:spPr>
            <a:xfrm>
              <a:off x="7604679" y="629867"/>
              <a:ext cx="43400" cy="166100"/>
            </a:xfrm>
            <a:custGeom>
              <a:avLst/>
              <a:gdLst/>
              <a:ahLst/>
              <a:cxnLst/>
              <a:rect l="l" t="t" r="r" b="b"/>
              <a:pathLst>
                <a:path w="1736" h="6644" extrusionOk="0">
                  <a:moveTo>
                    <a:pt x="1736" y="1"/>
                  </a:moveTo>
                  <a:cubicBezTo>
                    <a:pt x="1325" y="526"/>
                    <a:pt x="914" y="1028"/>
                    <a:pt x="480" y="1553"/>
                  </a:cubicBezTo>
                  <a:cubicBezTo>
                    <a:pt x="320" y="1736"/>
                    <a:pt x="161" y="1918"/>
                    <a:pt x="1" y="2101"/>
                  </a:cubicBezTo>
                  <a:lnTo>
                    <a:pt x="1" y="6255"/>
                  </a:lnTo>
                  <a:cubicBezTo>
                    <a:pt x="1" y="6460"/>
                    <a:pt x="184" y="6643"/>
                    <a:pt x="389" y="6643"/>
                  </a:cubicBezTo>
                  <a:lnTo>
                    <a:pt x="1348" y="6643"/>
                  </a:lnTo>
                  <a:cubicBezTo>
                    <a:pt x="1553" y="6643"/>
                    <a:pt x="1736" y="6460"/>
                    <a:pt x="1736" y="6255"/>
                  </a:cubicBezTo>
                  <a:lnTo>
                    <a:pt x="1736" y="1"/>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10" name="Google Shape;4710;p31"/>
            <p:cNvSpPr/>
            <p:nvPr/>
          </p:nvSpPr>
          <p:spPr>
            <a:xfrm>
              <a:off x="7604679" y="2240192"/>
              <a:ext cx="43400" cy="165525"/>
            </a:xfrm>
            <a:custGeom>
              <a:avLst/>
              <a:gdLst/>
              <a:ahLst/>
              <a:cxnLst/>
              <a:rect l="l" t="t" r="r" b="b"/>
              <a:pathLst>
                <a:path w="1736" h="6621" extrusionOk="0">
                  <a:moveTo>
                    <a:pt x="1736" y="1"/>
                  </a:moveTo>
                  <a:cubicBezTo>
                    <a:pt x="1211" y="731"/>
                    <a:pt x="640" y="1439"/>
                    <a:pt x="1" y="2078"/>
                  </a:cubicBezTo>
                  <a:lnTo>
                    <a:pt x="1" y="6209"/>
                  </a:lnTo>
                  <a:cubicBezTo>
                    <a:pt x="1" y="6438"/>
                    <a:pt x="184" y="6620"/>
                    <a:pt x="389" y="6620"/>
                  </a:cubicBezTo>
                  <a:lnTo>
                    <a:pt x="1348" y="6620"/>
                  </a:lnTo>
                  <a:cubicBezTo>
                    <a:pt x="1553" y="6620"/>
                    <a:pt x="1736" y="6438"/>
                    <a:pt x="1736" y="6209"/>
                  </a:cubicBezTo>
                  <a:lnTo>
                    <a:pt x="1736" y="1"/>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11" name="Google Shape;4711;p31"/>
            <p:cNvSpPr/>
            <p:nvPr/>
          </p:nvSpPr>
          <p:spPr>
            <a:xfrm>
              <a:off x="8648954" y="629867"/>
              <a:ext cx="43375" cy="166100"/>
            </a:xfrm>
            <a:custGeom>
              <a:avLst/>
              <a:gdLst/>
              <a:ahLst/>
              <a:cxnLst/>
              <a:rect l="l" t="t" r="r" b="b"/>
              <a:pathLst>
                <a:path w="1735" h="6644" extrusionOk="0">
                  <a:moveTo>
                    <a:pt x="1735" y="1"/>
                  </a:moveTo>
                  <a:cubicBezTo>
                    <a:pt x="1301" y="526"/>
                    <a:pt x="890" y="1028"/>
                    <a:pt x="480" y="1553"/>
                  </a:cubicBezTo>
                  <a:cubicBezTo>
                    <a:pt x="320" y="1736"/>
                    <a:pt x="160" y="1918"/>
                    <a:pt x="0" y="2101"/>
                  </a:cubicBezTo>
                  <a:lnTo>
                    <a:pt x="0" y="6255"/>
                  </a:lnTo>
                  <a:cubicBezTo>
                    <a:pt x="0" y="6460"/>
                    <a:pt x="160" y="6643"/>
                    <a:pt x="388" y="6643"/>
                  </a:cubicBezTo>
                  <a:lnTo>
                    <a:pt x="1347" y="6643"/>
                  </a:lnTo>
                  <a:cubicBezTo>
                    <a:pt x="1552" y="6643"/>
                    <a:pt x="1735" y="6460"/>
                    <a:pt x="1735" y="6255"/>
                  </a:cubicBezTo>
                  <a:lnTo>
                    <a:pt x="1735" y="1"/>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12" name="Google Shape;4712;p31"/>
            <p:cNvSpPr/>
            <p:nvPr/>
          </p:nvSpPr>
          <p:spPr>
            <a:xfrm>
              <a:off x="8648379" y="2240192"/>
              <a:ext cx="43950" cy="165525"/>
            </a:xfrm>
            <a:custGeom>
              <a:avLst/>
              <a:gdLst/>
              <a:ahLst/>
              <a:cxnLst/>
              <a:rect l="l" t="t" r="r" b="b"/>
              <a:pathLst>
                <a:path w="1758" h="6621" extrusionOk="0">
                  <a:moveTo>
                    <a:pt x="1758" y="1"/>
                  </a:moveTo>
                  <a:cubicBezTo>
                    <a:pt x="1210" y="731"/>
                    <a:pt x="640" y="1439"/>
                    <a:pt x="0" y="2078"/>
                  </a:cubicBezTo>
                  <a:lnTo>
                    <a:pt x="0" y="6209"/>
                  </a:lnTo>
                  <a:cubicBezTo>
                    <a:pt x="0" y="6438"/>
                    <a:pt x="183" y="6620"/>
                    <a:pt x="411" y="6620"/>
                  </a:cubicBezTo>
                  <a:lnTo>
                    <a:pt x="1347" y="6620"/>
                  </a:lnTo>
                  <a:cubicBezTo>
                    <a:pt x="1575" y="6620"/>
                    <a:pt x="1758" y="6438"/>
                    <a:pt x="1758" y="6209"/>
                  </a:cubicBezTo>
                  <a:lnTo>
                    <a:pt x="1758" y="1"/>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713" name="Google Shape;4713;p31"/>
            <p:cNvGrpSpPr/>
            <p:nvPr/>
          </p:nvGrpSpPr>
          <p:grpSpPr>
            <a:xfrm>
              <a:off x="6633454" y="410400"/>
              <a:ext cx="3254333" cy="4759850"/>
              <a:chOff x="5992450" y="411175"/>
              <a:chExt cx="3254333" cy="4759850"/>
            </a:xfrm>
          </p:grpSpPr>
          <p:sp>
            <p:nvSpPr>
              <p:cNvPr id="4714" name="Google Shape;4714;p31"/>
              <p:cNvSpPr/>
              <p:nvPr/>
            </p:nvSpPr>
            <p:spPr>
              <a:xfrm>
                <a:off x="8080983" y="411175"/>
                <a:ext cx="1165800" cy="4332600"/>
              </a:xfrm>
              <a:prstGeom prst="rtTriangle">
                <a:avLst/>
              </a:pr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15" name="Google Shape;4715;p31"/>
              <p:cNvSpPr/>
              <p:nvPr/>
            </p:nvSpPr>
            <p:spPr>
              <a:xfrm rot="-5400000" flipH="1">
                <a:off x="7365400" y="3370875"/>
                <a:ext cx="427200" cy="3173100"/>
              </a:xfrm>
              <a:prstGeom prst="rtTriangle">
                <a:avLst/>
              </a:pr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16" name="Google Shape;4716;p31"/>
            <p:cNvSpPr/>
            <p:nvPr/>
          </p:nvSpPr>
          <p:spPr>
            <a:xfrm>
              <a:off x="7669754" y="2571467"/>
              <a:ext cx="1044275" cy="2175275"/>
            </a:xfrm>
            <a:custGeom>
              <a:avLst/>
              <a:gdLst/>
              <a:ahLst/>
              <a:cxnLst/>
              <a:rect l="l" t="t" r="r" b="b"/>
              <a:pathLst>
                <a:path w="41771" h="87011" extrusionOk="0">
                  <a:moveTo>
                    <a:pt x="0" y="1"/>
                  </a:moveTo>
                  <a:lnTo>
                    <a:pt x="0" y="87011"/>
                  </a:lnTo>
                  <a:lnTo>
                    <a:pt x="41770" y="87011"/>
                  </a:lnTo>
                  <a:lnTo>
                    <a:pt x="417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17" name="Google Shape;4717;p31"/>
            <p:cNvSpPr/>
            <p:nvPr/>
          </p:nvSpPr>
          <p:spPr>
            <a:xfrm>
              <a:off x="7669754" y="2674767"/>
              <a:ext cx="1044275" cy="2071975"/>
            </a:xfrm>
            <a:custGeom>
              <a:avLst/>
              <a:gdLst/>
              <a:ahLst/>
              <a:cxnLst/>
              <a:rect l="l" t="t" r="r" b="b"/>
              <a:pathLst>
                <a:path w="41771" h="82879" extrusionOk="0">
                  <a:moveTo>
                    <a:pt x="41770" y="0"/>
                  </a:moveTo>
                  <a:cubicBezTo>
                    <a:pt x="41382" y="959"/>
                    <a:pt x="40971" y="1918"/>
                    <a:pt x="40561" y="2831"/>
                  </a:cubicBezTo>
                  <a:cubicBezTo>
                    <a:pt x="39145" y="5912"/>
                    <a:pt x="37730" y="9016"/>
                    <a:pt x="36155" y="12029"/>
                  </a:cubicBezTo>
                  <a:cubicBezTo>
                    <a:pt x="33279" y="17576"/>
                    <a:pt x="29924" y="22917"/>
                    <a:pt x="25861" y="27687"/>
                  </a:cubicBezTo>
                  <a:cubicBezTo>
                    <a:pt x="23852" y="30084"/>
                    <a:pt x="21638" y="32298"/>
                    <a:pt x="19265" y="34352"/>
                  </a:cubicBezTo>
                  <a:cubicBezTo>
                    <a:pt x="17142" y="36201"/>
                    <a:pt x="14768" y="37799"/>
                    <a:pt x="12189" y="38940"/>
                  </a:cubicBezTo>
                  <a:cubicBezTo>
                    <a:pt x="10933" y="39488"/>
                    <a:pt x="9632" y="39945"/>
                    <a:pt x="8308" y="40287"/>
                  </a:cubicBezTo>
                  <a:cubicBezTo>
                    <a:pt x="7829" y="40424"/>
                    <a:pt x="7281" y="40401"/>
                    <a:pt x="6825" y="40538"/>
                  </a:cubicBezTo>
                  <a:cubicBezTo>
                    <a:pt x="6323" y="40698"/>
                    <a:pt x="5889" y="41383"/>
                    <a:pt x="5638" y="41793"/>
                  </a:cubicBezTo>
                  <a:cubicBezTo>
                    <a:pt x="4542" y="43597"/>
                    <a:pt x="4360" y="45811"/>
                    <a:pt x="3127" y="47523"/>
                  </a:cubicBezTo>
                  <a:cubicBezTo>
                    <a:pt x="2305" y="48687"/>
                    <a:pt x="1255" y="49942"/>
                    <a:pt x="0" y="50695"/>
                  </a:cubicBezTo>
                  <a:lnTo>
                    <a:pt x="0" y="82879"/>
                  </a:lnTo>
                  <a:lnTo>
                    <a:pt x="41770" y="82879"/>
                  </a:lnTo>
                  <a:lnTo>
                    <a:pt x="417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18" name="Google Shape;4718;p31"/>
            <p:cNvSpPr/>
            <p:nvPr/>
          </p:nvSpPr>
          <p:spPr>
            <a:xfrm>
              <a:off x="7713104" y="2614842"/>
              <a:ext cx="957550" cy="2087975"/>
            </a:xfrm>
            <a:custGeom>
              <a:avLst/>
              <a:gdLst/>
              <a:ahLst/>
              <a:cxnLst/>
              <a:rect l="l" t="t" r="r" b="b"/>
              <a:pathLst>
                <a:path w="38302" h="83519" extrusionOk="0">
                  <a:moveTo>
                    <a:pt x="297" y="1"/>
                  </a:moveTo>
                  <a:cubicBezTo>
                    <a:pt x="138" y="1"/>
                    <a:pt x="1" y="115"/>
                    <a:pt x="1" y="275"/>
                  </a:cubicBezTo>
                  <a:lnTo>
                    <a:pt x="1" y="83244"/>
                  </a:lnTo>
                  <a:cubicBezTo>
                    <a:pt x="1" y="83404"/>
                    <a:pt x="138" y="83518"/>
                    <a:pt x="297" y="83518"/>
                  </a:cubicBezTo>
                  <a:lnTo>
                    <a:pt x="38005" y="83518"/>
                  </a:lnTo>
                  <a:cubicBezTo>
                    <a:pt x="38165" y="83518"/>
                    <a:pt x="38302" y="83404"/>
                    <a:pt x="38302" y="83244"/>
                  </a:cubicBezTo>
                  <a:lnTo>
                    <a:pt x="38302" y="275"/>
                  </a:lnTo>
                  <a:cubicBezTo>
                    <a:pt x="38302" y="115"/>
                    <a:pt x="38165" y="1"/>
                    <a:pt x="380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19" name="Google Shape;4719;p31"/>
            <p:cNvSpPr/>
            <p:nvPr/>
          </p:nvSpPr>
          <p:spPr>
            <a:xfrm>
              <a:off x="7931104" y="3006292"/>
              <a:ext cx="521575" cy="87350"/>
            </a:xfrm>
            <a:custGeom>
              <a:avLst/>
              <a:gdLst/>
              <a:ahLst/>
              <a:cxnLst/>
              <a:rect l="l" t="t" r="r" b="b"/>
              <a:pathLst>
                <a:path w="20863" h="3494" fill="none" extrusionOk="0">
                  <a:moveTo>
                    <a:pt x="17461" y="1"/>
                  </a:moveTo>
                  <a:cubicBezTo>
                    <a:pt x="19333" y="1"/>
                    <a:pt x="20862" y="1530"/>
                    <a:pt x="20862" y="3425"/>
                  </a:cubicBezTo>
                  <a:lnTo>
                    <a:pt x="20862" y="3493"/>
                  </a:lnTo>
                  <a:lnTo>
                    <a:pt x="0" y="3493"/>
                  </a:lnTo>
                  <a:lnTo>
                    <a:pt x="0" y="3425"/>
                  </a:lnTo>
                  <a:cubicBezTo>
                    <a:pt x="0" y="1530"/>
                    <a:pt x="1529" y="1"/>
                    <a:pt x="3401" y="1"/>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20" name="Google Shape;4720;p31"/>
            <p:cNvSpPr/>
            <p:nvPr/>
          </p:nvSpPr>
          <p:spPr>
            <a:xfrm>
              <a:off x="7931104" y="3115292"/>
              <a:ext cx="521575" cy="86750"/>
            </a:xfrm>
            <a:custGeom>
              <a:avLst/>
              <a:gdLst/>
              <a:ahLst/>
              <a:cxnLst/>
              <a:rect l="l" t="t" r="r" b="b"/>
              <a:pathLst>
                <a:path w="20863" h="3470" fill="none" extrusionOk="0">
                  <a:moveTo>
                    <a:pt x="17461" y="0"/>
                  </a:moveTo>
                  <a:cubicBezTo>
                    <a:pt x="19333" y="0"/>
                    <a:pt x="20862" y="1530"/>
                    <a:pt x="20862" y="3424"/>
                  </a:cubicBezTo>
                  <a:lnTo>
                    <a:pt x="20862" y="3470"/>
                  </a:lnTo>
                  <a:lnTo>
                    <a:pt x="0" y="3470"/>
                  </a:lnTo>
                  <a:lnTo>
                    <a:pt x="0" y="3424"/>
                  </a:lnTo>
                  <a:cubicBezTo>
                    <a:pt x="0" y="1530"/>
                    <a:pt x="1529" y="0"/>
                    <a:pt x="3401"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21" name="Google Shape;4721;p31"/>
            <p:cNvSpPr/>
            <p:nvPr/>
          </p:nvSpPr>
          <p:spPr>
            <a:xfrm>
              <a:off x="7931104" y="3223717"/>
              <a:ext cx="521575" cy="87325"/>
            </a:xfrm>
            <a:custGeom>
              <a:avLst/>
              <a:gdLst/>
              <a:ahLst/>
              <a:cxnLst/>
              <a:rect l="l" t="t" r="r" b="b"/>
              <a:pathLst>
                <a:path w="20863" h="3493" fill="none" extrusionOk="0">
                  <a:moveTo>
                    <a:pt x="17461" y="0"/>
                  </a:moveTo>
                  <a:cubicBezTo>
                    <a:pt x="19333" y="0"/>
                    <a:pt x="20862" y="1530"/>
                    <a:pt x="20862" y="3424"/>
                  </a:cubicBezTo>
                  <a:lnTo>
                    <a:pt x="20862" y="3493"/>
                  </a:lnTo>
                  <a:lnTo>
                    <a:pt x="0" y="3493"/>
                  </a:lnTo>
                  <a:lnTo>
                    <a:pt x="0" y="3424"/>
                  </a:lnTo>
                  <a:cubicBezTo>
                    <a:pt x="0" y="1530"/>
                    <a:pt x="1529" y="0"/>
                    <a:pt x="3401"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22" name="Google Shape;4722;p31"/>
            <p:cNvSpPr/>
            <p:nvPr/>
          </p:nvSpPr>
          <p:spPr>
            <a:xfrm>
              <a:off x="7931104" y="4267967"/>
              <a:ext cx="521575" cy="87325"/>
            </a:xfrm>
            <a:custGeom>
              <a:avLst/>
              <a:gdLst/>
              <a:ahLst/>
              <a:cxnLst/>
              <a:rect l="l" t="t" r="r" b="b"/>
              <a:pathLst>
                <a:path w="20863" h="3493" fill="none" extrusionOk="0">
                  <a:moveTo>
                    <a:pt x="17461" y="0"/>
                  </a:moveTo>
                  <a:cubicBezTo>
                    <a:pt x="19333" y="0"/>
                    <a:pt x="20862" y="1530"/>
                    <a:pt x="20862" y="3424"/>
                  </a:cubicBezTo>
                  <a:lnTo>
                    <a:pt x="20862" y="3493"/>
                  </a:lnTo>
                  <a:lnTo>
                    <a:pt x="0" y="3493"/>
                  </a:lnTo>
                  <a:lnTo>
                    <a:pt x="0" y="3424"/>
                  </a:lnTo>
                  <a:cubicBezTo>
                    <a:pt x="0" y="1530"/>
                    <a:pt x="1529" y="0"/>
                    <a:pt x="3401"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23" name="Google Shape;4723;p31"/>
            <p:cNvSpPr/>
            <p:nvPr/>
          </p:nvSpPr>
          <p:spPr>
            <a:xfrm>
              <a:off x="7931104" y="4376967"/>
              <a:ext cx="521575" cy="86750"/>
            </a:xfrm>
            <a:custGeom>
              <a:avLst/>
              <a:gdLst/>
              <a:ahLst/>
              <a:cxnLst/>
              <a:rect l="l" t="t" r="r" b="b"/>
              <a:pathLst>
                <a:path w="20863" h="3470" fill="none" extrusionOk="0">
                  <a:moveTo>
                    <a:pt x="17461" y="0"/>
                  </a:moveTo>
                  <a:cubicBezTo>
                    <a:pt x="19333" y="0"/>
                    <a:pt x="20862" y="1529"/>
                    <a:pt x="20862" y="3401"/>
                  </a:cubicBezTo>
                  <a:lnTo>
                    <a:pt x="20862" y="3470"/>
                  </a:lnTo>
                  <a:lnTo>
                    <a:pt x="0" y="3470"/>
                  </a:lnTo>
                  <a:lnTo>
                    <a:pt x="0" y="3401"/>
                  </a:lnTo>
                  <a:cubicBezTo>
                    <a:pt x="0" y="1529"/>
                    <a:pt x="1529" y="0"/>
                    <a:pt x="3401"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24" name="Google Shape;4724;p31"/>
            <p:cNvSpPr/>
            <p:nvPr/>
          </p:nvSpPr>
          <p:spPr>
            <a:xfrm>
              <a:off x="7931104" y="4485367"/>
              <a:ext cx="521575" cy="87350"/>
            </a:xfrm>
            <a:custGeom>
              <a:avLst/>
              <a:gdLst/>
              <a:ahLst/>
              <a:cxnLst/>
              <a:rect l="l" t="t" r="r" b="b"/>
              <a:pathLst>
                <a:path w="20863" h="3494" fill="none" extrusionOk="0">
                  <a:moveTo>
                    <a:pt x="17461" y="1"/>
                  </a:moveTo>
                  <a:cubicBezTo>
                    <a:pt x="19333" y="1"/>
                    <a:pt x="20862" y="1530"/>
                    <a:pt x="20862" y="3425"/>
                  </a:cubicBezTo>
                  <a:lnTo>
                    <a:pt x="20862" y="3493"/>
                  </a:lnTo>
                  <a:lnTo>
                    <a:pt x="0" y="3493"/>
                  </a:lnTo>
                  <a:lnTo>
                    <a:pt x="0" y="3425"/>
                  </a:lnTo>
                  <a:cubicBezTo>
                    <a:pt x="0" y="1530"/>
                    <a:pt x="1529" y="1"/>
                    <a:pt x="3401" y="1"/>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25" name="Google Shape;4725;p31"/>
            <p:cNvSpPr/>
            <p:nvPr/>
          </p:nvSpPr>
          <p:spPr>
            <a:xfrm>
              <a:off x="7713104" y="2774042"/>
              <a:ext cx="957550" cy="1928775"/>
            </a:xfrm>
            <a:custGeom>
              <a:avLst/>
              <a:gdLst/>
              <a:ahLst/>
              <a:cxnLst/>
              <a:rect l="l" t="t" r="r" b="b"/>
              <a:pathLst>
                <a:path w="38302" h="77151" extrusionOk="0">
                  <a:moveTo>
                    <a:pt x="38302" y="1"/>
                  </a:moveTo>
                  <a:cubicBezTo>
                    <a:pt x="37046" y="2717"/>
                    <a:pt x="35814" y="5411"/>
                    <a:pt x="34421" y="8058"/>
                  </a:cubicBezTo>
                  <a:cubicBezTo>
                    <a:pt x="31545" y="13605"/>
                    <a:pt x="28190" y="18946"/>
                    <a:pt x="24127" y="23716"/>
                  </a:cubicBezTo>
                  <a:cubicBezTo>
                    <a:pt x="22118" y="26113"/>
                    <a:pt x="19904" y="28327"/>
                    <a:pt x="17531" y="30381"/>
                  </a:cubicBezTo>
                  <a:cubicBezTo>
                    <a:pt x="15408" y="32230"/>
                    <a:pt x="13034" y="33828"/>
                    <a:pt x="10455" y="34969"/>
                  </a:cubicBezTo>
                  <a:cubicBezTo>
                    <a:pt x="9199" y="35517"/>
                    <a:pt x="7898" y="35974"/>
                    <a:pt x="6574" y="36316"/>
                  </a:cubicBezTo>
                  <a:cubicBezTo>
                    <a:pt x="6095" y="36453"/>
                    <a:pt x="5547" y="36430"/>
                    <a:pt x="5091" y="36567"/>
                  </a:cubicBezTo>
                  <a:cubicBezTo>
                    <a:pt x="4589" y="36727"/>
                    <a:pt x="4155" y="37412"/>
                    <a:pt x="3904" y="37822"/>
                  </a:cubicBezTo>
                  <a:cubicBezTo>
                    <a:pt x="2808" y="39626"/>
                    <a:pt x="2626" y="41840"/>
                    <a:pt x="1393" y="43552"/>
                  </a:cubicBezTo>
                  <a:cubicBezTo>
                    <a:pt x="982" y="44122"/>
                    <a:pt x="526" y="44716"/>
                    <a:pt x="1" y="45286"/>
                  </a:cubicBezTo>
                  <a:lnTo>
                    <a:pt x="1" y="76876"/>
                  </a:lnTo>
                  <a:cubicBezTo>
                    <a:pt x="1" y="77036"/>
                    <a:pt x="138" y="77150"/>
                    <a:pt x="297" y="77150"/>
                  </a:cubicBezTo>
                  <a:lnTo>
                    <a:pt x="38005" y="77150"/>
                  </a:lnTo>
                  <a:cubicBezTo>
                    <a:pt x="38165" y="77150"/>
                    <a:pt x="38302" y="77036"/>
                    <a:pt x="38302" y="76876"/>
                  </a:cubicBezTo>
                  <a:lnTo>
                    <a:pt x="38302" y="1"/>
                  </a:lnTo>
                  <a:close/>
                </a:path>
              </a:pathLst>
            </a:custGeom>
            <a:solidFill>
              <a:srgbClr val="BAC8C8">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26" name="Google Shape;4726;p31"/>
            <p:cNvSpPr/>
            <p:nvPr/>
          </p:nvSpPr>
          <p:spPr>
            <a:xfrm>
              <a:off x="8017829" y="2723842"/>
              <a:ext cx="348100" cy="86750"/>
            </a:xfrm>
            <a:custGeom>
              <a:avLst/>
              <a:gdLst/>
              <a:ahLst/>
              <a:cxnLst/>
              <a:rect l="l" t="t" r="r" b="b"/>
              <a:pathLst>
                <a:path w="13924" h="3470" extrusionOk="0">
                  <a:moveTo>
                    <a:pt x="274" y="0"/>
                  </a:moveTo>
                  <a:cubicBezTo>
                    <a:pt x="137" y="0"/>
                    <a:pt x="0" y="114"/>
                    <a:pt x="0" y="274"/>
                  </a:cubicBezTo>
                  <a:lnTo>
                    <a:pt x="0" y="3196"/>
                  </a:lnTo>
                  <a:cubicBezTo>
                    <a:pt x="0" y="3356"/>
                    <a:pt x="137" y="3470"/>
                    <a:pt x="274" y="3470"/>
                  </a:cubicBezTo>
                  <a:lnTo>
                    <a:pt x="13650" y="3470"/>
                  </a:lnTo>
                  <a:cubicBezTo>
                    <a:pt x="13787" y="3470"/>
                    <a:pt x="13924" y="3356"/>
                    <a:pt x="13924" y="3196"/>
                  </a:cubicBezTo>
                  <a:lnTo>
                    <a:pt x="13924" y="274"/>
                  </a:lnTo>
                  <a:cubicBezTo>
                    <a:pt x="13924" y="114"/>
                    <a:pt x="13787" y="0"/>
                    <a:pt x="136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27" name="Google Shape;4727;p31"/>
            <p:cNvSpPr/>
            <p:nvPr/>
          </p:nvSpPr>
          <p:spPr>
            <a:xfrm>
              <a:off x="7800429" y="3659092"/>
              <a:ext cx="86750" cy="326425"/>
            </a:xfrm>
            <a:custGeom>
              <a:avLst/>
              <a:gdLst/>
              <a:ahLst/>
              <a:cxnLst/>
              <a:rect l="l" t="t" r="r" b="b"/>
              <a:pathLst>
                <a:path w="3470" h="13057" extrusionOk="0">
                  <a:moveTo>
                    <a:pt x="342" y="1"/>
                  </a:moveTo>
                  <a:cubicBezTo>
                    <a:pt x="160" y="1"/>
                    <a:pt x="0" y="138"/>
                    <a:pt x="0" y="343"/>
                  </a:cubicBezTo>
                  <a:lnTo>
                    <a:pt x="205" y="12715"/>
                  </a:lnTo>
                  <a:cubicBezTo>
                    <a:pt x="205" y="12897"/>
                    <a:pt x="342" y="13057"/>
                    <a:pt x="548" y="13057"/>
                  </a:cubicBezTo>
                  <a:lnTo>
                    <a:pt x="2944" y="13057"/>
                  </a:lnTo>
                  <a:cubicBezTo>
                    <a:pt x="3127" y="13057"/>
                    <a:pt x="3264" y="12897"/>
                    <a:pt x="3264" y="12715"/>
                  </a:cubicBezTo>
                  <a:lnTo>
                    <a:pt x="3469" y="343"/>
                  </a:lnTo>
                  <a:cubicBezTo>
                    <a:pt x="3469" y="138"/>
                    <a:pt x="3333" y="1"/>
                    <a:pt x="3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28" name="Google Shape;4728;p31"/>
            <p:cNvSpPr/>
            <p:nvPr/>
          </p:nvSpPr>
          <p:spPr>
            <a:xfrm>
              <a:off x="7816404" y="3675092"/>
              <a:ext cx="54800" cy="54800"/>
            </a:xfrm>
            <a:custGeom>
              <a:avLst/>
              <a:gdLst/>
              <a:ahLst/>
              <a:cxnLst/>
              <a:rect l="l" t="t" r="r" b="b"/>
              <a:pathLst>
                <a:path w="2192" h="2192" extrusionOk="0">
                  <a:moveTo>
                    <a:pt x="1096" y="0"/>
                  </a:moveTo>
                  <a:cubicBezTo>
                    <a:pt x="502" y="0"/>
                    <a:pt x="0" y="502"/>
                    <a:pt x="0" y="1096"/>
                  </a:cubicBezTo>
                  <a:cubicBezTo>
                    <a:pt x="0" y="1689"/>
                    <a:pt x="502" y="2191"/>
                    <a:pt x="1096" y="2191"/>
                  </a:cubicBezTo>
                  <a:cubicBezTo>
                    <a:pt x="1689" y="2191"/>
                    <a:pt x="2191" y="1689"/>
                    <a:pt x="2191" y="1096"/>
                  </a:cubicBezTo>
                  <a:cubicBezTo>
                    <a:pt x="2191" y="502"/>
                    <a:pt x="1689" y="0"/>
                    <a:pt x="10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29" name="Google Shape;4729;p31"/>
            <p:cNvSpPr/>
            <p:nvPr/>
          </p:nvSpPr>
          <p:spPr>
            <a:xfrm>
              <a:off x="7839229" y="3683067"/>
              <a:ext cx="9150" cy="38825"/>
            </a:xfrm>
            <a:custGeom>
              <a:avLst/>
              <a:gdLst/>
              <a:ahLst/>
              <a:cxnLst/>
              <a:rect l="l" t="t" r="r" b="b"/>
              <a:pathLst>
                <a:path w="366" h="1553" extrusionOk="0">
                  <a:moveTo>
                    <a:pt x="160" y="1"/>
                  </a:moveTo>
                  <a:cubicBezTo>
                    <a:pt x="69" y="1"/>
                    <a:pt x="0" y="46"/>
                    <a:pt x="0" y="138"/>
                  </a:cubicBezTo>
                  <a:lnTo>
                    <a:pt x="0" y="1416"/>
                  </a:lnTo>
                  <a:cubicBezTo>
                    <a:pt x="0" y="1484"/>
                    <a:pt x="69" y="1553"/>
                    <a:pt x="160" y="1553"/>
                  </a:cubicBezTo>
                  <a:lnTo>
                    <a:pt x="228" y="1553"/>
                  </a:lnTo>
                  <a:cubicBezTo>
                    <a:pt x="297" y="1553"/>
                    <a:pt x="365" y="1484"/>
                    <a:pt x="365" y="1416"/>
                  </a:cubicBezTo>
                  <a:lnTo>
                    <a:pt x="365" y="138"/>
                  </a:lnTo>
                  <a:cubicBezTo>
                    <a:pt x="365" y="46"/>
                    <a:pt x="297" y="1"/>
                    <a:pt x="2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30" name="Google Shape;4730;p31"/>
            <p:cNvSpPr/>
            <p:nvPr/>
          </p:nvSpPr>
          <p:spPr>
            <a:xfrm>
              <a:off x="8648379" y="2745517"/>
              <a:ext cx="43950" cy="217450"/>
            </a:xfrm>
            <a:custGeom>
              <a:avLst/>
              <a:gdLst/>
              <a:ahLst/>
              <a:cxnLst/>
              <a:rect l="l" t="t" r="r" b="b"/>
              <a:pathLst>
                <a:path w="1758" h="8698" extrusionOk="0">
                  <a:moveTo>
                    <a:pt x="411" y="1"/>
                  </a:moveTo>
                  <a:cubicBezTo>
                    <a:pt x="183" y="1"/>
                    <a:pt x="0" y="160"/>
                    <a:pt x="0" y="389"/>
                  </a:cubicBezTo>
                  <a:lnTo>
                    <a:pt x="0" y="8309"/>
                  </a:lnTo>
                  <a:cubicBezTo>
                    <a:pt x="0" y="8514"/>
                    <a:pt x="183" y="8697"/>
                    <a:pt x="411" y="8697"/>
                  </a:cubicBezTo>
                  <a:lnTo>
                    <a:pt x="1347" y="8697"/>
                  </a:lnTo>
                  <a:cubicBezTo>
                    <a:pt x="1575" y="8697"/>
                    <a:pt x="1758" y="8514"/>
                    <a:pt x="1758" y="8309"/>
                  </a:cubicBezTo>
                  <a:lnTo>
                    <a:pt x="1758" y="389"/>
                  </a:lnTo>
                  <a:cubicBezTo>
                    <a:pt x="1758" y="160"/>
                    <a:pt x="1575" y="1"/>
                    <a:pt x="13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31" name="Google Shape;4731;p31"/>
            <p:cNvSpPr/>
            <p:nvPr/>
          </p:nvSpPr>
          <p:spPr>
            <a:xfrm>
              <a:off x="8648379" y="4355267"/>
              <a:ext cx="43950" cy="217450"/>
            </a:xfrm>
            <a:custGeom>
              <a:avLst/>
              <a:gdLst/>
              <a:ahLst/>
              <a:cxnLst/>
              <a:rect l="l" t="t" r="r" b="b"/>
              <a:pathLst>
                <a:path w="1758" h="8698" extrusionOk="0">
                  <a:moveTo>
                    <a:pt x="411" y="1"/>
                  </a:moveTo>
                  <a:cubicBezTo>
                    <a:pt x="183" y="1"/>
                    <a:pt x="0" y="161"/>
                    <a:pt x="0" y="389"/>
                  </a:cubicBezTo>
                  <a:lnTo>
                    <a:pt x="0" y="8286"/>
                  </a:lnTo>
                  <a:cubicBezTo>
                    <a:pt x="0" y="8515"/>
                    <a:pt x="183" y="8697"/>
                    <a:pt x="411" y="8697"/>
                  </a:cubicBezTo>
                  <a:lnTo>
                    <a:pt x="1347" y="8697"/>
                  </a:lnTo>
                  <a:cubicBezTo>
                    <a:pt x="1575" y="8697"/>
                    <a:pt x="1758" y="8515"/>
                    <a:pt x="1758" y="8286"/>
                  </a:cubicBezTo>
                  <a:lnTo>
                    <a:pt x="1758" y="389"/>
                  </a:lnTo>
                  <a:cubicBezTo>
                    <a:pt x="1758" y="161"/>
                    <a:pt x="1575" y="1"/>
                    <a:pt x="13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32" name="Google Shape;4732;p31"/>
            <p:cNvSpPr/>
            <p:nvPr/>
          </p:nvSpPr>
          <p:spPr>
            <a:xfrm>
              <a:off x="8649529" y="4375817"/>
              <a:ext cx="42800" cy="42250"/>
            </a:xfrm>
            <a:custGeom>
              <a:avLst/>
              <a:gdLst/>
              <a:ahLst/>
              <a:cxnLst/>
              <a:rect l="l" t="t" r="r" b="b"/>
              <a:pathLst>
                <a:path w="1712" h="1690" extrusionOk="0">
                  <a:moveTo>
                    <a:pt x="867" y="0"/>
                  </a:moveTo>
                  <a:cubicBezTo>
                    <a:pt x="411" y="0"/>
                    <a:pt x="0" y="388"/>
                    <a:pt x="23" y="845"/>
                  </a:cubicBezTo>
                  <a:cubicBezTo>
                    <a:pt x="46" y="1301"/>
                    <a:pt x="388" y="1690"/>
                    <a:pt x="867" y="1690"/>
                  </a:cubicBezTo>
                  <a:cubicBezTo>
                    <a:pt x="1301" y="1690"/>
                    <a:pt x="1712" y="1301"/>
                    <a:pt x="1689" y="845"/>
                  </a:cubicBezTo>
                  <a:cubicBezTo>
                    <a:pt x="1689" y="388"/>
                    <a:pt x="1324" y="0"/>
                    <a:pt x="8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33" name="Google Shape;4733;p31"/>
            <p:cNvSpPr/>
            <p:nvPr/>
          </p:nvSpPr>
          <p:spPr>
            <a:xfrm>
              <a:off x="8647229" y="2766642"/>
              <a:ext cx="47400" cy="46800"/>
            </a:xfrm>
            <a:custGeom>
              <a:avLst/>
              <a:gdLst/>
              <a:ahLst/>
              <a:cxnLst/>
              <a:rect l="l" t="t" r="r" b="b"/>
              <a:pathLst>
                <a:path w="1896" h="1872" extrusionOk="0">
                  <a:moveTo>
                    <a:pt x="959" y="0"/>
                  </a:moveTo>
                  <a:cubicBezTo>
                    <a:pt x="457" y="0"/>
                    <a:pt x="1" y="434"/>
                    <a:pt x="24" y="936"/>
                  </a:cubicBezTo>
                  <a:cubicBezTo>
                    <a:pt x="46" y="1438"/>
                    <a:pt x="434" y="1872"/>
                    <a:pt x="959" y="1872"/>
                  </a:cubicBezTo>
                  <a:cubicBezTo>
                    <a:pt x="1439" y="1872"/>
                    <a:pt x="1895" y="1438"/>
                    <a:pt x="1872" y="936"/>
                  </a:cubicBezTo>
                  <a:cubicBezTo>
                    <a:pt x="1850" y="434"/>
                    <a:pt x="1462" y="0"/>
                    <a:pt x="9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34" name="Google Shape;4734;p31"/>
            <p:cNvSpPr/>
            <p:nvPr/>
          </p:nvSpPr>
          <p:spPr>
            <a:xfrm>
              <a:off x="7804404" y="3823442"/>
              <a:ext cx="80500" cy="162075"/>
            </a:xfrm>
            <a:custGeom>
              <a:avLst/>
              <a:gdLst/>
              <a:ahLst/>
              <a:cxnLst/>
              <a:rect l="l" t="t" r="r" b="b"/>
              <a:pathLst>
                <a:path w="3220" h="6483" extrusionOk="0">
                  <a:moveTo>
                    <a:pt x="3219" y="1"/>
                  </a:moveTo>
                  <a:lnTo>
                    <a:pt x="3219" y="1"/>
                  </a:lnTo>
                  <a:cubicBezTo>
                    <a:pt x="2717" y="1073"/>
                    <a:pt x="2329" y="2260"/>
                    <a:pt x="1507" y="3128"/>
                  </a:cubicBezTo>
                  <a:cubicBezTo>
                    <a:pt x="1188" y="3432"/>
                    <a:pt x="828" y="3604"/>
                    <a:pt x="488" y="3604"/>
                  </a:cubicBezTo>
                  <a:cubicBezTo>
                    <a:pt x="318" y="3604"/>
                    <a:pt x="153" y="3561"/>
                    <a:pt x="1" y="3470"/>
                  </a:cubicBezTo>
                  <a:lnTo>
                    <a:pt x="1" y="3470"/>
                  </a:lnTo>
                  <a:lnTo>
                    <a:pt x="46" y="6141"/>
                  </a:lnTo>
                  <a:cubicBezTo>
                    <a:pt x="46" y="6323"/>
                    <a:pt x="183" y="6483"/>
                    <a:pt x="389" y="6483"/>
                  </a:cubicBezTo>
                  <a:lnTo>
                    <a:pt x="2785" y="6483"/>
                  </a:lnTo>
                  <a:cubicBezTo>
                    <a:pt x="2968" y="6483"/>
                    <a:pt x="3105" y="6323"/>
                    <a:pt x="3105" y="6141"/>
                  </a:cubicBezTo>
                  <a:lnTo>
                    <a:pt x="3219" y="1"/>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35" name="Google Shape;4735;p31"/>
            <p:cNvSpPr/>
            <p:nvPr/>
          </p:nvSpPr>
          <p:spPr>
            <a:xfrm>
              <a:off x="7800979" y="3773042"/>
              <a:ext cx="59450" cy="106750"/>
            </a:xfrm>
            <a:custGeom>
              <a:avLst/>
              <a:gdLst/>
              <a:ahLst/>
              <a:cxnLst/>
              <a:rect l="l" t="t" r="r" b="b"/>
              <a:pathLst>
                <a:path w="2378" h="4270" extrusionOk="0">
                  <a:moveTo>
                    <a:pt x="1171" y="1"/>
                  </a:moveTo>
                  <a:cubicBezTo>
                    <a:pt x="703" y="1"/>
                    <a:pt x="249" y="252"/>
                    <a:pt x="138" y="807"/>
                  </a:cubicBezTo>
                  <a:cubicBezTo>
                    <a:pt x="1" y="1446"/>
                    <a:pt x="115" y="2085"/>
                    <a:pt x="183" y="2724"/>
                  </a:cubicBezTo>
                  <a:cubicBezTo>
                    <a:pt x="229" y="3272"/>
                    <a:pt x="206" y="3774"/>
                    <a:pt x="617" y="4162"/>
                  </a:cubicBezTo>
                  <a:cubicBezTo>
                    <a:pt x="688" y="4233"/>
                    <a:pt x="787" y="4269"/>
                    <a:pt x="883" y="4269"/>
                  </a:cubicBezTo>
                  <a:cubicBezTo>
                    <a:pt x="942" y="4269"/>
                    <a:pt x="999" y="4256"/>
                    <a:pt x="1051" y="4231"/>
                  </a:cubicBezTo>
                  <a:cubicBezTo>
                    <a:pt x="1553" y="3934"/>
                    <a:pt x="1644" y="3477"/>
                    <a:pt x="1827" y="2952"/>
                  </a:cubicBezTo>
                  <a:cubicBezTo>
                    <a:pt x="2032" y="2359"/>
                    <a:pt x="2329" y="1743"/>
                    <a:pt x="2352" y="1104"/>
                  </a:cubicBezTo>
                  <a:cubicBezTo>
                    <a:pt x="2377" y="403"/>
                    <a:pt x="1763" y="1"/>
                    <a:pt x="11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36" name="Google Shape;4736;p31"/>
            <p:cNvSpPr/>
            <p:nvPr/>
          </p:nvSpPr>
          <p:spPr>
            <a:xfrm>
              <a:off x="8648954" y="2796867"/>
              <a:ext cx="43375" cy="166100"/>
            </a:xfrm>
            <a:custGeom>
              <a:avLst/>
              <a:gdLst/>
              <a:ahLst/>
              <a:cxnLst/>
              <a:rect l="l" t="t" r="r" b="b"/>
              <a:pathLst>
                <a:path w="1735" h="6644" extrusionOk="0">
                  <a:moveTo>
                    <a:pt x="1735" y="1"/>
                  </a:moveTo>
                  <a:cubicBezTo>
                    <a:pt x="1301" y="526"/>
                    <a:pt x="890" y="1028"/>
                    <a:pt x="480" y="1553"/>
                  </a:cubicBezTo>
                  <a:cubicBezTo>
                    <a:pt x="320" y="1736"/>
                    <a:pt x="160" y="1918"/>
                    <a:pt x="0" y="2101"/>
                  </a:cubicBezTo>
                  <a:lnTo>
                    <a:pt x="0" y="6255"/>
                  </a:lnTo>
                  <a:cubicBezTo>
                    <a:pt x="0" y="6460"/>
                    <a:pt x="160" y="6643"/>
                    <a:pt x="388" y="6643"/>
                  </a:cubicBezTo>
                  <a:lnTo>
                    <a:pt x="1347" y="6643"/>
                  </a:lnTo>
                  <a:cubicBezTo>
                    <a:pt x="1552" y="6643"/>
                    <a:pt x="1735" y="6460"/>
                    <a:pt x="1735" y="6255"/>
                  </a:cubicBezTo>
                  <a:lnTo>
                    <a:pt x="1735" y="1"/>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37" name="Google Shape;4737;p31"/>
            <p:cNvSpPr/>
            <p:nvPr/>
          </p:nvSpPr>
          <p:spPr>
            <a:xfrm>
              <a:off x="8648379" y="4407192"/>
              <a:ext cx="43950" cy="165525"/>
            </a:xfrm>
            <a:custGeom>
              <a:avLst/>
              <a:gdLst/>
              <a:ahLst/>
              <a:cxnLst/>
              <a:rect l="l" t="t" r="r" b="b"/>
              <a:pathLst>
                <a:path w="1758" h="6621" extrusionOk="0">
                  <a:moveTo>
                    <a:pt x="1758" y="1"/>
                  </a:moveTo>
                  <a:cubicBezTo>
                    <a:pt x="1210" y="731"/>
                    <a:pt x="640" y="1439"/>
                    <a:pt x="0" y="2078"/>
                  </a:cubicBezTo>
                  <a:lnTo>
                    <a:pt x="0" y="6209"/>
                  </a:lnTo>
                  <a:cubicBezTo>
                    <a:pt x="0" y="6438"/>
                    <a:pt x="183" y="6620"/>
                    <a:pt x="411" y="6620"/>
                  </a:cubicBezTo>
                  <a:lnTo>
                    <a:pt x="1347" y="6620"/>
                  </a:lnTo>
                  <a:cubicBezTo>
                    <a:pt x="1575" y="6620"/>
                    <a:pt x="1758" y="6438"/>
                    <a:pt x="1758" y="6209"/>
                  </a:cubicBezTo>
                  <a:lnTo>
                    <a:pt x="1758" y="1"/>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38" name="Google Shape;4738;p31"/>
            <p:cNvSpPr/>
            <p:nvPr/>
          </p:nvSpPr>
          <p:spPr>
            <a:xfrm>
              <a:off x="6633458" y="2571467"/>
              <a:ext cx="1044275" cy="2175275"/>
            </a:xfrm>
            <a:custGeom>
              <a:avLst/>
              <a:gdLst/>
              <a:ahLst/>
              <a:cxnLst/>
              <a:rect l="l" t="t" r="r" b="b"/>
              <a:pathLst>
                <a:path w="41771" h="87011" extrusionOk="0">
                  <a:moveTo>
                    <a:pt x="1" y="1"/>
                  </a:moveTo>
                  <a:lnTo>
                    <a:pt x="1" y="87011"/>
                  </a:lnTo>
                  <a:lnTo>
                    <a:pt x="41771" y="87011"/>
                  </a:lnTo>
                  <a:lnTo>
                    <a:pt x="4177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39" name="Google Shape;4739;p31"/>
            <p:cNvSpPr/>
            <p:nvPr/>
          </p:nvSpPr>
          <p:spPr>
            <a:xfrm>
              <a:off x="6677408" y="2614842"/>
              <a:ext cx="956975" cy="2087975"/>
            </a:xfrm>
            <a:custGeom>
              <a:avLst/>
              <a:gdLst/>
              <a:ahLst/>
              <a:cxnLst/>
              <a:rect l="l" t="t" r="r" b="b"/>
              <a:pathLst>
                <a:path w="38279" h="83519" extrusionOk="0">
                  <a:moveTo>
                    <a:pt x="274" y="1"/>
                  </a:moveTo>
                  <a:cubicBezTo>
                    <a:pt x="114" y="1"/>
                    <a:pt x="0" y="115"/>
                    <a:pt x="0" y="275"/>
                  </a:cubicBezTo>
                  <a:lnTo>
                    <a:pt x="0" y="83244"/>
                  </a:lnTo>
                  <a:cubicBezTo>
                    <a:pt x="0" y="83404"/>
                    <a:pt x="114" y="83518"/>
                    <a:pt x="274" y="83518"/>
                  </a:cubicBezTo>
                  <a:lnTo>
                    <a:pt x="38004" y="83518"/>
                  </a:lnTo>
                  <a:cubicBezTo>
                    <a:pt x="38141" y="83518"/>
                    <a:pt x="38278" y="83404"/>
                    <a:pt x="38278" y="83244"/>
                  </a:cubicBezTo>
                  <a:lnTo>
                    <a:pt x="38278" y="275"/>
                  </a:lnTo>
                  <a:cubicBezTo>
                    <a:pt x="38278" y="115"/>
                    <a:pt x="38141" y="1"/>
                    <a:pt x="380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40" name="Google Shape;4740;p31"/>
            <p:cNvSpPr/>
            <p:nvPr/>
          </p:nvSpPr>
          <p:spPr>
            <a:xfrm>
              <a:off x="6894808" y="3006292"/>
              <a:ext cx="522150" cy="87350"/>
            </a:xfrm>
            <a:custGeom>
              <a:avLst/>
              <a:gdLst/>
              <a:ahLst/>
              <a:cxnLst/>
              <a:rect l="l" t="t" r="r" b="b"/>
              <a:pathLst>
                <a:path w="20886" h="3494" fill="none" extrusionOk="0">
                  <a:moveTo>
                    <a:pt x="17462" y="1"/>
                  </a:moveTo>
                  <a:cubicBezTo>
                    <a:pt x="19357" y="1"/>
                    <a:pt x="20886" y="1530"/>
                    <a:pt x="20886" y="3425"/>
                  </a:cubicBezTo>
                  <a:lnTo>
                    <a:pt x="20886" y="3493"/>
                  </a:lnTo>
                  <a:lnTo>
                    <a:pt x="1" y="3493"/>
                  </a:lnTo>
                  <a:lnTo>
                    <a:pt x="1" y="3425"/>
                  </a:lnTo>
                  <a:cubicBezTo>
                    <a:pt x="1" y="1530"/>
                    <a:pt x="1530" y="1"/>
                    <a:pt x="3424" y="1"/>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41" name="Google Shape;4741;p31"/>
            <p:cNvSpPr/>
            <p:nvPr/>
          </p:nvSpPr>
          <p:spPr>
            <a:xfrm>
              <a:off x="6894808" y="3115292"/>
              <a:ext cx="522150" cy="86750"/>
            </a:xfrm>
            <a:custGeom>
              <a:avLst/>
              <a:gdLst/>
              <a:ahLst/>
              <a:cxnLst/>
              <a:rect l="l" t="t" r="r" b="b"/>
              <a:pathLst>
                <a:path w="20886" h="3470" fill="none" extrusionOk="0">
                  <a:moveTo>
                    <a:pt x="17462" y="0"/>
                  </a:moveTo>
                  <a:cubicBezTo>
                    <a:pt x="19357" y="0"/>
                    <a:pt x="20886" y="1530"/>
                    <a:pt x="20886" y="3424"/>
                  </a:cubicBezTo>
                  <a:lnTo>
                    <a:pt x="20886" y="3470"/>
                  </a:lnTo>
                  <a:lnTo>
                    <a:pt x="1" y="3470"/>
                  </a:lnTo>
                  <a:lnTo>
                    <a:pt x="1" y="3424"/>
                  </a:lnTo>
                  <a:cubicBezTo>
                    <a:pt x="1" y="1530"/>
                    <a:pt x="1530" y="0"/>
                    <a:pt x="3424"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42" name="Google Shape;4742;p31"/>
            <p:cNvSpPr/>
            <p:nvPr/>
          </p:nvSpPr>
          <p:spPr>
            <a:xfrm>
              <a:off x="6894808" y="3223717"/>
              <a:ext cx="522150" cy="87325"/>
            </a:xfrm>
            <a:custGeom>
              <a:avLst/>
              <a:gdLst/>
              <a:ahLst/>
              <a:cxnLst/>
              <a:rect l="l" t="t" r="r" b="b"/>
              <a:pathLst>
                <a:path w="20886" h="3493" fill="none" extrusionOk="0">
                  <a:moveTo>
                    <a:pt x="17462" y="0"/>
                  </a:moveTo>
                  <a:cubicBezTo>
                    <a:pt x="19357" y="0"/>
                    <a:pt x="20886" y="1530"/>
                    <a:pt x="20886" y="3424"/>
                  </a:cubicBezTo>
                  <a:lnTo>
                    <a:pt x="20886" y="3493"/>
                  </a:lnTo>
                  <a:lnTo>
                    <a:pt x="1" y="3493"/>
                  </a:lnTo>
                  <a:lnTo>
                    <a:pt x="1" y="3424"/>
                  </a:lnTo>
                  <a:cubicBezTo>
                    <a:pt x="1" y="1530"/>
                    <a:pt x="1530" y="0"/>
                    <a:pt x="3424"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43" name="Google Shape;4743;p31"/>
            <p:cNvSpPr/>
            <p:nvPr/>
          </p:nvSpPr>
          <p:spPr>
            <a:xfrm>
              <a:off x="6894808" y="4267967"/>
              <a:ext cx="522150" cy="87325"/>
            </a:xfrm>
            <a:custGeom>
              <a:avLst/>
              <a:gdLst/>
              <a:ahLst/>
              <a:cxnLst/>
              <a:rect l="l" t="t" r="r" b="b"/>
              <a:pathLst>
                <a:path w="20886" h="3493" fill="none" extrusionOk="0">
                  <a:moveTo>
                    <a:pt x="17462" y="0"/>
                  </a:moveTo>
                  <a:cubicBezTo>
                    <a:pt x="19357" y="0"/>
                    <a:pt x="20886" y="1530"/>
                    <a:pt x="20886" y="3424"/>
                  </a:cubicBezTo>
                  <a:lnTo>
                    <a:pt x="20886" y="3493"/>
                  </a:lnTo>
                  <a:lnTo>
                    <a:pt x="1" y="3493"/>
                  </a:lnTo>
                  <a:lnTo>
                    <a:pt x="1" y="3424"/>
                  </a:lnTo>
                  <a:cubicBezTo>
                    <a:pt x="1" y="1530"/>
                    <a:pt x="1530" y="0"/>
                    <a:pt x="3424"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44" name="Google Shape;4744;p31"/>
            <p:cNvSpPr/>
            <p:nvPr/>
          </p:nvSpPr>
          <p:spPr>
            <a:xfrm>
              <a:off x="6894808" y="4376967"/>
              <a:ext cx="522150" cy="86750"/>
            </a:xfrm>
            <a:custGeom>
              <a:avLst/>
              <a:gdLst/>
              <a:ahLst/>
              <a:cxnLst/>
              <a:rect l="l" t="t" r="r" b="b"/>
              <a:pathLst>
                <a:path w="20886" h="3470" fill="none" extrusionOk="0">
                  <a:moveTo>
                    <a:pt x="17462" y="0"/>
                  </a:moveTo>
                  <a:cubicBezTo>
                    <a:pt x="19357" y="0"/>
                    <a:pt x="20886" y="1529"/>
                    <a:pt x="20886" y="3401"/>
                  </a:cubicBezTo>
                  <a:lnTo>
                    <a:pt x="20886" y="3470"/>
                  </a:lnTo>
                  <a:lnTo>
                    <a:pt x="1" y="3470"/>
                  </a:lnTo>
                  <a:lnTo>
                    <a:pt x="1" y="3401"/>
                  </a:lnTo>
                  <a:cubicBezTo>
                    <a:pt x="1" y="1529"/>
                    <a:pt x="1530" y="0"/>
                    <a:pt x="3424"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45" name="Google Shape;4745;p31"/>
            <p:cNvSpPr/>
            <p:nvPr/>
          </p:nvSpPr>
          <p:spPr>
            <a:xfrm>
              <a:off x="6894808" y="4485367"/>
              <a:ext cx="522150" cy="87350"/>
            </a:xfrm>
            <a:custGeom>
              <a:avLst/>
              <a:gdLst/>
              <a:ahLst/>
              <a:cxnLst/>
              <a:rect l="l" t="t" r="r" b="b"/>
              <a:pathLst>
                <a:path w="20886" h="3494" fill="none" extrusionOk="0">
                  <a:moveTo>
                    <a:pt x="17462" y="1"/>
                  </a:moveTo>
                  <a:cubicBezTo>
                    <a:pt x="19357" y="1"/>
                    <a:pt x="20886" y="1530"/>
                    <a:pt x="20886" y="3425"/>
                  </a:cubicBezTo>
                  <a:lnTo>
                    <a:pt x="20886" y="3493"/>
                  </a:lnTo>
                  <a:lnTo>
                    <a:pt x="1" y="3493"/>
                  </a:lnTo>
                  <a:lnTo>
                    <a:pt x="1" y="3425"/>
                  </a:lnTo>
                  <a:cubicBezTo>
                    <a:pt x="1" y="1530"/>
                    <a:pt x="1530" y="1"/>
                    <a:pt x="3424" y="1"/>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46" name="Google Shape;4746;p31"/>
            <p:cNvSpPr/>
            <p:nvPr/>
          </p:nvSpPr>
          <p:spPr>
            <a:xfrm>
              <a:off x="6677408" y="2774042"/>
              <a:ext cx="956975" cy="1928775"/>
            </a:xfrm>
            <a:custGeom>
              <a:avLst/>
              <a:gdLst/>
              <a:ahLst/>
              <a:cxnLst/>
              <a:rect l="l" t="t" r="r" b="b"/>
              <a:pathLst>
                <a:path w="38279" h="77151" extrusionOk="0">
                  <a:moveTo>
                    <a:pt x="38278" y="1"/>
                  </a:moveTo>
                  <a:cubicBezTo>
                    <a:pt x="37046" y="2717"/>
                    <a:pt x="35790" y="5411"/>
                    <a:pt x="34421" y="8058"/>
                  </a:cubicBezTo>
                  <a:cubicBezTo>
                    <a:pt x="31522" y="13605"/>
                    <a:pt x="28167" y="18946"/>
                    <a:pt x="24127" y="23716"/>
                  </a:cubicBezTo>
                  <a:cubicBezTo>
                    <a:pt x="22095" y="26113"/>
                    <a:pt x="19881" y="28327"/>
                    <a:pt x="17530" y="30381"/>
                  </a:cubicBezTo>
                  <a:cubicBezTo>
                    <a:pt x="15385" y="32230"/>
                    <a:pt x="13033" y="33828"/>
                    <a:pt x="10431" y="34969"/>
                  </a:cubicBezTo>
                  <a:cubicBezTo>
                    <a:pt x="9176" y="35517"/>
                    <a:pt x="7875" y="35974"/>
                    <a:pt x="6551" y="36316"/>
                  </a:cubicBezTo>
                  <a:cubicBezTo>
                    <a:pt x="6072" y="36453"/>
                    <a:pt x="5524" y="36430"/>
                    <a:pt x="5067" y="36567"/>
                  </a:cubicBezTo>
                  <a:cubicBezTo>
                    <a:pt x="4565" y="36727"/>
                    <a:pt x="4132" y="37412"/>
                    <a:pt x="3881" y="37822"/>
                  </a:cubicBezTo>
                  <a:cubicBezTo>
                    <a:pt x="2808" y="39626"/>
                    <a:pt x="2625" y="41840"/>
                    <a:pt x="1393" y="43552"/>
                  </a:cubicBezTo>
                  <a:cubicBezTo>
                    <a:pt x="982" y="44122"/>
                    <a:pt x="502" y="44716"/>
                    <a:pt x="0" y="45286"/>
                  </a:cubicBezTo>
                  <a:lnTo>
                    <a:pt x="0" y="76876"/>
                  </a:lnTo>
                  <a:cubicBezTo>
                    <a:pt x="0" y="77036"/>
                    <a:pt x="114" y="77150"/>
                    <a:pt x="274" y="77150"/>
                  </a:cubicBezTo>
                  <a:lnTo>
                    <a:pt x="38004" y="77150"/>
                  </a:lnTo>
                  <a:cubicBezTo>
                    <a:pt x="38141" y="77150"/>
                    <a:pt x="38278" y="77036"/>
                    <a:pt x="38278" y="76876"/>
                  </a:cubicBezTo>
                  <a:lnTo>
                    <a:pt x="38278" y="1"/>
                  </a:lnTo>
                  <a:close/>
                </a:path>
              </a:pathLst>
            </a:custGeom>
            <a:solidFill>
              <a:srgbClr val="BAC8C8">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47" name="Google Shape;4747;p31"/>
            <p:cNvSpPr/>
            <p:nvPr/>
          </p:nvSpPr>
          <p:spPr>
            <a:xfrm>
              <a:off x="6981558" y="2723842"/>
              <a:ext cx="348100" cy="86750"/>
            </a:xfrm>
            <a:custGeom>
              <a:avLst/>
              <a:gdLst/>
              <a:ahLst/>
              <a:cxnLst/>
              <a:rect l="l" t="t" r="r" b="b"/>
              <a:pathLst>
                <a:path w="13924" h="3470" extrusionOk="0">
                  <a:moveTo>
                    <a:pt x="297" y="0"/>
                  </a:moveTo>
                  <a:cubicBezTo>
                    <a:pt x="137" y="0"/>
                    <a:pt x="0" y="114"/>
                    <a:pt x="0" y="274"/>
                  </a:cubicBezTo>
                  <a:lnTo>
                    <a:pt x="0" y="3196"/>
                  </a:lnTo>
                  <a:cubicBezTo>
                    <a:pt x="0" y="3356"/>
                    <a:pt x="137" y="3470"/>
                    <a:pt x="297" y="3470"/>
                  </a:cubicBezTo>
                  <a:lnTo>
                    <a:pt x="13650" y="3470"/>
                  </a:lnTo>
                  <a:cubicBezTo>
                    <a:pt x="13809" y="3470"/>
                    <a:pt x="13924" y="3356"/>
                    <a:pt x="13924" y="3196"/>
                  </a:cubicBezTo>
                  <a:lnTo>
                    <a:pt x="13924" y="274"/>
                  </a:lnTo>
                  <a:cubicBezTo>
                    <a:pt x="13924" y="114"/>
                    <a:pt x="13809" y="0"/>
                    <a:pt x="136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48" name="Google Shape;4748;p31"/>
            <p:cNvSpPr/>
            <p:nvPr/>
          </p:nvSpPr>
          <p:spPr>
            <a:xfrm>
              <a:off x="6764133" y="3659092"/>
              <a:ext cx="87325" cy="326425"/>
            </a:xfrm>
            <a:custGeom>
              <a:avLst/>
              <a:gdLst/>
              <a:ahLst/>
              <a:cxnLst/>
              <a:rect l="l" t="t" r="r" b="b"/>
              <a:pathLst>
                <a:path w="3493" h="13057" extrusionOk="0">
                  <a:moveTo>
                    <a:pt x="343" y="1"/>
                  </a:moveTo>
                  <a:cubicBezTo>
                    <a:pt x="160" y="1"/>
                    <a:pt x="1" y="138"/>
                    <a:pt x="1" y="343"/>
                  </a:cubicBezTo>
                  <a:lnTo>
                    <a:pt x="206" y="12715"/>
                  </a:lnTo>
                  <a:cubicBezTo>
                    <a:pt x="206" y="12897"/>
                    <a:pt x="366" y="13057"/>
                    <a:pt x="549" y="13057"/>
                  </a:cubicBezTo>
                  <a:lnTo>
                    <a:pt x="2945" y="13057"/>
                  </a:lnTo>
                  <a:cubicBezTo>
                    <a:pt x="3128" y="13057"/>
                    <a:pt x="3288" y="12897"/>
                    <a:pt x="3288" y="12715"/>
                  </a:cubicBezTo>
                  <a:lnTo>
                    <a:pt x="3470" y="343"/>
                  </a:lnTo>
                  <a:cubicBezTo>
                    <a:pt x="3493" y="138"/>
                    <a:pt x="3333" y="1"/>
                    <a:pt x="3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49" name="Google Shape;4749;p31"/>
            <p:cNvSpPr/>
            <p:nvPr/>
          </p:nvSpPr>
          <p:spPr>
            <a:xfrm>
              <a:off x="6780683" y="3675092"/>
              <a:ext cx="54250" cy="54800"/>
            </a:xfrm>
            <a:custGeom>
              <a:avLst/>
              <a:gdLst/>
              <a:ahLst/>
              <a:cxnLst/>
              <a:rect l="l" t="t" r="r" b="b"/>
              <a:pathLst>
                <a:path w="2170" h="2192" extrusionOk="0">
                  <a:moveTo>
                    <a:pt x="1073" y="0"/>
                  </a:moveTo>
                  <a:cubicBezTo>
                    <a:pt x="480" y="0"/>
                    <a:pt x="1" y="502"/>
                    <a:pt x="1" y="1096"/>
                  </a:cubicBezTo>
                  <a:cubicBezTo>
                    <a:pt x="1" y="1689"/>
                    <a:pt x="480" y="2191"/>
                    <a:pt x="1073" y="2191"/>
                  </a:cubicBezTo>
                  <a:cubicBezTo>
                    <a:pt x="1690" y="2191"/>
                    <a:pt x="2169" y="1689"/>
                    <a:pt x="2169" y="1096"/>
                  </a:cubicBezTo>
                  <a:cubicBezTo>
                    <a:pt x="2169" y="502"/>
                    <a:pt x="1690" y="0"/>
                    <a:pt x="10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50" name="Google Shape;4750;p31"/>
            <p:cNvSpPr/>
            <p:nvPr/>
          </p:nvSpPr>
          <p:spPr>
            <a:xfrm>
              <a:off x="6803508" y="3683067"/>
              <a:ext cx="8600" cy="38825"/>
            </a:xfrm>
            <a:custGeom>
              <a:avLst/>
              <a:gdLst/>
              <a:ahLst/>
              <a:cxnLst/>
              <a:rect l="l" t="t" r="r" b="b"/>
              <a:pathLst>
                <a:path w="344" h="1553" extrusionOk="0">
                  <a:moveTo>
                    <a:pt x="138" y="1"/>
                  </a:moveTo>
                  <a:cubicBezTo>
                    <a:pt x="46" y="1"/>
                    <a:pt x="1" y="46"/>
                    <a:pt x="1" y="138"/>
                  </a:cubicBezTo>
                  <a:lnTo>
                    <a:pt x="1" y="1416"/>
                  </a:lnTo>
                  <a:cubicBezTo>
                    <a:pt x="1" y="1484"/>
                    <a:pt x="46" y="1553"/>
                    <a:pt x="138" y="1553"/>
                  </a:cubicBezTo>
                  <a:lnTo>
                    <a:pt x="206" y="1553"/>
                  </a:lnTo>
                  <a:cubicBezTo>
                    <a:pt x="275" y="1553"/>
                    <a:pt x="343" y="1484"/>
                    <a:pt x="343" y="1416"/>
                  </a:cubicBezTo>
                  <a:lnTo>
                    <a:pt x="343" y="138"/>
                  </a:lnTo>
                  <a:cubicBezTo>
                    <a:pt x="343" y="46"/>
                    <a:pt x="275" y="1"/>
                    <a:pt x="2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51" name="Google Shape;4751;p31"/>
            <p:cNvSpPr/>
            <p:nvPr/>
          </p:nvSpPr>
          <p:spPr>
            <a:xfrm>
              <a:off x="7604679" y="2745517"/>
              <a:ext cx="43400" cy="217450"/>
            </a:xfrm>
            <a:custGeom>
              <a:avLst/>
              <a:gdLst/>
              <a:ahLst/>
              <a:cxnLst/>
              <a:rect l="l" t="t" r="r" b="b"/>
              <a:pathLst>
                <a:path w="1736" h="8698" extrusionOk="0">
                  <a:moveTo>
                    <a:pt x="389" y="1"/>
                  </a:moveTo>
                  <a:cubicBezTo>
                    <a:pt x="184" y="1"/>
                    <a:pt x="1" y="160"/>
                    <a:pt x="1" y="389"/>
                  </a:cubicBezTo>
                  <a:lnTo>
                    <a:pt x="1" y="8309"/>
                  </a:lnTo>
                  <a:cubicBezTo>
                    <a:pt x="1" y="8514"/>
                    <a:pt x="184" y="8697"/>
                    <a:pt x="389" y="8697"/>
                  </a:cubicBezTo>
                  <a:lnTo>
                    <a:pt x="1348" y="8697"/>
                  </a:lnTo>
                  <a:cubicBezTo>
                    <a:pt x="1553" y="8697"/>
                    <a:pt x="1736" y="8514"/>
                    <a:pt x="1736" y="8309"/>
                  </a:cubicBezTo>
                  <a:lnTo>
                    <a:pt x="1736" y="389"/>
                  </a:lnTo>
                  <a:cubicBezTo>
                    <a:pt x="1736" y="160"/>
                    <a:pt x="1553" y="1"/>
                    <a:pt x="13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52" name="Google Shape;4752;p31"/>
            <p:cNvSpPr/>
            <p:nvPr/>
          </p:nvSpPr>
          <p:spPr>
            <a:xfrm>
              <a:off x="7604679" y="4355267"/>
              <a:ext cx="43400" cy="217450"/>
            </a:xfrm>
            <a:custGeom>
              <a:avLst/>
              <a:gdLst/>
              <a:ahLst/>
              <a:cxnLst/>
              <a:rect l="l" t="t" r="r" b="b"/>
              <a:pathLst>
                <a:path w="1736" h="8698" extrusionOk="0">
                  <a:moveTo>
                    <a:pt x="389" y="1"/>
                  </a:moveTo>
                  <a:cubicBezTo>
                    <a:pt x="184" y="1"/>
                    <a:pt x="1" y="161"/>
                    <a:pt x="1" y="389"/>
                  </a:cubicBezTo>
                  <a:lnTo>
                    <a:pt x="1" y="8286"/>
                  </a:lnTo>
                  <a:cubicBezTo>
                    <a:pt x="1" y="8515"/>
                    <a:pt x="184" y="8697"/>
                    <a:pt x="389" y="8697"/>
                  </a:cubicBezTo>
                  <a:lnTo>
                    <a:pt x="1348" y="8697"/>
                  </a:lnTo>
                  <a:cubicBezTo>
                    <a:pt x="1553" y="8697"/>
                    <a:pt x="1736" y="8515"/>
                    <a:pt x="1736" y="8286"/>
                  </a:cubicBezTo>
                  <a:lnTo>
                    <a:pt x="1736" y="389"/>
                  </a:lnTo>
                  <a:cubicBezTo>
                    <a:pt x="1736" y="161"/>
                    <a:pt x="1553" y="1"/>
                    <a:pt x="13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53" name="Google Shape;4753;p31"/>
            <p:cNvSpPr/>
            <p:nvPr/>
          </p:nvSpPr>
          <p:spPr>
            <a:xfrm>
              <a:off x="7605254" y="4375817"/>
              <a:ext cx="43400" cy="42250"/>
            </a:xfrm>
            <a:custGeom>
              <a:avLst/>
              <a:gdLst/>
              <a:ahLst/>
              <a:cxnLst/>
              <a:rect l="l" t="t" r="r" b="b"/>
              <a:pathLst>
                <a:path w="1736" h="1690" extrusionOk="0">
                  <a:moveTo>
                    <a:pt x="868" y="0"/>
                  </a:moveTo>
                  <a:cubicBezTo>
                    <a:pt x="434" y="0"/>
                    <a:pt x="1" y="388"/>
                    <a:pt x="24" y="845"/>
                  </a:cubicBezTo>
                  <a:cubicBezTo>
                    <a:pt x="46" y="1301"/>
                    <a:pt x="389" y="1690"/>
                    <a:pt x="868" y="1690"/>
                  </a:cubicBezTo>
                  <a:cubicBezTo>
                    <a:pt x="1302" y="1690"/>
                    <a:pt x="1735" y="1301"/>
                    <a:pt x="1713" y="845"/>
                  </a:cubicBezTo>
                  <a:cubicBezTo>
                    <a:pt x="1690" y="388"/>
                    <a:pt x="1347"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54" name="Google Shape;4754;p31"/>
            <p:cNvSpPr/>
            <p:nvPr/>
          </p:nvSpPr>
          <p:spPr>
            <a:xfrm>
              <a:off x="7602979" y="2766642"/>
              <a:ext cx="47950" cy="46800"/>
            </a:xfrm>
            <a:custGeom>
              <a:avLst/>
              <a:gdLst/>
              <a:ahLst/>
              <a:cxnLst/>
              <a:rect l="l" t="t" r="r" b="b"/>
              <a:pathLst>
                <a:path w="1918" h="1872" extrusionOk="0">
                  <a:moveTo>
                    <a:pt x="959" y="0"/>
                  </a:moveTo>
                  <a:cubicBezTo>
                    <a:pt x="480" y="0"/>
                    <a:pt x="0" y="434"/>
                    <a:pt x="23" y="936"/>
                  </a:cubicBezTo>
                  <a:cubicBezTo>
                    <a:pt x="46" y="1438"/>
                    <a:pt x="434" y="1872"/>
                    <a:pt x="959" y="1872"/>
                  </a:cubicBezTo>
                  <a:cubicBezTo>
                    <a:pt x="1438" y="1872"/>
                    <a:pt x="1918" y="1438"/>
                    <a:pt x="1895" y="936"/>
                  </a:cubicBezTo>
                  <a:cubicBezTo>
                    <a:pt x="1872" y="434"/>
                    <a:pt x="1484" y="0"/>
                    <a:pt x="9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55" name="Google Shape;4755;p31"/>
            <p:cNvSpPr/>
            <p:nvPr/>
          </p:nvSpPr>
          <p:spPr>
            <a:xfrm>
              <a:off x="6701933" y="2663267"/>
              <a:ext cx="70225" cy="313175"/>
            </a:xfrm>
            <a:custGeom>
              <a:avLst/>
              <a:gdLst/>
              <a:ahLst/>
              <a:cxnLst/>
              <a:rect l="l" t="t" r="r" b="b"/>
              <a:pathLst>
                <a:path w="2809" h="12527" extrusionOk="0">
                  <a:moveTo>
                    <a:pt x="1546" y="1"/>
                  </a:moveTo>
                  <a:cubicBezTo>
                    <a:pt x="915" y="1"/>
                    <a:pt x="275" y="395"/>
                    <a:pt x="275" y="1191"/>
                  </a:cubicBezTo>
                  <a:cubicBezTo>
                    <a:pt x="252" y="3245"/>
                    <a:pt x="252" y="5276"/>
                    <a:pt x="229" y="7331"/>
                  </a:cubicBezTo>
                  <a:cubicBezTo>
                    <a:pt x="229" y="8997"/>
                    <a:pt x="1" y="10732"/>
                    <a:pt x="731" y="12261"/>
                  </a:cubicBezTo>
                  <a:cubicBezTo>
                    <a:pt x="810" y="12441"/>
                    <a:pt x="988" y="12526"/>
                    <a:pt x="1167" y="12526"/>
                  </a:cubicBezTo>
                  <a:cubicBezTo>
                    <a:pt x="1353" y="12526"/>
                    <a:pt x="1540" y="12435"/>
                    <a:pt x="1621" y="12261"/>
                  </a:cubicBezTo>
                  <a:cubicBezTo>
                    <a:pt x="2443" y="10777"/>
                    <a:pt x="2329" y="8997"/>
                    <a:pt x="2420" y="7331"/>
                  </a:cubicBezTo>
                  <a:cubicBezTo>
                    <a:pt x="2534" y="5276"/>
                    <a:pt x="2648" y="3245"/>
                    <a:pt x="2763" y="1191"/>
                  </a:cubicBezTo>
                  <a:cubicBezTo>
                    <a:pt x="2808" y="400"/>
                    <a:pt x="2182" y="1"/>
                    <a:pt x="1546" y="1"/>
                  </a:cubicBez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56" name="Google Shape;4756;p31"/>
            <p:cNvSpPr/>
            <p:nvPr/>
          </p:nvSpPr>
          <p:spPr>
            <a:xfrm>
              <a:off x="6768133" y="3823442"/>
              <a:ext cx="80475" cy="162075"/>
            </a:xfrm>
            <a:custGeom>
              <a:avLst/>
              <a:gdLst/>
              <a:ahLst/>
              <a:cxnLst/>
              <a:rect l="l" t="t" r="r" b="b"/>
              <a:pathLst>
                <a:path w="3219" h="6483" extrusionOk="0">
                  <a:moveTo>
                    <a:pt x="3219" y="1"/>
                  </a:moveTo>
                  <a:lnTo>
                    <a:pt x="3219" y="1"/>
                  </a:lnTo>
                  <a:cubicBezTo>
                    <a:pt x="2740" y="1073"/>
                    <a:pt x="2351" y="2260"/>
                    <a:pt x="1507" y="3128"/>
                  </a:cubicBezTo>
                  <a:cubicBezTo>
                    <a:pt x="1187" y="3432"/>
                    <a:pt x="827" y="3604"/>
                    <a:pt x="487" y="3604"/>
                  </a:cubicBezTo>
                  <a:cubicBezTo>
                    <a:pt x="317" y="3604"/>
                    <a:pt x="153" y="3561"/>
                    <a:pt x="0" y="3470"/>
                  </a:cubicBezTo>
                  <a:lnTo>
                    <a:pt x="0" y="3470"/>
                  </a:lnTo>
                  <a:lnTo>
                    <a:pt x="46" y="6141"/>
                  </a:lnTo>
                  <a:cubicBezTo>
                    <a:pt x="46" y="6323"/>
                    <a:pt x="206" y="6483"/>
                    <a:pt x="389" y="6483"/>
                  </a:cubicBezTo>
                  <a:lnTo>
                    <a:pt x="2785" y="6483"/>
                  </a:lnTo>
                  <a:cubicBezTo>
                    <a:pt x="2968" y="6483"/>
                    <a:pt x="3128" y="6323"/>
                    <a:pt x="3128" y="6141"/>
                  </a:cubicBezTo>
                  <a:lnTo>
                    <a:pt x="3219" y="1"/>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57" name="Google Shape;4757;p31"/>
            <p:cNvSpPr/>
            <p:nvPr/>
          </p:nvSpPr>
          <p:spPr>
            <a:xfrm>
              <a:off x="6764708" y="3773042"/>
              <a:ext cx="59750" cy="106750"/>
            </a:xfrm>
            <a:custGeom>
              <a:avLst/>
              <a:gdLst/>
              <a:ahLst/>
              <a:cxnLst/>
              <a:rect l="l" t="t" r="r" b="b"/>
              <a:pathLst>
                <a:path w="2390" h="4270" extrusionOk="0">
                  <a:moveTo>
                    <a:pt x="1178" y="1"/>
                  </a:moveTo>
                  <a:cubicBezTo>
                    <a:pt x="707" y="1"/>
                    <a:pt x="248" y="252"/>
                    <a:pt x="137" y="807"/>
                  </a:cubicBezTo>
                  <a:cubicBezTo>
                    <a:pt x="1" y="1446"/>
                    <a:pt x="115" y="2085"/>
                    <a:pt x="183" y="2724"/>
                  </a:cubicBezTo>
                  <a:cubicBezTo>
                    <a:pt x="229" y="3272"/>
                    <a:pt x="206" y="3774"/>
                    <a:pt x="640" y="4162"/>
                  </a:cubicBezTo>
                  <a:cubicBezTo>
                    <a:pt x="711" y="4233"/>
                    <a:pt x="800" y="4269"/>
                    <a:pt x="890" y="4269"/>
                  </a:cubicBezTo>
                  <a:cubicBezTo>
                    <a:pt x="945" y="4269"/>
                    <a:pt x="999" y="4256"/>
                    <a:pt x="1050" y="4231"/>
                  </a:cubicBezTo>
                  <a:cubicBezTo>
                    <a:pt x="1553" y="3934"/>
                    <a:pt x="1644" y="3477"/>
                    <a:pt x="1827" y="2952"/>
                  </a:cubicBezTo>
                  <a:cubicBezTo>
                    <a:pt x="2055" y="2359"/>
                    <a:pt x="2329" y="1743"/>
                    <a:pt x="2352" y="1104"/>
                  </a:cubicBezTo>
                  <a:cubicBezTo>
                    <a:pt x="2390" y="403"/>
                    <a:pt x="1773" y="1"/>
                    <a:pt x="11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58" name="Google Shape;4758;p31"/>
            <p:cNvSpPr/>
            <p:nvPr/>
          </p:nvSpPr>
          <p:spPr>
            <a:xfrm>
              <a:off x="7604679" y="2796867"/>
              <a:ext cx="43400" cy="166100"/>
            </a:xfrm>
            <a:custGeom>
              <a:avLst/>
              <a:gdLst/>
              <a:ahLst/>
              <a:cxnLst/>
              <a:rect l="l" t="t" r="r" b="b"/>
              <a:pathLst>
                <a:path w="1736" h="6644" extrusionOk="0">
                  <a:moveTo>
                    <a:pt x="1736" y="1"/>
                  </a:moveTo>
                  <a:cubicBezTo>
                    <a:pt x="1325" y="526"/>
                    <a:pt x="914" y="1028"/>
                    <a:pt x="480" y="1553"/>
                  </a:cubicBezTo>
                  <a:cubicBezTo>
                    <a:pt x="320" y="1736"/>
                    <a:pt x="161" y="1918"/>
                    <a:pt x="1" y="2101"/>
                  </a:cubicBezTo>
                  <a:lnTo>
                    <a:pt x="1" y="6255"/>
                  </a:lnTo>
                  <a:cubicBezTo>
                    <a:pt x="1" y="6460"/>
                    <a:pt x="184" y="6643"/>
                    <a:pt x="389" y="6643"/>
                  </a:cubicBezTo>
                  <a:lnTo>
                    <a:pt x="1348" y="6643"/>
                  </a:lnTo>
                  <a:cubicBezTo>
                    <a:pt x="1553" y="6643"/>
                    <a:pt x="1736" y="6460"/>
                    <a:pt x="1736" y="6255"/>
                  </a:cubicBezTo>
                  <a:lnTo>
                    <a:pt x="1736" y="1"/>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59" name="Google Shape;4759;p31"/>
            <p:cNvSpPr/>
            <p:nvPr/>
          </p:nvSpPr>
          <p:spPr>
            <a:xfrm>
              <a:off x="7604679" y="4407192"/>
              <a:ext cx="43400" cy="165525"/>
            </a:xfrm>
            <a:custGeom>
              <a:avLst/>
              <a:gdLst/>
              <a:ahLst/>
              <a:cxnLst/>
              <a:rect l="l" t="t" r="r" b="b"/>
              <a:pathLst>
                <a:path w="1736" h="6621" extrusionOk="0">
                  <a:moveTo>
                    <a:pt x="1736" y="1"/>
                  </a:moveTo>
                  <a:cubicBezTo>
                    <a:pt x="1211" y="731"/>
                    <a:pt x="640" y="1439"/>
                    <a:pt x="1" y="2078"/>
                  </a:cubicBezTo>
                  <a:lnTo>
                    <a:pt x="1" y="6209"/>
                  </a:lnTo>
                  <a:cubicBezTo>
                    <a:pt x="1" y="6438"/>
                    <a:pt x="184" y="6620"/>
                    <a:pt x="389" y="6620"/>
                  </a:cubicBezTo>
                  <a:lnTo>
                    <a:pt x="1348" y="6620"/>
                  </a:lnTo>
                  <a:cubicBezTo>
                    <a:pt x="1553" y="6620"/>
                    <a:pt x="1736" y="6438"/>
                    <a:pt x="1736" y="6209"/>
                  </a:cubicBezTo>
                  <a:lnTo>
                    <a:pt x="1736" y="1"/>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60" name="Google Shape;4760;p31"/>
            <p:cNvSpPr/>
            <p:nvPr/>
          </p:nvSpPr>
          <p:spPr>
            <a:xfrm>
              <a:off x="7738229" y="2663267"/>
              <a:ext cx="70200" cy="313175"/>
            </a:xfrm>
            <a:custGeom>
              <a:avLst/>
              <a:gdLst/>
              <a:ahLst/>
              <a:cxnLst/>
              <a:rect l="l" t="t" r="r" b="b"/>
              <a:pathLst>
                <a:path w="2808" h="12527" extrusionOk="0">
                  <a:moveTo>
                    <a:pt x="1545" y="1"/>
                  </a:moveTo>
                  <a:cubicBezTo>
                    <a:pt x="914" y="1"/>
                    <a:pt x="274" y="395"/>
                    <a:pt x="274" y="1191"/>
                  </a:cubicBezTo>
                  <a:cubicBezTo>
                    <a:pt x="251" y="3245"/>
                    <a:pt x="251" y="5276"/>
                    <a:pt x="228" y="7331"/>
                  </a:cubicBezTo>
                  <a:cubicBezTo>
                    <a:pt x="228" y="8997"/>
                    <a:pt x="0" y="10732"/>
                    <a:pt x="730" y="12261"/>
                  </a:cubicBezTo>
                  <a:cubicBezTo>
                    <a:pt x="809" y="12441"/>
                    <a:pt x="982" y="12526"/>
                    <a:pt x="1158" y="12526"/>
                  </a:cubicBezTo>
                  <a:cubicBezTo>
                    <a:pt x="1341" y="12526"/>
                    <a:pt x="1528" y="12435"/>
                    <a:pt x="1621" y="12261"/>
                  </a:cubicBezTo>
                  <a:cubicBezTo>
                    <a:pt x="2442" y="10777"/>
                    <a:pt x="2305" y="8997"/>
                    <a:pt x="2420" y="7331"/>
                  </a:cubicBezTo>
                  <a:cubicBezTo>
                    <a:pt x="2534" y="5276"/>
                    <a:pt x="2648" y="3245"/>
                    <a:pt x="2762" y="1191"/>
                  </a:cubicBezTo>
                  <a:cubicBezTo>
                    <a:pt x="2808" y="400"/>
                    <a:pt x="2181" y="1"/>
                    <a:pt x="1545" y="1"/>
                  </a:cubicBez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61" name="Google Shape;4761;p31"/>
            <p:cNvSpPr/>
            <p:nvPr/>
          </p:nvSpPr>
          <p:spPr>
            <a:xfrm>
              <a:off x="7738229" y="496267"/>
              <a:ext cx="70200" cy="313175"/>
            </a:xfrm>
            <a:custGeom>
              <a:avLst/>
              <a:gdLst/>
              <a:ahLst/>
              <a:cxnLst/>
              <a:rect l="l" t="t" r="r" b="b"/>
              <a:pathLst>
                <a:path w="2808" h="12527" extrusionOk="0">
                  <a:moveTo>
                    <a:pt x="1545" y="1"/>
                  </a:moveTo>
                  <a:cubicBezTo>
                    <a:pt x="914" y="1"/>
                    <a:pt x="274" y="395"/>
                    <a:pt x="274" y="1191"/>
                  </a:cubicBezTo>
                  <a:cubicBezTo>
                    <a:pt x="251" y="3245"/>
                    <a:pt x="251" y="5276"/>
                    <a:pt x="228" y="7331"/>
                  </a:cubicBezTo>
                  <a:cubicBezTo>
                    <a:pt x="228" y="8997"/>
                    <a:pt x="0" y="10732"/>
                    <a:pt x="730" y="12261"/>
                  </a:cubicBezTo>
                  <a:cubicBezTo>
                    <a:pt x="809" y="12441"/>
                    <a:pt x="982" y="12526"/>
                    <a:pt x="1158" y="12526"/>
                  </a:cubicBezTo>
                  <a:cubicBezTo>
                    <a:pt x="1341" y="12526"/>
                    <a:pt x="1528" y="12435"/>
                    <a:pt x="1621" y="12261"/>
                  </a:cubicBezTo>
                  <a:cubicBezTo>
                    <a:pt x="2442" y="10777"/>
                    <a:pt x="2305" y="8997"/>
                    <a:pt x="2420" y="7331"/>
                  </a:cubicBezTo>
                  <a:cubicBezTo>
                    <a:pt x="2534" y="5276"/>
                    <a:pt x="2648" y="3245"/>
                    <a:pt x="2762" y="1191"/>
                  </a:cubicBezTo>
                  <a:cubicBezTo>
                    <a:pt x="2808" y="400"/>
                    <a:pt x="2181" y="1"/>
                    <a:pt x="1545" y="1"/>
                  </a:cubicBez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2">
  <p:cSld name="CUSTOM_20">
    <p:spTree>
      <p:nvGrpSpPr>
        <p:cNvPr id="1" name="Shape 4762"/>
        <p:cNvGrpSpPr/>
        <p:nvPr/>
      </p:nvGrpSpPr>
      <p:grpSpPr>
        <a:xfrm>
          <a:off x="0" y="0"/>
          <a:ext cx="0" cy="0"/>
          <a:chOff x="0" y="0"/>
          <a:chExt cx="0" cy="0"/>
        </a:xfrm>
      </p:grpSpPr>
      <p:sp>
        <p:nvSpPr>
          <p:cNvPr id="4763" name="Google Shape;4763;p32"/>
          <p:cNvSpPr/>
          <p:nvPr/>
        </p:nvSpPr>
        <p:spPr>
          <a:xfrm>
            <a:off x="25" y="4568875"/>
            <a:ext cx="9144000" cy="574500"/>
          </a:xfrm>
          <a:prstGeom prst="rect">
            <a:avLst/>
          </a:prstGeom>
          <a:solidFill>
            <a:srgbClr val="000000">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64" name="Google Shape;4764;p32"/>
          <p:cNvSpPr/>
          <p:nvPr/>
        </p:nvSpPr>
        <p:spPr>
          <a:xfrm>
            <a:off x="25" y="4344175"/>
            <a:ext cx="9144000" cy="224700"/>
          </a:xfrm>
          <a:prstGeom prst="rect">
            <a:avLst/>
          </a:prstGeom>
          <a:solidFill>
            <a:srgbClr val="FFFB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765" name="Google Shape;4765;p32"/>
          <p:cNvGrpSpPr/>
          <p:nvPr/>
        </p:nvGrpSpPr>
        <p:grpSpPr>
          <a:xfrm>
            <a:off x="174363" y="108400"/>
            <a:ext cx="8947962" cy="4926696"/>
            <a:chOff x="174363" y="108400"/>
            <a:chExt cx="8947962" cy="4926696"/>
          </a:xfrm>
        </p:grpSpPr>
        <p:grpSp>
          <p:nvGrpSpPr>
            <p:cNvPr id="4766" name="Google Shape;4766;p32"/>
            <p:cNvGrpSpPr/>
            <p:nvPr/>
          </p:nvGrpSpPr>
          <p:grpSpPr>
            <a:xfrm>
              <a:off x="174363" y="108400"/>
              <a:ext cx="8947962" cy="4926696"/>
              <a:chOff x="174363" y="108400"/>
              <a:chExt cx="8947962" cy="4926696"/>
            </a:xfrm>
          </p:grpSpPr>
          <p:sp>
            <p:nvSpPr>
              <p:cNvPr id="4767" name="Google Shape;4767;p32"/>
              <p:cNvSpPr/>
              <p:nvPr/>
            </p:nvSpPr>
            <p:spPr>
              <a:xfrm>
                <a:off x="4572359" y="108400"/>
                <a:ext cx="4397154" cy="4765493"/>
              </a:xfrm>
              <a:custGeom>
                <a:avLst/>
                <a:gdLst/>
                <a:ahLst/>
                <a:cxnLst/>
                <a:rect l="l" t="t" r="r" b="b"/>
                <a:pathLst>
                  <a:path w="94314" h="144628" extrusionOk="0">
                    <a:moveTo>
                      <a:pt x="1" y="1"/>
                    </a:moveTo>
                    <a:lnTo>
                      <a:pt x="1" y="144628"/>
                    </a:lnTo>
                    <a:lnTo>
                      <a:pt x="91695" y="144628"/>
                    </a:lnTo>
                    <a:cubicBezTo>
                      <a:pt x="93153" y="144628"/>
                      <a:pt x="94313" y="143452"/>
                      <a:pt x="94313" y="142010"/>
                    </a:cubicBezTo>
                    <a:lnTo>
                      <a:pt x="94313" y="2603"/>
                    </a:lnTo>
                    <a:cubicBezTo>
                      <a:pt x="94313" y="1161"/>
                      <a:pt x="93153" y="1"/>
                      <a:pt x="916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68" name="Google Shape;4768;p32"/>
              <p:cNvSpPr/>
              <p:nvPr/>
            </p:nvSpPr>
            <p:spPr>
              <a:xfrm>
                <a:off x="174363" y="108400"/>
                <a:ext cx="4397854" cy="4765493"/>
              </a:xfrm>
              <a:custGeom>
                <a:avLst/>
                <a:gdLst/>
                <a:ahLst/>
                <a:cxnLst/>
                <a:rect l="l" t="t" r="r" b="b"/>
                <a:pathLst>
                  <a:path w="94329" h="144628" extrusionOk="0">
                    <a:moveTo>
                      <a:pt x="2618" y="1"/>
                    </a:moveTo>
                    <a:cubicBezTo>
                      <a:pt x="1176" y="1"/>
                      <a:pt x="1" y="1161"/>
                      <a:pt x="1" y="2603"/>
                    </a:cubicBezTo>
                    <a:lnTo>
                      <a:pt x="1" y="142010"/>
                    </a:lnTo>
                    <a:cubicBezTo>
                      <a:pt x="1" y="143452"/>
                      <a:pt x="1176" y="144628"/>
                      <a:pt x="2618" y="144628"/>
                    </a:cubicBezTo>
                    <a:lnTo>
                      <a:pt x="94329" y="144628"/>
                    </a:lnTo>
                    <a:lnTo>
                      <a:pt x="943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69" name="Google Shape;4769;p32"/>
              <p:cNvSpPr/>
              <p:nvPr/>
            </p:nvSpPr>
            <p:spPr>
              <a:xfrm>
                <a:off x="406786" y="260748"/>
                <a:ext cx="8330135" cy="4492798"/>
              </a:xfrm>
              <a:custGeom>
                <a:avLst/>
                <a:gdLst/>
                <a:ahLst/>
                <a:cxnLst/>
                <a:rect l="l" t="t" r="r" b="b"/>
                <a:pathLst>
                  <a:path w="178672" h="136352" extrusionOk="0">
                    <a:moveTo>
                      <a:pt x="846" y="1"/>
                    </a:moveTo>
                    <a:cubicBezTo>
                      <a:pt x="376" y="1"/>
                      <a:pt x="0" y="377"/>
                      <a:pt x="0" y="832"/>
                    </a:cubicBezTo>
                    <a:lnTo>
                      <a:pt x="0" y="135521"/>
                    </a:lnTo>
                    <a:cubicBezTo>
                      <a:pt x="0" y="135991"/>
                      <a:pt x="376" y="136352"/>
                      <a:pt x="846" y="136352"/>
                    </a:cubicBezTo>
                    <a:lnTo>
                      <a:pt x="177841" y="136352"/>
                    </a:lnTo>
                    <a:cubicBezTo>
                      <a:pt x="178295" y="136352"/>
                      <a:pt x="178672" y="135991"/>
                      <a:pt x="178672" y="135521"/>
                    </a:cubicBezTo>
                    <a:lnTo>
                      <a:pt x="178672" y="832"/>
                    </a:lnTo>
                    <a:cubicBezTo>
                      <a:pt x="178672" y="377"/>
                      <a:pt x="178295" y="1"/>
                      <a:pt x="177841" y="1"/>
                    </a:cubicBezTo>
                    <a:close/>
                  </a:path>
                </a:pathLst>
              </a:custGeom>
              <a:solidFill>
                <a:srgbClr val="CEC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70" name="Google Shape;4770;p32"/>
              <p:cNvSpPr/>
              <p:nvPr/>
            </p:nvSpPr>
            <p:spPr>
              <a:xfrm>
                <a:off x="293478" y="233896"/>
                <a:ext cx="4320006" cy="4492798"/>
              </a:xfrm>
              <a:custGeom>
                <a:avLst/>
                <a:gdLst/>
                <a:ahLst/>
                <a:cxnLst/>
                <a:rect l="l" t="t" r="r" b="b"/>
                <a:pathLst>
                  <a:path w="89344" h="136352" extrusionOk="0">
                    <a:moveTo>
                      <a:pt x="846" y="1"/>
                    </a:moveTo>
                    <a:cubicBezTo>
                      <a:pt x="376" y="1"/>
                      <a:pt x="0" y="377"/>
                      <a:pt x="0" y="831"/>
                    </a:cubicBezTo>
                    <a:lnTo>
                      <a:pt x="0" y="135521"/>
                    </a:lnTo>
                    <a:cubicBezTo>
                      <a:pt x="0" y="135975"/>
                      <a:pt x="376" y="136352"/>
                      <a:pt x="846" y="136352"/>
                    </a:cubicBezTo>
                    <a:lnTo>
                      <a:pt x="89344" y="136352"/>
                    </a:lnTo>
                    <a:lnTo>
                      <a:pt x="89344" y="1"/>
                    </a:lnTo>
                    <a:close/>
                  </a:path>
                </a:pathLst>
              </a:custGeom>
              <a:solidFill>
                <a:srgbClr val="FFFB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771" name="Google Shape;4771;p32"/>
              <p:cNvGrpSpPr/>
              <p:nvPr/>
            </p:nvGrpSpPr>
            <p:grpSpPr>
              <a:xfrm rot="6276288">
                <a:off x="5748994" y="720796"/>
                <a:ext cx="2760498" cy="2000508"/>
                <a:chOff x="2231400" y="884675"/>
                <a:chExt cx="3069050" cy="2279075"/>
              </a:xfrm>
            </p:grpSpPr>
            <p:sp>
              <p:nvSpPr>
                <p:cNvPr id="4772" name="Google Shape;4772;p32"/>
                <p:cNvSpPr/>
                <p:nvPr/>
              </p:nvSpPr>
              <p:spPr>
                <a:xfrm>
                  <a:off x="5177375" y="884675"/>
                  <a:ext cx="25" cy="2279075"/>
                </a:xfrm>
                <a:custGeom>
                  <a:avLst/>
                  <a:gdLst/>
                  <a:ahLst/>
                  <a:cxnLst/>
                  <a:rect l="l" t="t" r="r" b="b"/>
                  <a:pathLst>
                    <a:path w="1" h="91163" fill="none" extrusionOk="0">
                      <a:moveTo>
                        <a:pt x="1" y="91162"/>
                      </a:moveTo>
                      <a:lnTo>
                        <a:pt x="1"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73" name="Google Shape;4773;p32"/>
                <p:cNvSpPr/>
                <p:nvPr/>
              </p:nvSpPr>
              <p:spPr>
                <a:xfrm>
                  <a:off x="5054725" y="884675"/>
                  <a:ext cx="25" cy="2279075"/>
                </a:xfrm>
                <a:custGeom>
                  <a:avLst/>
                  <a:gdLst/>
                  <a:ahLst/>
                  <a:cxnLst/>
                  <a:rect l="l" t="t" r="r" b="b"/>
                  <a:pathLst>
                    <a:path w="1" h="91163" fill="none" extrusionOk="0">
                      <a:moveTo>
                        <a:pt x="0" y="91162"/>
                      </a:moveTo>
                      <a:lnTo>
                        <a:pt x="0"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74" name="Google Shape;4774;p32"/>
                <p:cNvSpPr/>
                <p:nvPr/>
              </p:nvSpPr>
              <p:spPr>
                <a:xfrm>
                  <a:off x="4931675" y="884675"/>
                  <a:ext cx="25" cy="2279075"/>
                </a:xfrm>
                <a:custGeom>
                  <a:avLst/>
                  <a:gdLst/>
                  <a:ahLst/>
                  <a:cxnLst/>
                  <a:rect l="l" t="t" r="r" b="b"/>
                  <a:pathLst>
                    <a:path w="1" h="91163" fill="none" extrusionOk="0">
                      <a:moveTo>
                        <a:pt x="1" y="91162"/>
                      </a:moveTo>
                      <a:lnTo>
                        <a:pt x="1"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75" name="Google Shape;4775;p32"/>
                <p:cNvSpPr/>
                <p:nvPr/>
              </p:nvSpPr>
              <p:spPr>
                <a:xfrm>
                  <a:off x="4809425" y="884675"/>
                  <a:ext cx="25" cy="2279075"/>
                </a:xfrm>
                <a:custGeom>
                  <a:avLst/>
                  <a:gdLst/>
                  <a:ahLst/>
                  <a:cxnLst/>
                  <a:rect l="l" t="t" r="r" b="b"/>
                  <a:pathLst>
                    <a:path w="1" h="91163" fill="none" extrusionOk="0">
                      <a:moveTo>
                        <a:pt x="0" y="91162"/>
                      </a:moveTo>
                      <a:lnTo>
                        <a:pt x="0"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76" name="Google Shape;4776;p32"/>
                <p:cNvSpPr/>
                <p:nvPr/>
              </p:nvSpPr>
              <p:spPr>
                <a:xfrm>
                  <a:off x="4686775" y="884675"/>
                  <a:ext cx="25" cy="2279075"/>
                </a:xfrm>
                <a:custGeom>
                  <a:avLst/>
                  <a:gdLst/>
                  <a:ahLst/>
                  <a:cxnLst/>
                  <a:rect l="l" t="t" r="r" b="b"/>
                  <a:pathLst>
                    <a:path w="1" h="91163" fill="none" extrusionOk="0">
                      <a:moveTo>
                        <a:pt x="0" y="91162"/>
                      </a:moveTo>
                      <a:lnTo>
                        <a:pt x="0"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77" name="Google Shape;4777;p32"/>
                <p:cNvSpPr/>
                <p:nvPr/>
              </p:nvSpPr>
              <p:spPr>
                <a:xfrm>
                  <a:off x="4563725" y="884675"/>
                  <a:ext cx="25" cy="2279075"/>
                </a:xfrm>
                <a:custGeom>
                  <a:avLst/>
                  <a:gdLst/>
                  <a:ahLst/>
                  <a:cxnLst/>
                  <a:rect l="l" t="t" r="r" b="b"/>
                  <a:pathLst>
                    <a:path w="1" h="91163" fill="none" extrusionOk="0">
                      <a:moveTo>
                        <a:pt x="1" y="91162"/>
                      </a:moveTo>
                      <a:lnTo>
                        <a:pt x="1"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78" name="Google Shape;4778;p32"/>
                <p:cNvSpPr/>
                <p:nvPr/>
              </p:nvSpPr>
              <p:spPr>
                <a:xfrm>
                  <a:off x="4441075" y="884675"/>
                  <a:ext cx="25" cy="2279075"/>
                </a:xfrm>
                <a:custGeom>
                  <a:avLst/>
                  <a:gdLst/>
                  <a:ahLst/>
                  <a:cxnLst/>
                  <a:rect l="l" t="t" r="r" b="b"/>
                  <a:pathLst>
                    <a:path w="1" h="91163" fill="none" extrusionOk="0">
                      <a:moveTo>
                        <a:pt x="1" y="91162"/>
                      </a:moveTo>
                      <a:lnTo>
                        <a:pt x="1"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79" name="Google Shape;4779;p32"/>
                <p:cNvSpPr/>
                <p:nvPr/>
              </p:nvSpPr>
              <p:spPr>
                <a:xfrm>
                  <a:off x="4318025" y="884675"/>
                  <a:ext cx="25" cy="2279075"/>
                </a:xfrm>
                <a:custGeom>
                  <a:avLst/>
                  <a:gdLst/>
                  <a:ahLst/>
                  <a:cxnLst/>
                  <a:rect l="l" t="t" r="r" b="b"/>
                  <a:pathLst>
                    <a:path w="1" h="91163" fill="none" extrusionOk="0">
                      <a:moveTo>
                        <a:pt x="1" y="91162"/>
                      </a:moveTo>
                      <a:lnTo>
                        <a:pt x="1"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80" name="Google Shape;4780;p32"/>
                <p:cNvSpPr/>
                <p:nvPr/>
              </p:nvSpPr>
              <p:spPr>
                <a:xfrm>
                  <a:off x="4195000" y="884675"/>
                  <a:ext cx="25" cy="2279075"/>
                </a:xfrm>
                <a:custGeom>
                  <a:avLst/>
                  <a:gdLst/>
                  <a:ahLst/>
                  <a:cxnLst/>
                  <a:rect l="l" t="t" r="r" b="b"/>
                  <a:pathLst>
                    <a:path w="1" h="91163" fill="none" extrusionOk="0">
                      <a:moveTo>
                        <a:pt x="0" y="91162"/>
                      </a:moveTo>
                      <a:lnTo>
                        <a:pt x="0"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81" name="Google Shape;4781;p32"/>
                <p:cNvSpPr/>
                <p:nvPr/>
              </p:nvSpPr>
              <p:spPr>
                <a:xfrm>
                  <a:off x="4073125" y="884675"/>
                  <a:ext cx="25" cy="2279075"/>
                </a:xfrm>
                <a:custGeom>
                  <a:avLst/>
                  <a:gdLst/>
                  <a:ahLst/>
                  <a:cxnLst/>
                  <a:rect l="l" t="t" r="r" b="b"/>
                  <a:pathLst>
                    <a:path w="1" h="91163" fill="none" extrusionOk="0">
                      <a:moveTo>
                        <a:pt x="0" y="91162"/>
                      </a:moveTo>
                      <a:lnTo>
                        <a:pt x="0"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82" name="Google Shape;4782;p32"/>
                <p:cNvSpPr/>
                <p:nvPr/>
              </p:nvSpPr>
              <p:spPr>
                <a:xfrm>
                  <a:off x="3950075" y="884675"/>
                  <a:ext cx="25" cy="2279075"/>
                </a:xfrm>
                <a:custGeom>
                  <a:avLst/>
                  <a:gdLst/>
                  <a:ahLst/>
                  <a:cxnLst/>
                  <a:rect l="l" t="t" r="r" b="b"/>
                  <a:pathLst>
                    <a:path w="1" h="91163" fill="none" extrusionOk="0">
                      <a:moveTo>
                        <a:pt x="1" y="91162"/>
                      </a:moveTo>
                      <a:lnTo>
                        <a:pt x="1"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83" name="Google Shape;4783;p32"/>
                <p:cNvSpPr/>
                <p:nvPr/>
              </p:nvSpPr>
              <p:spPr>
                <a:xfrm>
                  <a:off x="3827025" y="884675"/>
                  <a:ext cx="25" cy="2279075"/>
                </a:xfrm>
                <a:custGeom>
                  <a:avLst/>
                  <a:gdLst/>
                  <a:ahLst/>
                  <a:cxnLst/>
                  <a:rect l="l" t="t" r="r" b="b"/>
                  <a:pathLst>
                    <a:path w="1" h="91163" fill="none" extrusionOk="0">
                      <a:moveTo>
                        <a:pt x="1" y="91162"/>
                      </a:moveTo>
                      <a:lnTo>
                        <a:pt x="1"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84" name="Google Shape;4784;p32"/>
                <p:cNvSpPr/>
                <p:nvPr/>
              </p:nvSpPr>
              <p:spPr>
                <a:xfrm>
                  <a:off x="3704375" y="884675"/>
                  <a:ext cx="25" cy="2279075"/>
                </a:xfrm>
                <a:custGeom>
                  <a:avLst/>
                  <a:gdLst/>
                  <a:ahLst/>
                  <a:cxnLst/>
                  <a:rect l="l" t="t" r="r" b="b"/>
                  <a:pathLst>
                    <a:path w="1" h="91163" fill="none" extrusionOk="0">
                      <a:moveTo>
                        <a:pt x="1" y="91162"/>
                      </a:moveTo>
                      <a:lnTo>
                        <a:pt x="1"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85" name="Google Shape;4785;p32"/>
                <p:cNvSpPr/>
                <p:nvPr/>
              </p:nvSpPr>
              <p:spPr>
                <a:xfrm>
                  <a:off x="3581350" y="884675"/>
                  <a:ext cx="25" cy="2279075"/>
                </a:xfrm>
                <a:custGeom>
                  <a:avLst/>
                  <a:gdLst/>
                  <a:ahLst/>
                  <a:cxnLst/>
                  <a:rect l="l" t="t" r="r" b="b"/>
                  <a:pathLst>
                    <a:path w="1" h="91163" fill="none" extrusionOk="0">
                      <a:moveTo>
                        <a:pt x="0" y="91162"/>
                      </a:moveTo>
                      <a:lnTo>
                        <a:pt x="0"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86" name="Google Shape;4786;p32"/>
                <p:cNvSpPr/>
                <p:nvPr/>
              </p:nvSpPr>
              <p:spPr>
                <a:xfrm>
                  <a:off x="3458675" y="884675"/>
                  <a:ext cx="25" cy="2279075"/>
                </a:xfrm>
                <a:custGeom>
                  <a:avLst/>
                  <a:gdLst/>
                  <a:ahLst/>
                  <a:cxnLst/>
                  <a:rect l="l" t="t" r="r" b="b"/>
                  <a:pathLst>
                    <a:path w="1" h="91163" fill="none" extrusionOk="0">
                      <a:moveTo>
                        <a:pt x="1" y="91162"/>
                      </a:moveTo>
                      <a:lnTo>
                        <a:pt x="1"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87" name="Google Shape;4787;p32"/>
                <p:cNvSpPr/>
                <p:nvPr/>
              </p:nvSpPr>
              <p:spPr>
                <a:xfrm>
                  <a:off x="3336425" y="884675"/>
                  <a:ext cx="25" cy="2279075"/>
                </a:xfrm>
                <a:custGeom>
                  <a:avLst/>
                  <a:gdLst/>
                  <a:ahLst/>
                  <a:cxnLst/>
                  <a:rect l="l" t="t" r="r" b="b"/>
                  <a:pathLst>
                    <a:path w="1" h="91163" fill="none" extrusionOk="0">
                      <a:moveTo>
                        <a:pt x="1" y="91162"/>
                      </a:moveTo>
                      <a:lnTo>
                        <a:pt x="1"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88" name="Google Shape;4788;p32"/>
                <p:cNvSpPr/>
                <p:nvPr/>
              </p:nvSpPr>
              <p:spPr>
                <a:xfrm>
                  <a:off x="3213375" y="884675"/>
                  <a:ext cx="25" cy="2279075"/>
                </a:xfrm>
                <a:custGeom>
                  <a:avLst/>
                  <a:gdLst/>
                  <a:ahLst/>
                  <a:cxnLst/>
                  <a:rect l="l" t="t" r="r" b="b"/>
                  <a:pathLst>
                    <a:path w="1" h="91163" fill="none" extrusionOk="0">
                      <a:moveTo>
                        <a:pt x="1" y="91162"/>
                      </a:moveTo>
                      <a:lnTo>
                        <a:pt x="1"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89" name="Google Shape;4789;p32"/>
                <p:cNvSpPr/>
                <p:nvPr/>
              </p:nvSpPr>
              <p:spPr>
                <a:xfrm>
                  <a:off x="3090725" y="884675"/>
                  <a:ext cx="25" cy="2279075"/>
                </a:xfrm>
                <a:custGeom>
                  <a:avLst/>
                  <a:gdLst/>
                  <a:ahLst/>
                  <a:cxnLst/>
                  <a:rect l="l" t="t" r="r" b="b"/>
                  <a:pathLst>
                    <a:path w="1" h="91163" fill="none" extrusionOk="0">
                      <a:moveTo>
                        <a:pt x="1" y="91162"/>
                      </a:moveTo>
                      <a:lnTo>
                        <a:pt x="1"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90" name="Google Shape;4790;p32"/>
                <p:cNvSpPr/>
                <p:nvPr/>
              </p:nvSpPr>
              <p:spPr>
                <a:xfrm>
                  <a:off x="2967700" y="884675"/>
                  <a:ext cx="25" cy="2279075"/>
                </a:xfrm>
                <a:custGeom>
                  <a:avLst/>
                  <a:gdLst/>
                  <a:ahLst/>
                  <a:cxnLst/>
                  <a:rect l="l" t="t" r="r" b="b"/>
                  <a:pathLst>
                    <a:path w="1" h="91163" fill="none" extrusionOk="0">
                      <a:moveTo>
                        <a:pt x="0" y="91162"/>
                      </a:moveTo>
                      <a:lnTo>
                        <a:pt x="0"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91" name="Google Shape;4791;p32"/>
                <p:cNvSpPr/>
                <p:nvPr/>
              </p:nvSpPr>
              <p:spPr>
                <a:xfrm>
                  <a:off x="2845025" y="884675"/>
                  <a:ext cx="25" cy="2279075"/>
                </a:xfrm>
                <a:custGeom>
                  <a:avLst/>
                  <a:gdLst/>
                  <a:ahLst/>
                  <a:cxnLst/>
                  <a:rect l="l" t="t" r="r" b="b"/>
                  <a:pathLst>
                    <a:path w="1" h="91163" fill="none" extrusionOk="0">
                      <a:moveTo>
                        <a:pt x="1" y="91162"/>
                      </a:moveTo>
                      <a:lnTo>
                        <a:pt x="1"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92" name="Google Shape;4792;p32"/>
                <p:cNvSpPr/>
                <p:nvPr/>
              </p:nvSpPr>
              <p:spPr>
                <a:xfrm>
                  <a:off x="2722000" y="884675"/>
                  <a:ext cx="25" cy="2279075"/>
                </a:xfrm>
                <a:custGeom>
                  <a:avLst/>
                  <a:gdLst/>
                  <a:ahLst/>
                  <a:cxnLst/>
                  <a:rect l="l" t="t" r="r" b="b"/>
                  <a:pathLst>
                    <a:path w="1" h="91163" fill="none" extrusionOk="0">
                      <a:moveTo>
                        <a:pt x="0" y="91162"/>
                      </a:moveTo>
                      <a:lnTo>
                        <a:pt x="0"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93" name="Google Shape;4793;p32"/>
                <p:cNvSpPr/>
                <p:nvPr/>
              </p:nvSpPr>
              <p:spPr>
                <a:xfrm>
                  <a:off x="2599725" y="884675"/>
                  <a:ext cx="25" cy="2279075"/>
                </a:xfrm>
                <a:custGeom>
                  <a:avLst/>
                  <a:gdLst/>
                  <a:ahLst/>
                  <a:cxnLst/>
                  <a:rect l="l" t="t" r="r" b="b"/>
                  <a:pathLst>
                    <a:path w="1" h="91163" fill="none" extrusionOk="0">
                      <a:moveTo>
                        <a:pt x="1" y="91162"/>
                      </a:moveTo>
                      <a:lnTo>
                        <a:pt x="1"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94" name="Google Shape;4794;p32"/>
                <p:cNvSpPr/>
                <p:nvPr/>
              </p:nvSpPr>
              <p:spPr>
                <a:xfrm>
                  <a:off x="2477075" y="884675"/>
                  <a:ext cx="25" cy="2279075"/>
                </a:xfrm>
                <a:custGeom>
                  <a:avLst/>
                  <a:gdLst/>
                  <a:ahLst/>
                  <a:cxnLst/>
                  <a:rect l="l" t="t" r="r" b="b"/>
                  <a:pathLst>
                    <a:path w="1" h="91163" fill="none" extrusionOk="0">
                      <a:moveTo>
                        <a:pt x="1" y="91162"/>
                      </a:moveTo>
                      <a:lnTo>
                        <a:pt x="1"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95" name="Google Shape;4795;p32"/>
                <p:cNvSpPr/>
                <p:nvPr/>
              </p:nvSpPr>
              <p:spPr>
                <a:xfrm>
                  <a:off x="2354050" y="884675"/>
                  <a:ext cx="25" cy="2279075"/>
                </a:xfrm>
                <a:custGeom>
                  <a:avLst/>
                  <a:gdLst/>
                  <a:ahLst/>
                  <a:cxnLst/>
                  <a:rect l="l" t="t" r="r" b="b"/>
                  <a:pathLst>
                    <a:path w="1" h="91163" fill="none" extrusionOk="0">
                      <a:moveTo>
                        <a:pt x="0" y="91162"/>
                      </a:moveTo>
                      <a:lnTo>
                        <a:pt x="0"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96" name="Google Shape;4796;p32"/>
                <p:cNvSpPr/>
                <p:nvPr/>
              </p:nvSpPr>
              <p:spPr>
                <a:xfrm>
                  <a:off x="2231400" y="1004975"/>
                  <a:ext cx="3069050" cy="25"/>
                </a:xfrm>
                <a:custGeom>
                  <a:avLst/>
                  <a:gdLst/>
                  <a:ahLst/>
                  <a:cxnLst/>
                  <a:rect l="l" t="t" r="r" b="b"/>
                  <a:pathLst>
                    <a:path w="122762" h="1" fill="none" extrusionOk="0">
                      <a:moveTo>
                        <a:pt x="0" y="1"/>
                      </a:moveTo>
                      <a:lnTo>
                        <a:pt x="122761"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97" name="Google Shape;4797;p32"/>
                <p:cNvSpPr/>
                <p:nvPr/>
              </p:nvSpPr>
              <p:spPr>
                <a:xfrm>
                  <a:off x="2231400" y="1124500"/>
                  <a:ext cx="3069050" cy="25"/>
                </a:xfrm>
                <a:custGeom>
                  <a:avLst/>
                  <a:gdLst/>
                  <a:ahLst/>
                  <a:cxnLst/>
                  <a:rect l="l" t="t" r="r" b="b"/>
                  <a:pathLst>
                    <a:path w="122762" h="1" fill="none" extrusionOk="0">
                      <a:moveTo>
                        <a:pt x="0" y="0"/>
                      </a:moveTo>
                      <a:lnTo>
                        <a:pt x="122761" y="0"/>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98" name="Google Shape;4798;p32"/>
                <p:cNvSpPr/>
                <p:nvPr/>
              </p:nvSpPr>
              <p:spPr>
                <a:xfrm>
                  <a:off x="2231400" y="1244800"/>
                  <a:ext cx="3069050" cy="25"/>
                </a:xfrm>
                <a:custGeom>
                  <a:avLst/>
                  <a:gdLst/>
                  <a:ahLst/>
                  <a:cxnLst/>
                  <a:rect l="l" t="t" r="r" b="b"/>
                  <a:pathLst>
                    <a:path w="122762" h="1" fill="none" extrusionOk="0">
                      <a:moveTo>
                        <a:pt x="0" y="0"/>
                      </a:moveTo>
                      <a:lnTo>
                        <a:pt x="122761" y="0"/>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99" name="Google Shape;4799;p32"/>
                <p:cNvSpPr/>
                <p:nvPr/>
              </p:nvSpPr>
              <p:spPr>
                <a:xfrm>
                  <a:off x="2231400" y="1364325"/>
                  <a:ext cx="3069050" cy="0"/>
                </a:xfrm>
                <a:custGeom>
                  <a:avLst/>
                  <a:gdLst/>
                  <a:ahLst/>
                  <a:cxnLst/>
                  <a:rect l="l" t="t" r="r" b="b"/>
                  <a:pathLst>
                    <a:path w="122762" fill="none" extrusionOk="0">
                      <a:moveTo>
                        <a:pt x="0" y="0"/>
                      </a:moveTo>
                      <a:lnTo>
                        <a:pt x="122761" y="0"/>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00" name="Google Shape;4800;p32"/>
                <p:cNvSpPr/>
                <p:nvPr/>
              </p:nvSpPr>
              <p:spPr>
                <a:xfrm>
                  <a:off x="2231400" y="1484625"/>
                  <a:ext cx="3069050" cy="25"/>
                </a:xfrm>
                <a:custGeom>
                  <a:avLst/>
                  <a:gdLst/>
                  <a:ahLst/>
                  <a:cxnLst/>
                  <a:rect l="l" t="t" r="r" b="b"/>
                  <a:pathLst>
                    <a:path w="122762" h="1" fill="none" extrusionOk="0">
                      <a:moveTo>
                        <a:pt x="0" y="0"/>
                      </a:moveTo>
                      <a:lnTo>
                        <a:pt x="122761" y="0"/>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01" name="Google Shape;4801;p32"/>
                <p:cNvSpPr/>
                <p:nvPr/>
              </p:nvSpPr>
              <p:spPr>
                <a:xfrm>
                  <a:off x="2231400" y="1604125"/>
                  <a:ext cx="3069050" cy="25"/>
                </a:xfrm>
                <a:custGeom>
                  <a:avLst/>
                  <a:gdLst/>
                  <a:ahLst/>
                  <a:cxnLst/>
                  <a:rect l="l" t="t" r="r" b="b"/>
                  <a:pathLst>
                    <a:path w="122762" h="1" fill="none" extrusionOk="0">
                      <a:moveTo>
                        <a:pt x="0" y="1"/>
                      </a:moveTo>
                      <a:lnTo>
                        <a:pt x="122761"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02" name="Google Shape;4802;p32"/>
                <p:cNvSpPr/>
                <p:nvPr/>
              </p:nvSpPr>
              <p:spPr>
                <a:xfrm>
                  <a:off x="2231400" y="1724425"/>
                  <a:ext cx="3069050" cy="25"/>
                </a:xfrm>
                <a:custGeom>
                  <a:avLst/>
                  <a:gdLst/>
                  <a:ahLst/>
                  <a:cxnLst/>
                  <a:rect l="l" t="t" r="r" b="b"/>
                  <a:pathLst>
                    <a:path w="122762" h="1" fill="none" extrusionOk="0">
                      <a:moveTo>
                        <a:pt x="0" y="1"/>
                      </a:moveTo>
                      <a:lnTo>
                        <a:pt x="122761"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03" name="Google Shape;4803;p32"/>
                <p:cNvSpPr/>
                <p:nvPr/>
              </p:nvSpPr>
              <p:spPr>
                <a:xfrm>
                  <a:off x="2231400" y="1844725"/>
                  <a:ext cx="3069050" cy="25"/>
                </a:xfrm>
                <a:custGeom>
                  <a:avLst/>
                  <a:gdLst/>
                  <a:ahLst/>
                  <a:cxnLst/>
                  <a:rect l="l" t="t" r="r" b="b"/>
                  <a:pathLst>
                    <a:path w="122762" h="1" fill="none" extrusionOk="0">
                      <a:moveTo>
                        <a:pt x="0" y="1"/>
                      </a:moveTo>
                      <a:lnTo>
                        <a:pt x="122761"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04" name="Google Shape;4804;p32"/>
                <p:cNvSpPr/>
                <p:nvPr/>
              </p:nvSpPr>
              <p:spPr>
                <a:xfrm>
                  <a:off x="2231400" y="1964250"/>
                  <a:ext cx="3069050" cy="25"/>
                </a:xfrm>
                <a:custGeom>
                  <a:avLst/>
                  <a:gdLst/>
                  <a:ahLst/>
                  <a:cxnLst/>
                  <a:rect l="l" t="t" r="r" b="b"/>
                  <a:pathLst>
                    <a:path w="122762" h="1" fill="none" extrusionOk="0">
                      <a:moveTo>
                        <a:pt x="0" y="0"/>
                      </a:moveTo>
                      <a:lnTo>
                        <a:pt x="122761" y="0"/>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05" name="Google Shape;4805;p32"/>
                <p:cNvSpPr/>
                <p:nvPr/>
              </p:nvSpPr>
              <p:spPr>
                <a:xfrm>
                  <a:off x="2231400" y="2084550"/>
                  <a:ext cx="3069050" cy="25"/>
                </a:xfrm>
                <a:custGeom>
                  <a:avLst/>
                  <a:gdLst/>
                  <a:ahLst/>
                  <a:cxnLst/>
                  <a:rect l="l" t="t" r="r" b="b"/>
                  <a:pathLst>
                    <a:path w="122762" h="1" fill="none" extrusionOk="0">
                      <a:moveTo>
                        <a:pt x="0" y="0"/>
                      </a:moveTo>
                      <a:lnTo>
                        <a:pt x="122761" y="0"/>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06" name="Google Shape;4806;p32"/>
                <p:cNvSpPr/>
                <p:nvPr/>
              </p:nvSpPr>
              <p:spPr>
                <a:xfrm>
                  <a:off x="2231400" y="2204075"/>
                  <a:ext cx="3069050" cy="25"/>
                </a:xfrm>
                <a:custGeom>
                  <a:avLst/>
                  <a:gdLst/>
                  <a:ahLst/>
                  <a:cxnLst/>
                  <a:rect l="l" t="t" r="r" b="b"/>
                  <a:pathLst>
                    <a:path w="122762" h="1" fill="none" extrusionOk="0">
                      <a:moveTo>
                        <a:pt x="0" y="0"/>
                      </a:moveTo>
                      <a:lnTo>
                        <a:pt x="122761" y="0"/>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07" name="Google Shape;4807;p32"/>
                <p:cNvSpPr/>
                <p:nvPr/>
              </p:nvSpPr>
              <p:spPr>
                <a:xfrm>
                  <a:off x="2231400" y="2324375"/>
                  <a:ext cx="3069050" cy="25"/>
                </a:xfrm>
                <a:custGeom>
                  <a:avLst/>
                  <a:gdLst/>
                  <a:ahLst/>
                  <a:cxnLst/>
                  <a:rect l="l" t="t" r="r" b="b"/>
                  <a:pathLst>
                    <a:path w="122762" h="1" fill="none" extrusionOk="0">
                      <a:moveTo>
                        <a:pt x="0" y="0"/>
                      </a:moveTo>
                      <a:lnTo>
                        <a:pt x="122761" y="0"/>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08" name="Google Shape;4808;p32"/>
                <p:cNvSpPr/>
                <p:nvPr/>
              </p:nvSpPr>
              <p:spPr>
                <a:xfrm>
                  <a:off x="2231400" y="2444275"/>
                  <a:ext cx="3069050" cy="25"/>
                </a:xfrm>
                <a:custGeom>
                  <a:avLst/>
                  <a:gdLst/>
                  <a:ahLst/>
                  <a:cxnLst/>
                  <a:rect l="l" t="t" r="r" b="b"/>
                  <a:pathLst>
                    <a:path w="122762" h="1" fill="none" extrusionOk="0">
                      <a:moveTo>
                        <a:pt x="0" y="0"/>
                      </a:moveTo>
                      <a:lnTo>
                        <a:pt x="122761" y="0"/>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09" name="Google Shape;4809;p32"/>
                <p:cNvSpPr/>
                <p:nvPr/>
              </p:nvSpPr>
              <p:spPr>
                <a:xfrm>
                  <a:off x="2231400" y="2564175"/>
                  <a:ext cx="3069050" cy="25"/>
                </a:xfrm>
                <a:custGeom>
                  <a:avLst/>
                  <a:gdLst/>
                  <a:ahLst/>
                  <a:cxnLst/>
                  <a:rect l="l" t="t" r="r" b="b"/>
                  <a:pathLst>
                    <a:path w="122762" h="1" fill="none" extrusionOk="0">
                      <a:moveTo>
                        <a:pt x="0" y="1"/>
                      </a:moveTo>
                      <a:lnTo>
                        <a:pt x="122761"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10" name="Google Shape;4810;p32"/>
                <p:cNvSpPr/>
                <p:nvPr/>
              </p:nvSpPr>
              <p:spPr>
                <a:xfrm>
                  <a:off x="2231400" y="2684100"/>
                  <a:ext cx="3069050" cy="25"/>
                </a:xfrm>
                <a:custGeom>
                  <a:avLst/>
                  <a:gdLst/>
                  <a:ahLst/>
                  <a:cxnLst/>
                  <a:rect l="l" t="t" r="r" b="b"/>
                  <a:pathLst>
                    <a:path w="122762" h="1" fill="none" extrusionOk="0">
                      <a:moveTo>
                        <a:pt x="0" y="0"/>
                      </a:moveTo>
                      <a:lnTo>
                        <a:pt x="122761" y="0"/>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811" name="Google Shape;4811;p32"/>
              <p:cNvSpPr/>
              <p:nvPr/>
            </p:nvSpPr>
            <p:spPr>
              <a:xfrm>
                <a:off x="4613294" y="233896"/>
                <a:ext cx="4237321" cy="4492798"/>
              </a:xfrm>
              <a:custGeom>
                <a:avLst/>
                <a:gdLst/>
                <a:ahLst/>
                <a:cxnLst/>
                <a:rect l="l" t="t" r="r" b="b"/>
                <a:pathLst>
                  <a:path w="89329" h="136352" extrusionOk="0">
                    <a:moveTo>
                      <a:pt x="1" y="1"/>
                    </a:moveTo>
                    <a:lnTo>
                      <a:pt x="1" y="136352"/>
                    </a:lnTo>
                    <a:lnTo>
                      <a:pt x="88498" y="136352"/>
                    </a:lnTo>
                    <a:cubicBezTo>
                      <a:pt x="88952" y="136352"/>
                      <a:pt x="89329" y="135975"/>
                      <a:pt x="89329" y="135521"/>
                    </a:cubicBezTo>
                    <a:lnTo>
                      <a:pt x="89329" y="831"/>
                    </a:lnTo>
                    <a:cubicBezTo>
                      <a:pt x="89329" y="377"/>
                      <a:pt x="88952" y="1"/>
                      <a:pt x="88498" y="1"/>
                    </a:cubicBezTo>
                    <a:close/>
                  </a:path>
                </a:pathLst>
              </a:custGeom>
              <a:solidFill>
                <a:srgbClr val="FFFB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12" name="Google Shape;4812;p32"/>
              <p:cNvSpPr/>
              <p:nvPr/>
            </p:nvSpPr>
            <p:spPr>
              <a:xfrm>
                <a:off x="720000" y="4210391"/>
                <a:ext cx="297050" cy="824706"/>
              </a:xfrm>
              <a:custGeom>
                <a:avLst/>
                <a:gdLst/>
                <a:ahLst/>
                <a:cxnLst/>
                <a:rect l="l" t="t" r="r" b="b"/>
                <a:pathLst>
                  <a:path w="11882" h="32071" extrusionOk="0">
                    <a:moveTo>
                      <a:pt x="1" y="1"/>
                    </a:moveTo>
                    <a:lnTo>
                      <a:pt x="1" y="32070"/>
                    </a:lnTo>
                    <a:lnTo>
                      <a:pt x="5941" y="26240"/>
                    </a:lnTo>
                    <a:lnTo>
                      <a:pt x="11882" y="32070"/>
                    </a:lnTo>
                    <a:lnTo>
                      <a:pt x="1188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13" name="Google Shape;4813;p32"/>
              <p:cNvSpPr/>
              <p:nvPr/>
            </p:nvSpPr>
            <p:spPr>
              <a:xfrm>
                <a:off x="8045975" y="1930375"/>
                <a:ext cx="1040534" cy="540081"/>
              </a:xfrm>
              <a:custGeom>
                <a:avLst/>
                <a:gdLst/>
                <a:ahLst/>
                <a:cxnLst/>
                <a:rect l="l" t="t" r="r" b="b"/>
                <a:pathLst>
                  <a:path w="25942" h="13465" extrusionOk="0">
                    <a:moveTo>
                      <a:pt x="1866" y="1"/>
                    </a:moveTo>
                    <a:lnTo>
                      <a:pt x="0" y="7211"/>
                    </a:lnTo>
                    <a:lnTo>
                      <a:pt x="24076" y="13465"/>
                    </a:lnTo>
                    <a:lnTo>
                      <a:pt x="25941" y="6255"/>
                    </a:lnTo>
                    <a:lnTo>
                      <a:pt x="186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14" name="Google Shape;4814;p32"/>
              <p:cNvSpPr/>
              <p:nvPr/>
            </p:nvSpPr>
            <p:spPr>
              <a:xfrm>
                <a:off x="8101285" y="2533900"/>
                <a:ext cx="1021040" cy="387342"/>
              </a:xfrm>
              <a:custGeom>
                <a:avLst/>
                <a:gdLst/>
                <a:ahLst/>
                <a:cxnLst/>
                <a:rect l="l" t="t" r="r" b="b"/>
                <a:pathLst>
                  <a:path w="25456" h="9657" extrusionOk="0">
                    <a:moveTo>
                      <a:pt x="24782" y="1"/>
                    </a:moveTo>
                    <a:lnTo>
                      <a:pt x="1" y="2227"/>
                    </a:lnTo>
                    <a:lnTo>
                      <a:pt x="675" y="9656"/>
                    </a:lnTo>
                    <a:lnTo>
                      <a:pt x="25456" y="7431"/>
                    </a:lnTo>
                    <a:lnTo>
                      <a:pt x="2478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15" name="Google Shape;4815;p32"/>
              <p:cNvSpPr/>
              <p:nvPr/>
            </p:nvSpPr>
            <p:spPr>
              <a:xfrm>
                <a:off x="8001975" y="3060134"/>
                <a:ext cx="1037365" cy="490425"/>
              </a:xfrm>
              <a:custGeom>
                <a:avLst/>
                <a:gdLst/>
                <a:ahLst/>
                <a:cxnLst/>
                <a:rect l="l" t="t" r="r" b="b"/>
                <a:pathLst>
                  <a:path w="25863" h="12227" extrusionOk="0">
                    <a:moveTo>
                      <a:pt x="1489" y="0"/>
                    </a:moveTo>
                    <a:lnTo>
                      <a:pt x="0" y="7305"/>
                    </a:lnTo>
                    <a:lnTo>
                      <a:pt x="24389" y="12226"/>
                    </a:lnTo>
                    <a:lnTo>
                      <a:pt x="25863" y="4922"/>
                    </a:lnTo>
                    <a:lnTo>
                      <a:pt x="14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816" name="Google Shape;4816;p32"/>
              <p:cNvGrpSpPr/>
              <p:nvPr/>
            </p:nvGrpSpPr>
            <p:grpSpPr>
              <a:xfrm>
                <a:off x="389641" y="210298"/>
                <a:ext cx="8365548" cy="4599194"/>
                <a:chOff x="278825" y="1433275"/>
                <a:chExt cx="6996946" cy="3489525"/>
              </a:xfrm>
            </p:grpSpPr>
            <p:sp>
              <p:nvSpPr>
                <p:cNvPr id="4817" name="Google Shape;4817;p32"/>
                <p:cNvSpPr/>
                <p:nvPr/>
              </p:nvSpPr>
              <p:spPr>
                <a:xfrm>
                  <a:off x="278825" y="1459525"/>
                  <a:ext cx="3498746" cy="3463275"/>
                </a:xfrm>
                <a:custGeom>
                  <a:avLst/>
                  <a:gdLst/>
                  <a:ahLst/>
                  <a:cxnLst/>
                  <a:rect l="l" t="t" r="r" b="b"/>
                  <a:pathLst>
                    <a:path w="85959" h="138531" extrusionOk="0">
                      <a:moveTo>
                        <a:pt x="85959" y="1"/>
                      </a:moveTo>
                      <a:lnTo>
                        <a:pt x="816" y="95"/>
                      </a:lnTo>
                      <a:cubicBezTo>
                        <a:pt x="361" y="95"/>
                        <a:pt x="1" y="471"/>
                        <a:pt x="1" y="926"/>
                      </a:cubicBezTo>
                      <a:lnTo>
                        <a:pt x="1" y="137700"/>
                      </a:lnTo>
                      <a:cubicBezTo>
                        <a:pt x="1" y="138170"/>
                        <a:pt x="361" y="138531"/>
                        <a:pt x="816" y="138531"/>
                      </a:cubicBezTo>
                      <a:lnTo>
                        <a:pt x="85959" y="136352"/>
                      </a:lnTo>
                      <a:lnTo>
                        <a:pt x="85959" y="1"/>
                      </a:ln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18" name="Google Shape;4818;p32"/>
                <p:cNvSpPr/>
                <p:nvPr/>
              </p:nvSpPr>
              <p:spPr>
                <a:xfrm>
                  <a:off x="299869" y="1433275"/>
                  <a:ext cx="3477703" cy="3460925"/>
                </a:xfrm>
                <a:custGeom>
                  <a:avLst/>
                  <a:gdLst/>
                  <a:ahLst/>
                  <a:cxnLst/>
                  <a:rect l="l" t="t" r="r" b="b"/>
                  <a:pathLst>
                    <a:path w="85442" h="138437" extrusionOk="0">
                      <a:moveTo>
                        <a:pt x="816" y="1"/>
                      </a:moveTo>
                      <a:cubicBezTo>
                        <a:pt x="361" y="1"/>
                        <a:pt x="1" y="377"/>
                        <a:pt x="1" y="831"/>
                      </a:cubicBezTo>
                      <a:lnTo>
                        <a:pt x="1" y="137606"/>
                      </a:lnTo>
                      <a:cubicBezTo>
                        <a:pt x="1" y="138076"/>
                        <a:pt x="361" y="138436"/>
                        <a:pt x="816" y="138436"/>
                      </a:cubicBezTo>
                      <a:lnTo>
                        <a:pt x="85442" y="137402"/>
                      </a:lnTo>
                      <a:lnTo>
                        <a:pt x="85442" y="1051"/>
                      </a:lnTo>
                      <a:lnTo>
                        <a:pt x="81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19" name="Google Shape;4819;p32"/>
                <p:cNvSpPr/>
                <p:nvPr/>
              </p:nvSpPr>
              <p:spPr>
                <a:xfrm>
                  <a:off x="3777676" y="1459525"/>
                  <a:ext cx="3498095" cy="3463275"/>
                </a:xfrm>
                <a:custGeom>
                  <a:avLst/>
                  <a:gdLst/>
                  <a:ahLst/>
                  <a:cxnLst/>
                  <a:rect l="l" t="t" r="r" b="b"/>
                  <a:pathLst>
                    <a:path w="85943" h="138531" extrusionOk="0">
                      <a:moveTo>
                        <a:pt x="1" y="1"/>
                      </a:moveTo>
                      <a:lnTo>
                        <a:pt x="1" y="136352"/>
                      </a:lnTo>
                      <a:lnTo>
                        <a:pt x="85128" y="138531"/>
                      </a:lnTo>
                      <a:cubicBezTo>
                        <a:pt x="85583" y="138531"/>
                        <a:pt x="85943" y="138170"/>
                        <a:pt x="85943" y="137700"/>
                      </a:cubicBezTo>
                      <a:lnTo>
                        <a:pt x="85943" y="926"/>
                      </a:lnTo>
                      <a:cubicBezTo>
                        <a:pt x="85943" y="471"/>
                        <a:pt x="85583" y="95"/>
                        <a:pt x="85128" y="95"/>
                      </a:cubicBezTo>
                      <a:lnTo>
                        <a:pt x="1" y="1"/>
                      </a:ln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20" name="Google Shape;4820;p32"/>
                <p:cNvSpPr/>
                <p:nvPr/>
              </p:nvSpPr>
              <p:spPr>
                <a:xfrm>
                  <a:off x="3777676" y="1433275"/>
                  <a:ext cx="3477052" cy="3460925"/>
                </a:xfrm>
                <a:custGeom>
                  <a:avLst/>
                  <a:gdLst/>
                  <a:ahLst/>
                  <a:cxnLst/>
                  <a:rect l="l" t="t" r="r" b="b"/>
                  <a:pathLst>
                    <a:path w="85426" h="138437" extrusionOk="0">
                      <a:moveTo>
                        <a:pt x="84611" y="1"/>
                      </a:moveTo>
                      <a:lnTo>
                        <a:pt x="1" y="1051"/>
                      </a:lnTo>
                      <a:lnTo>
                        <a:pt x="1" y="137402"/>
                      </a:lnTo>
                      <a:lnTo>
                        <a:pt x="84611" y="138436"/>
                      </a:lnTo>
                      <a:cubicBezTo>
                        <a:pt x="85065" y="138436"/>
                        <a:pt x="85426" y="138076"/>
                        <a:pt x="85426" y="137606"/>
                      </a:cubicBezTo>
                      <a:lnTo>
                        <a:pt x="85426" y="831"/>
                      </a:lnTo>
                      <a:cubicBezTo>
                        <a:pt x="85426" y="377"/>
                        <a:pt x="85065" y="1"/>
                        <a:pt x="846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4821" name="Google Shape;4821;p32"/>
            <p:cNvSpPr/>
            <p:nvPr/>
          </p:nvSpPr>
          <p:spPr>
            <a:xfrm>
              <a:off x="8135373" y="4771130"/>
              <a:ext cx="281638" cy="141847"/>
            </a:xfrm>
            <a:custGeom>
              <a:avLst/>
              <a:gdLst/>
              <a:ahLst/>
              <a:cxnLst/>
              <a:rect l="l" t="t" r="r" b="b"/>
              <a:pathLst>
                <a:path w="2055" h="1035" extrusionOk="0">
                  <a:moveTo>
                    <a:pt x="1" y="0"/>
                  </a:moveTo>
                  <a:cubicBezTo>
                    <a:pt x="1" y="564"/>
                    <a:pt x="455" y="1035"/>
                    <a:pt x="1020" y="1035"/>
                  </a:cubicBezTo>
                  <a:cubicBezTo>
                    <a:pt x="1599" y="1035"/>
                    <a:pt x="2054" y="564"/>
                    <a:pt x="2054" y="0"/>
                  </a:cubicBezTo>
                  <a:lnTo>
                    <a:pt x="1819" y="0"/>
                  </a:lnTo>
                  <a:cubicBezTo>
                    <a:pt x="1819" y="439"/>
                    <a:pt x="1458" y="784"/>
                    <a:pt x="1020" y="784"/>
                  </a:cubicBezTo>
                  <a:cubicBezTo>
                    <a:pt x="596" y="784"/>
                    <a:pt x="236" y="439"/>
                    <a:pt x="2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99"/>
        <p:cNvGrpSpPr/>
        <p:nvPr/>
      </p:nvGrpSpPr>
      <p:grpSpPr>
        <a:xfrm>
          <a:off x="0" y="0"/>
          <a:ext cx="0" cy="0"/>
          <a:chOff x="0" y="0"/>
          <a:chExt cx="0" cy="0"/>
        </a:xfrm>
      </p:grpSpPr>
      <p:sp>
        <p:nvSpPr>
          <p:cNvPr id="500" name="Google Shape;500;p5"/>
          <p:cNvSpPr/>
          <p:nvPr/>
        </p:nvSpPr>
        <p:spPr>
          <a:xfrm>
            <a:off x="25" y="4568875"/>
            <a:ext cx="9144000" cy="574500"/>
          </a:xfrm>
          <a:prstGeom prst="rect">
            <a:avLst/>
          </a:prstGeom>
          <a:solidFill>
            <a:srgbClr val="000000">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1" name="Google Shape;501;p5"/>
          <p:cNvSpPr/>
          <p:nvPr/>
        </p:nvSpPr>
        <p:spPr>
          <a:xfrm>
            <a:off x="25" y="4344175"/>
            <a:ext cx="9144000" cy="224700"/>
          </a:xfrm>
          <a:prstGeom prst="rect">
            <a:avLst/>
          </a:prstGeom>
          <a:solidFill>
            <a:srgbClr val="FFFB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502" name="Google Shape;502;p5"/>
          <p:cNvGrpSpPr/>
          <p:nvPr/>
        </p:nvGrpSpPr>
        <p:grpSpPr>
          <a:xfrm>
            <a:off x="6633454" y="404467"/>
            <a:ext cx="3254333" cy="4765783"/>
            <a:chOff x="6633454" y="404467"/>
            <a:chExt cx="3254333" cy="4765783"/>
          </a:xfrm>
        </p:grpSpPr>
        <p:sp>
          <p:nvSpPr>
            <p:cNvPr id="503" name="Google Shape;503;p5"/>
            <p:cNvSpPr/>
            <p:nvPr/>
          </p:nvSpPr>
          <p:spPr>
            <a:xfrm>
              <a:off x="6633458" y="404467"/>
              <a:ext cx="1044275" cy="2175275"/>
            </a:xfrm>
            <a:custGeom>
              <a:avLst/>
              <a:gdLst/>
              <a:ahLst/>
              <a:cxnLst/>
              <a:rect l="l" t="t" r="r" b="b"/>
              <a:pathLst>
                <a:path w="41771" h="87011" extrusionOk="0">
                  <a:moveTo>
                    <a:pt x="1" y="1"/>
                  </a:moveTo>
                  <a:lnTo>
                    <a:pt x="1" y="87011"/>
                  </a:lnTo>
                  <a:lnTo>
                    <a:pt x="41771" y="87011"/>
                  </a:lnTo>
                  <a:lnTo>
                    <a:pt x="4177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4" name="Google Shape;504;p5"/>
            <p:cNvSpPr/>
            <p:nvPr/>
          </p:nvSpPr>
          <p:spPr>
            <a:xfrm>
              <a:off x="6677408" y="447842"/>
              <a:ext cx="956975" cy="2087975"/>
            </a:xfrm>
            <a:custGeom>
              <a:avLst/>
              <a:gdLst/>
              <a:ahLst/>
              <a:cxnLst/>
              <a:rect l="l" t="t" r="r" b="b"/>
              <a:pathLst>
                <a:path w="38279" h="83519" extrusionOk="0">
                  <a:moveTo>
                    <a:pt x="274" y="1"/>
                  </a:moveTo>
                  <a:cubicBezTo>
                    <a:pt x="114" y="1"/>
                    <a:pt x="0" y="115"/>
                    <a:pt x="0" y="275"/>
                  </a:cubicBezTo>
                  <a:lnTo>
                    <a:pt x="0" y="83244"/>
                  </a:lnTo>
                  <a:cubicBezTo>
                    <a:pt x="0" y="83404"/>
                    <a:pt x="114" y="83518"/>
                    <a:pt x="274" y="83518"/>
                  </a:cubicBezTo>
                  <a:lnTo>
                    <a:pt x="38004" y="83518"/>
                  </a:lnTo>
                  <a:cubicBezTo>
                    <a:pt x="38141" y="83518"/>
                    <a:pt x="38278" y="83404"/>
                    <a:pt x="38278" y="83244"/>
                  </a:cubicBezTo>
                  <a:lnTo>
                    <a:pt x="38278" y="275"/>
                  </a:lnTo>
                  <a:cubicBezTo>
                    <a:pt x="38278" y="115"/>
                    <a:pt x="38141" y="1"/>
                    <a:pt x="380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5" name="Google Shape;505;p5"/>
            <p:cNvSpPr/>
            <p:nvPr/>
          </p:nvSpPr>
          <p:spPr>
            <a:xfrm>
              <a:off x="6894808" y="839292"/>
              <a:ext cx="522150" cy="87350"/>
            </a:xfrm>
            <a:custGeom>
              <a:avLst/>
              <a:gdLst/>
              <a:ahLst/>
              <a:cxnLst/>
              <a:rect l="l" t="t" r="r" b="b"/>
              <a:pathLst>
                <a:path w="20886" h="3494" fill="none" extrusionOk="0">
                  <a:moveTo>
                    <a:pt x="17462" y="1"/>
                  </a:moveTo>
                  <a:cubicBezTo>
                    <a:pt x="19357" y="1"/>
                    <a:pt x="20886" y="1530"/>
                    <a:pt x="20886" y="3425"/>
                  </a:cubicBezTo>
                  <a:lnTo>
                    <a:pt x="20886" y="3493"/>
                  </a:lnTo>
                  <a:lnTo>
                    <a:pt x="1" y="3493"/>
                  </a:lnTo>
                  <a:lnTo>
                    <a:pt x="1" y="3425"/>
                  </a:lnTo>
                  <a:cubicBezTo>
                    <a:pt x="1" y="1530"/>
                    <a:pt x="1530" y="1"/>
                    <a:pt x="3424" y="1"/>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6" name="Google Shape;506;p5"/>
            <p:cNvSpPr/>
            <p:nvPr/>
          </p:nvSpPr>
          <p:spPr>
            <a:xfrm>
              <a:off x="6894808" y="948292"/>
              <a:ext cx="522150" cy="86750"/>
            </a:xfrm>
            <a:custGeom>
              <a:avLst/>
              <a:gdLst/>
              <a:ahLst/>
              <a:cxnLst/>
              <a:rect l="l" t="t" r="r" b="b"/>
              <a:pathLst>
                <a:path w="20886" h="3470" fill="none" extrusionOk="0">
                  <a:moveTo>
                    <a:pt x="17462" y="0"/>
                  </a:moveTo>
                  <a:cubicBezTo>
                    <a:pt x="19357" y="0"/>
                    <a:pt x="20886" y="1530"/>
                    <a:pt x="20886" y="3424"/>
                  </a:cubicBezTo>
                  <a:lnTo>
                    <a:pt x="20886" y="3470"/>
                  </a:lnTo>
                  <a:lnTo>
                    <a:pt x="1" y="3470"/>
                  </a:lnTo>
                  <a:lnTo>
                    <a:pt x="1" y="3424"/>
                  </a:lnTo>
                  <a:cubicBezTo>
                    <a:pt x="1" y="1530"/>
                    <a:pt x="1530" y="0"/>
                    <a:pt x="3424"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7" name="Google Shape;507;p5"/>
            <p:cNvSpPr/>
            <p:nvPr/>
          </p:nvSpPr>
          <p:spPr>
            <a:xfrm>
              <a:off x="6894808" y="1056717"/>
              <a:ext cx="522150" cy="87325"/>
            </a:xfrm>
            <a:custGeom>
              <a:avLst/>
              <a:gdLst/>
              <a:ahLst/>
              <a:cxnLst/>
              <a:rect l="l" t="t" r="r" b="b"/>
              <a:pathLst>
                <a:path w="20886" h="3493" fill="none" extrusionOk="0">
                  <a:moveTo>
                    <a:pt x="17462" y="0"/>
                  </a:moveTo>
                  <a:cubicBezTo>
                    <a:pt x="19357" y="0"/>
                    <a:pt x="20886" y="1530"/>
                    <a:pt x="20886" y="3424"/>
                  </a:cubicBezTo>
                  <a:lnTo>
                    <a:pt x="20886" y="3493"/>
                  </a:lnTo>
                  <a:lnTo>
                    <a:pt x="1" y="3493"/>
                  </a:lnTo>
                  <a:lnTo>
                    <a:pt x="1" y="3424"/>
                  </a:lnTo>
                  <a:cubicBezTo>
                    <a:pt x="1" y="1530"/>
                    <a:pt x="1530" y="0"/>
                    <a:pt x="3424"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8" name="Google Shape;508;p5"/>
            <p:cNvSpPr/>
            <p:nvPr/>
          </p:nvSpPr>
          <p:spPr>
            <a:xfrm>
              <a:off x="6894808" y="2100967"/>
              <a:ext cx="522150" cy="87325"/>
            </a:xfrm>
            <a:custGeom>
              <a:avLst/>
              <a:gdLst/>
              <a:ahLst/>
              <a:cxnLst/>
              <a:rect l="l" t="t" r="r" b="b"/>
              <a:pathLst>
                <a:path w="20886" h="3493" fill="none" extrusionOk="0">
                  <a:moveTo>
                    <a:pt x="17462" y="0"/>
                  </a:moveTo>
                  <a:cubicBezTo>
                    <a:pt x="19357" y="0"/>
                    <a:pt x="20886" y="1530"/>
                    <a:pt x="20886" y="3424"/>
                  </a:cubicBezTo>
                  <a:lnTo>
                    <a:pt x="20886" y="3493"/>
                  </a:lnTo>
                  <a:lnTo>
                    <a:pt x="1" y="3493"/>
                  </a:lnTo>
                  <a:lnTo>
                    <a:pt x="1" y="3424"/>
                  </a:lnTo>
                  <a:cubicBezTo>
                    <a:pt x="1" y="1530"/>
                    <a:pt x="1530" y="0"/>
                    <a:pt x="3424"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9" name="Google Shape;509;p5"/>
            <p:cNvSpPr/>
            <p:nvPr/>
          </p:nvSpPr>
          <p:spPr>
            <a:xfrm>
              <a:off x="6894808" y="2209967"/>
              <a:ext cx="522150" cy="86750"/>
            </a:xfrm>
            <a:custGeom>
              <a:avLst/>
              <a:gdLst/>
              <a:ahLst/>
              <a:cxnLst/>
              <a:rect l="l" t="t" r="r" b="b"/>
              <a:pathLst>
                <a:path w="20886" h="3470" fill="none" extrusionOk="0">
                  <a:moveTo>
                    <a:pt x="17462" y="0"/>
                  </a:moveTo>
                  <a:cubicBezTo>
                    <a:pt x="19357" y="0"/>
                    <a:pt x="20886" y="1529"/>
                    <a:pt x="20886" y="3401"/>
                  </a:cubicBezTo>
                  <a:lnTo>
                    <a:pt x="20886" y="3470"/>
                  </a:lnTo>
                  <a:lnTo>
                    <a:pt x="1" y="3470"/>
                  </a:lnTo>
                  <a:lnTo>
                    <a:pt x="1" y="3401"/>
                  </a:lnTo>
                  <a:cubicBezTo>
                    <a:pt x="1" y="1529"/>
                    <a:pt x="1530" y="0"/>
                    <a:pt x="3424"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0" name="Google Shape;510;p5"/>
            <p:cNvSpPr/>
            <p:nvPr/>
          </p:nvSpPr>
          <p:spPr>
            <a:xfrm>
              <a:off x="6894808" y="2318367"/>
              <a:ext cx="522150" cy="87350"/>
            </a:xfrm>
            <a:custGeom>
              <a:avLst/>
              <a:gdLst/>
              <a:ahLst/>
              <a:cxnLst/>
              <a:rect l="l" t="t" r="r" b="b"/>
              <a:pathLst>
                <a:path w="20886" h="3494" fill="none" extrusionOk="0">
                  <a:moveTo>
                    <a:pt x="17462" y="1"/>
                  </a:moveTo>
                  <a:cubicBezTo>
                    <a:pt x="19357" y="1"/>
                    <a:pt x="20886" y="1530"/>
                    <a:pt x="20886" y="3425"/>
                  </a:cubicBezTo>
                  <a:lnTo>
                    <a:pt x="20886" y="3493"/>
                  </a:lnTo>
                  <a:lnTo>
                    <a:pt x="1" y="3493"/>
                  </a:lnTo>
                  <a:lnTo>
                    <a:pt x="1" y="3425"/>
                  </a:lnTo>
                  <a:cubicBezTo>
                    <a:pt x="1" y="1530"/>
                    <a:pt x="1530" y="1"/>
                    <a:pt x="3424" y="1"/>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1" name="Google Shape;511;p5"/>
            <p:cNvSpPr/>
            <p:nvPr/>
          </p:nvSpPr>
          <p:spPr>
            <a:xfrm>
              <a:off x="6677408" y="607042"/>
              <a:ext cx="956975" cy="1928775"/>
            </a:xfrm>
            <a:custGeom>
              <a:avLst/>
              <a:gdLst/>
              <a:ahLst/>
              <a:cxnLst/>
              <a:rect l="l" t="t" r="r" b="b"/>
              <a:pathLst>
                <a:path w="38279" h="77151" extrusionOk="0">
                  <a:moveTo>
                    <a:pt x="38278" y="1"/>
                  </a:moveTo>
                  <a:cubicBezTo>
                    <a:pt x="37046" y="2717"/>
                    <a:pt x="35790" y="5411"/>
                    <a:pt x="34421" y="8058"/>
                  </a:cubicBezTo>
                  <a:cubicBezTo>
                    <a:pt x="31522" y="13605"/>
                    <a:pt x="28167" y="18946"/>
                    <a:pt x="24127" y="23716"/>
                  </a:cubicBezTo>
                  <a:cubicBezTo>
                    <a:pt x="22095" y="26113"/>
                    <a:pt x="19881" y="28327"/>
                    <a:pt x="17530" y="30381"/>
                  </a:cubicBezTo>
                  <a:cubicBezTo>
                    <a:pt x="15385" y="32230"/>
                    <a:pt x="13033" y="33828"/>
                    <a:pt x="10431" y="34969"/>
                  </a:cubicBezTo>
                  <a:cubicBezTo>
                    <a:pt x="9176" y="35517"/>
                    <a:pt x="7875" y="35974"/>
                    <a:pt x="6551" y="36316"/>
                  </a:cubicBezTo>
                  <a:cubicBezTo>
                    <a:pt x="6072" y="36453"/>
                    <a:pt x="5524" y="36430"/>
                    <a:pt x="5067" y="36567"/>
                  </a:cubicBezTo>
                  <a:cubicBezTo>
                    <a:pt x="4565" y="36727"/>
                    <a:pt x="4132" y="37412"/>
                    <a:pt x="3881" y="37822"/>
                  </a:cubicBezTo>
                  <a:cubicBezTo>
                    <a:pt x="2808" y="39626"/>
                    <a:pt x="2625" y="41840"/>
                    <a:pt x="1393" y="43552"/>
                  </a:cubicBezTo>
                  <a:cubicBezTo>
                    <a:pt x="982" y="44122"/>
                    <a:pt x="502" y="44716"/>
                    <a:pt x="0" y="45286"/>
                  </a:cubicBezTo>
                  <a:lnTo>
                    <a:pt x="0" y="76876"/>
                  </a:lnTo>
                  <a:cubicBezTo>
                    <a:pt x="0" y="77036"/>
                    <a:pt x="114" y="77150"/>
                    <a:pt x="274" y="77150"/>
                  </a:cubicBezTo>
                  <a:lnTo>
                    <a:pt x="38004" y="77150"/>
                  </a:lnTo>
                  <a:cubicBezTo>
                    <a:pt x="38141" y="77150"/>
                    <a:pt x="38278" y="77036"/>
                    <a:pt x="38278" y="76876"/>
                  </a:cubicBezTo>
                  <a:lnTo>
                    <a:pt x="38278" y="1"/>
                  </a:lnTo>
                  <a:close/>
                </a:path>
              </a:pathLst>
            </a:custGeom>
            <a:solidFill>
              <a:srgbClr val="BAC8C8">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2" name="Google Shape;512;p5"/>
            <p:cNvSpPr/>
            <p:nvPr/>
          </p:nvSpPr>
          <p:spPr>
            <a:xfrm>
              <a:off x="6981558" y="556842"/>
              <a:ext cx="348100" cy="86750"/>
            </a:xfrm>
            <a:custGeom>
              <a:avLst/>
              <a:gdLst/>
              <a:ahLst/>
              <a:cxnLst/>
              <a:rect l="l" t="t" r="r" b="b"/>
              <a:pathLst>
                <a:path w="13924" h="3470" extrusionOk="0">
                  <a:moveTo>
                    <a:pt x="297" y="0"/>
                  </a:moveTo>
                  <a:cubicBezTo>
                    <a:pt x="137" y="0"/>
                    <a:pt x="0" y="114"/>
                    <a:pt x="0" y="274"/>
                  </a:cubicBezTo>
                  <a:lnTo>
                    <a:pt x="0" y="3196"/>
                  </a:lnTo>
                  <a:cubicBezTo>
                    <a:pt x="0" y="3356"/>
                    <a:pt x="137" y="3470"/>
                    <a:pt x="297" y="3470"/>
                  </a:cubicBezTo>
                  <a:lnTo>
                    <a:pt x="13650" y="3470"/>
                  </a:lnTo>
                  <a:cubicBezTo>
                    <a:pt x="13809" y="3470"/>
                    <a:pt x="13924" y="3356"/>
                    <a:pt x="13924" y="3196"/>
                  </a:cubicBezTo>
                  <a:lnTo>
                    <a:pt x="13924" y="274"/>
                  </a:lnTo>
                  <a:cubicBezTo>
                    <a:pt x="13924" y="114"/>
                    <a:pt x="13809" y="0"/>
                    <a:pt x="136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3" name="Google Shape;513;p5"/>
            <p:cNvSpPr/>
            <p:nvPr/>
          </p:nvSpPr>
          <p:spPr>
            <a:xfrm>
              <a:off x="6764133" y="1492092"/>
              <a:ext cx="87325" cy="326425"/>
            </a:xfrm>
            <a:custGeom>
              <a:avLst/>
              <a:gdLst/>
              <a:ahLst/>
              <a:cxnLst/>
              <a:rect l="l" t="t" r="r" b="b"/>
              <a:pathLst>
                <a:path w="3493" h="13057" extrusionOk="0">
                  <a:moveTo>
                    <a:pt x="343" y="1"/>
                  </a:moveTo>
                  <a:cubicBezTo>
                    <a:pt x="160" y="1"/>
                    <a:pt x="1" y="138"/>
                    <a:pt x="1" y="343"/>
                  </a:cubicBezTo>
                  <a:lnTo>
                    <a:pt x="206" y="12715"/>
                  </a:lnTo>
                  <a:cubicBezTo>
                    <a:pt x="206" y="12897"/>
                    <a:pt x="366" y="13057"/>
                    <a:pt x="549" y="13057"/>
                  </a:cubicBezTo>
                  <a:lnTo>
                    <a:pt x="2945" y="13057"/>
                  </a:lnTo>
                  <a:cubicBezTo>
                    <a:pt x="3128" y="13057"/>
                    <a:pt x="3288" y="12897"/>
                    <a:pt x="3288" y="12715"/>
                  </a:cubicBezTo>
                  <a:lnTo>
                    <a:pt x="3470" y="343"/>
                  </a:lnTo>
                  <a:cubicBezTo>
                    <a:pt x="3493" y="138"/>
                    <a:pt x="3333" y="1"/>
                    <a:pt x="3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4" name="Google Shape;514;p5"/>
            <p:cNvSpPr/>
            <p:nvPr/>
          </p:nvSpPr>
          <p:spPr>
            <a:xfrm>
              <a:off x="6780683" y="1508092"/>
              <a:ext cx="54250" cy="54800"/>
            </a:xfrm>
            <a:custGeom>
              <a:avLst/>
              <a:gdLst/>
              <a:ahLst/>
              <a:cxnLst/>
              <a:rect l="l" t="t" r="r" b="b"/>
              <a:pathLst>
                <a:path w="2170" h="2192" extrusionOk="0">
                  <a:moveTo>
                    <a:pt x="1073" y="0"/>
                  </a:moveTo>
                  <a:cubicBezTo>
                    <a:pt x="480" y="0"/>
                    <a:pt x="1" y="502"/>
                    <a:pt x="1" y="1096"/>
                  </a:cubicBezTo>
                  <a:cubicBezTo>
                    <a:pt x="1" y="1689"/>
                    <a:pt x="480" y="2191"/>
                    <a:pt x="1073" y="2191"/>
                  </a:cubicBezTo>
                  <a:cubicBezTo>
                    <a:pt x="1690" y="2191"/>
                    <a:pt x="2169" y="1689"/>
                    <a:pt x="2169" y="1096"/>
                  </a:cubicBezTo>
                  <a:cubicBezTo>
                    <a:pt x="2169" y="502"/>
                    <a:pt x="1690" y="0"/>
                    <a:pt x="10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5" name="Google Shape;515;p5"/>
            <p:cNvSpPr/>
            <p:nvPr/>
          </p:nvSpPr>
          <p:spPr>
            <a:xfrm>
              <a:off x="6803508" y="1516067"/>
              <a:ext cx="8600" cy="38825"/>
            </a:xfrm>
            <a:custGeom>
              <a:avLst/>
              <a:gdLst/>
              <a:ahLst/>
              <a:cxnLst/>
              <a:rect l="l" t="t" r="r" b="b"/>
              <a:pathLst>
                <a:path w="344" h="1553" extrusionOk="0">
                  <a:moveTo>
                    <a:pt x="138" y="1"/>
                  </a:moveTo>
                  <a:cubicBezTo>
                    <a:pt x="46" y="1"/>
                    <a:pt x="1" y="46"/>
                    <a:pt x="1" y="138"/>
                  </a:cubicBezTo>
                  <a:lnTo>
                    <a:pt x="1" y="1416"/>
                  </a:lnTo>
                  <a:cubicBezTo>
                    <a:pt x="1" y="1484"/>
                    <a:pt x="46" y="1553"/>
                    <a:pt x="138" y="1553"/>
                  </a:cubicBezTo>
                  <a:lnTo>
                    <a:pt x="206" y="1553"/>
                  </a:lnTo>
                  <a:cubicBezTo>
                    <a:pt x="275" y="1553"/>
                    <a:pt x="343" y="1484"/>
                    <a:pt x="343" y="1416"/>
                  </a:cubicBezTo>
                  <a:lnTo>
                    <a:pt x="343" y="138"/>
                  </a:lnTo>
                  <a:cubicBezTo>
                    <a:pt x="343" y="46"/>
                    <a:pt x="275" y="1"/>
                    <a:pt x="2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6" name="Google Shape;516;p5"/>
            <p:cNvSpPr/>
            <p:nvPr/>
          </p:nvSpPr>
          <p:spPr>
            <a:xfrm>
              <a:off x="7604679" y="578517"/>
              <a:ext cx="43400" cy="217450"/>
            </a:xfrm>
            <a:custGeom>
              <a:avLst/>
              <a:gdLst/>
              <a:ahLst/>
              <a:cxnLst/>
              <a:rect l="l" t="t" r="r" b="b"/>
              <a:pathLst>
                <a:path w="1736" h="8698" extrusionOk="0">
                  <a:moveTo>
                    <a:pt x="389" y="1"/>
                  </a:moveTo>
                  <a:cubicBezTo>
                    <a:pt x="184" y="1"/>
                    <a:pt x="1" y="160"/>
                    <a:pt x="1" y="389"/>
                  </a:cubicBezTo>
                  <a:lnTo>
                    <a:pt x="1" y="8309"/>
                  </a:lnTo>
                  <a:cubicBezTo>
                    <a:pt x="1" y="8514"/>
                    <a:pt x="184" y="8697"/>
                    <a:pt x="389" y="8697"/>
                  </a:cubicBezTo>
                  <a:lnTo>
                    <a:pt x="1348" y="8697"/>
                  </a:lnTo>
                  <a:cubicBezTo>
                    <a:pt x="1553" y="8697"/>
                    <a:pt x="1736" y="8514"/>
                    <a:pt x="1736" y="8309"/>
                  </a:cubicBezTo>
                  <a:lnTo>
                    <a:pt x="1736" y="389"/>
                  </a:lnTo>
                  <a:cubicBezTo>
                    <a:pt x="1736" y="160"/>
                    <a:pt x="1553" y="1"/>
                    <a:pt x="13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7" name="Google Shape;517;p5"/>
            <p:cNvSpPr/>
            <p:nvPr/>
          </p:nvSpPr>
          <p:spPr>
            <a:xfrm>
              <a:off x="7604679" y="2188267"/>
              <a:ext cx="43400" cy="217450"/>
            </a:xfrm>
            <a:custGeom>
              <a:avLst/>
              <a:gdLst/>
              <a:ahLst/>
              <a:cxnLst/>
              <a:rect l="l" t="t" r="r" b="b"/>
              <a:pathLst>
                <a:path w="1736" h="8698" extrusionOk="0">
                  <a:moveTo>
                    <a:pt x="389" y="1"/>
                  </a:moveTo>
                  <a:cubicBezTo>
                    <a:pt x="184" y="1"/>
                    <a:pt x="1" y="161"/>
                    <a:pt x="1" y="389"/>
                  </a:cubicBezTo>
                  <a:lnTo>
                    <a:pt x="1" y="8286"/>
                  </a:lnTo>
                  <a:cubicBezTo>
                    <a:pt x="1" y="8515"/>
                    <a:pt x="184" y="8697"/>
                    <a:pt x="389" y="8697"/>
                  </a:cubicBezTo>
                  <a:lnTo>
                    <a:pt x="1348" y="8697"/>
                  </a:lnTo>
                  <a:cubicBezTo>
                    <a:pt x="1553" y="8697"/>
                    <a:pt x="1736" y="8515"/>
                    <a:pt x="1736" y="8286"/>
                  </a:cubicBezTo>
                  <a:lnTo>
                    <a:pt x="1736" y="389"/>
                  </a:lnTo>
                  <a:cubicBezTo>
                    <a:pt x="1736" y="161"/>
                    <a:pt x="1553" y="1"/>
                    <a:pt x="13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8" name="Google Shape;518;p5"/>
            <p:cNvSpPr/>
            <p:nvPr/>
          </p:nvSpPr>
          <p:spPr>
            <a:xfrm>
              <a:off x="7605254" y="2208817"/>
              <a:ext cx="43400" cy="42250"/>
            </a:xfrm>
            <a:custGeom>
              <a:avLst/>
              <a:gdLst/>
              <a:ahLst/>
              <a:cxnLst/>
              <a:rect l="l" t="t" r="r" b="b"/>
              <a:pathLst>
                <a:path w="1736" h="1690" extrusionOk="0">
                  <a:moveTo>
                    <a:pt x="868" y="0"/>
                  </a:moveTo>
                  <a:cubicBezTo>
                    <a:pt x="434" y="0"/>
                    <a:pt x="1" y="388"/>
                    <a:pt x="24" y="845"/>
                  </a:cubicBezTo>
                  <a:cubicBezTo>
                    <a:pt x="46" y="1301"/>
                    <a:pt x="389" y="1690"/>
                    <a:pt x="868" y="1690"/>
                  </a:cubicBezTo>
                  <a:cubicBezTo>
                    <a:pt x="1302" y="1690"/>
                    <a:pt x="1735" y="1301"/>
                    <a:pt x="1713" y="845"/>
                  </a:cubicBezTo>
                  <a:cubicBezTo>
                    <a:pt x="1690" y="388"/>
                    <a:pt x="1347"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9" name="Google Shape;519;p5"/>
            <p:cNvSpPr/>
            <p:nvPr/>
          </p:nvSpPr>
          <p:spPr>
            <a:xfrm>
              <a:off x="7602979" y="599642"/>
              <a:ext cx="47950" cy="46800"/>
            </a:xfrm>
            <a:custGeom>
              <a:avLst/>
              <a:gdLst/>
              <a:ahLst/>
              <a:cxnLst/>
              <a:rect l="l" t="t" r="r" b="b"/>
              <a:pathLst>
                <a:path w="1918" h="1872" extrusionOk="0">
                  <a:moveTo>
                    <a:pt x="959" y="0"/>
                  </a:moveTo>
                  <a:cubicBezTo>
                    <a:pt x="480" y="0"/>
                    <a:pt x="0" y="434"/>
                    <a:pt x="23" y="936"/>
                  </a:cubicBezTo>
                  <a:cubicBezTo>
                    <a:pt x="46" y="1438"/>
                    <a:pt x="434" y="1872"/>
                    <a:pt x="959" y="1872"/>
                  </a:cubicBezTo>
                  <a:cubicBezTo>
                    <a:pt x="1438" y="1872"/>
                    <a:pt x="1918" y="1438"/>
                    <a:pt x="1895" y="936"/>
                  </a:cubicBezTo>
                  <a:cubicBezTo>
                    <a:pt x="1872" y="434"/>
                    <a:pt x="1484" y="0"/>
                    <a:pt x="9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0" name="Google Shape;520;p5"/>
            <p:cNvSpPr/>
            <p:nvPr/>
          </p:nvSpPr>
          <p:spPr>
            <a:xfrm>
              <a:off x="6701933" y="496267"/>
              <a:ext cx="70225" cy="313175"/>
            </a:xfrm>
            <a:custGeom>
              <a:avLst/>
              <a:gdLst/>
              <a:ahLst/>
              <a:cxnLst/>
              <a:rect l="l" t="t" r="r" b="b"/>
              <a:pathLst>
                <a:path w="2809" h="12527" extrusionOk="0">
                  <a:moveTo>
                    <a:pt x="1546" y="1"/>
                  </a:moveTo>
                  <a:cubicBezTo>
                    <a:pt x="915" y="1"/>
                    <a:pt x="275" y="395"/>
                    <a:pt x="275" y="1191"/>
                  </a:cubicBezTo>
                  <a:cubicBezTo>
                    <a:pt x="252" y="3245"/>
                    <a:pt x="252" y="5276"/>
                    <a:pt x="229" y="7331"/>
                  </a:cubicBezTo>
                  <a:cubicBezTo>
                    <a:pt x="229" y="8997"/>
                    <a:pt x="1" y="10732"/>
                    <a:pt x="731" y="12261"/>
                  </a:cubicBezTo>
                  <a:cubicBezTo>
                    <a:pt x="810" y="12441"/>
                    <a:pt x="988" y="12526"/>
                    <a:pt x="1167" y="12526"/>
                  </a:cubicBezTo>
                  <a:cubicBezTo>
                    <a:pt x="1353" y="12526"/>
                    <a:pt x="1540" y="12435"/>
                    <a:pt x="1621" y="12261"/>
                  </a:cubicBezTo>
                  <a:cubicBezTo>
                    <a:pt x="2443" y="10777"/>
                    <a:pt x="2329" y="8997"/>
                    <a:pt x="2420" y="7331"/>
                  </a:cubicBezTo>
                  <a:cubicBezTo>
                    <a:pt x="2534" y="5276"/>
                    <a:pt x="2648" y="3245"/>
                    <a:pt x="2763" y="1191"/>
                  </a:cubicBezTo>
                  <a:cubicBezTo>
                    <a:pt x="2808" y="400"/>
                    <a:pt x="2182" y="1"/>
                    <a:pt x="1546" y="1"/>
                  </a:cubicBez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1" name="Google Shape;521;p5"/>
            <p:cNvSpPr/>
            <p:nvPr/>
          </p:nvSpPr>
          <p:spPr>
            <a:xfrm>
              <a:off x="7669754" y="404467"/>
              <a:ext cx="1044275" cy="2175275"/>
            </a:xfrm>
            <a:custGeom>
              <a:avLst/>
              <a:gdLst/>
              <a:ahLst/>
              <a:cxnLst/>
              <a:rect l="l" t="t" r="r" b="b"/>
              <a:pathLst>
                <a:path w="41771" h="87011" extrusionOk="0">
                  <a:moveTo>
                    <a:pt x="0" y="1"/>
                  </a:moveTo>
                  <a:lnTo>
                    <a:pt x="0" y="87011"/>
                  </a:lnTo>
                  <a:lnTo>
                    <a:pt x="41770" y="87011"/>
                  </a:lnTo>
                  <a:lnTo>
                    <a:pt x="417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2" name="Google Shape;522;p5"/>
            <p:cNvSpPr/>
            <p:nvPr/>
          </p:nvSpPr>
          <p:spPr>
            <a:xfrm>
              <a:off x="7669754" y="507767"/>
              <a:ext cx="1044275" cy="2071975"/>
            </a:xfrm>
            <a:custGeom>
              <a:avLst/>
              <a:gdLst/>
              <a:ahLst/>
              <a:cxnLst/>
              <a:rect l="l" t="t" r="r" b="b"/>
              <a:pathLst>
                <a:path w="41771" h="82879" extrusionOk="0">
                  <a:moveTo>
                    <a:pt x="41770" y="0"/>
                  </a:moveTo>
                  <a:cubicBezTo>
                    <a:pt x="41382" y="959"/>
                    <a:pt x="40971" y="1918"/>
                    <a:pt x="40561" y="2831"/>
                  </a:cubicBezTo>
                  <a:cubicBezTo>
                    <a:pt x="39145" y="5912"/>
                    <a:pt x="37730" y="9016"/>
                    <a:pt x="36155" y="12029"/>
                  </a:cubicBezTo>
                  <a:cubicBezTo>
                    <a:pt x="33279" y="17576"/>
                    <a:pt x="29924" y="22917"/>
                    <a:pt x="25861" y="27687"/>
                  </a:cubicBezTo>
                  <a:cubicBezTo>
                    <a:pt x="23852" y="30084"/>
                    <a:pt x="21638" y="32298"/>
                    <a:pt x="19265" y="34352"/>
                  </a:cubicBezTo>
                  <a:cubicBezTo>
                    <a:pt x="17142" y="36201"/>
                    <a:pt x="14768" y="37799"/>
                    <a:pt x="12189" y="38940"/>
                  </a:cubicBezTo>
                  <a:cubicBezTo>
                    <a:pt x="10933" y="39488"/>
                    <a:pt x="9632" y="39945"/>
                    <a:pt x="8308" y="40287"/>
                  </a:cubicBezTo>
                  <a:cubicBezTo>
                    <a:pt x="7829" y="40424"/>
                    <a:pt x="7281" y="40401"/>
                    <a:pt x="6825" y="40538"/>
                  </a:cubicBezTo>
                  <a:cubicBezTo>
                    <a:pt x="6323" y="40698"/>
                    <a:pt x="5889" y="41383"/>
                    <a:pt x="5638" y="41793"/>
                  </a:cubicBezTo>
                  <a:cubicBezTo>
                    <a:pt x="4542" y="43597"/>
                    <a:pt x="4360" y="45811"/>
                    <a:pt x="3127" y="47523"/>
                  </a:cubicBezTo>
                  <a:cubicBezTo>
                    <a:pt x="2305" y="48687"/>
                    <a:pt x="1255" y="49942"/>
                    <a:pt x="0" y="50695"/>
                  </a:cubicBezTo>
                  <a:lnTo>
                    <a:pt x="0" y="82879"/>
                  </a:lnTo>
                  <a:lnTo>
                    <a:pt x="41770" y="82879"/>
                  </a:lnTo>
                  <a:lnTo>
                    <a:pt x="417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3" name="Google Shape;523;p5"/>
            <p:cNvSpPr/>
            <p:nvPr/>
          </p:nvSpPr>
          <p:spPr>
            <a:xfrm>
              <a:off x="7713104" y="447842"/>
              <a:ext cx="957550" cy="2087975"/>
            </a:xfrm>
            <a:custGeom>
              <a:avLst/>
              <a:gdLst/>
              <a:ahLst/>
              <a:cxnLst/>
              <a:rect l="l" t="t" r="r" b="b"/>
              <a:pathLst>
                <a:path w="38302" h="83519" extrusionOk="0">
                  <a:moveTo>
                    <a:pt x="297" y="1"/>
                  </a:moveTo>
                  <a:cubicBezTo>
                    <a:pt x="138" y="1"/>
                    <a:pt x="1" y="115"/>
                    <a:pt x="1" y="275"/>
                  </a:cubicBezTo>
                  <a:lnTo>
                    <a:pt x="1" y="83244"/>
                  </a:lnTo>
                  <a:cubicBezTo>
                    <a:pt x="1" y="83404"/>
                    <a:pt x="138" y="83518"/>
                    <a:pt x="297" y="83518"/>
                  </a:cubicBezTo>
                  <a:lnTo>
                    <a:pt x="38005" y="83518"/>
                  </a:lnTo>
                  <a:cubicBezTo>
                    <a:pt x="38165" y="83518"/>
                    <a:pt x="38302" y="83404"/>
                    <a:pt x="38302" y="83244"/>
                  </a:cubicBezTo>
                  <a:lnTo>
                    <a:pt x="38302" y="275"/>
                  </a:lnTo>
                  <a:cubicBezTo>
                    <a:pt x="38302" y="115"/>
                    <a:pt x="38165" y="1"/>
                    <a:pt x="380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4" name="Google Shape;524;p5"/>
            <p:cNvSpPr/>
            <p:nvPr/>
          </p:nvSpPr>
          <p:spPr>
            <a:xfrm>
              <a:off x="7931104" y="839292"/>
              <a:ext cx="521575" cy="87350"/>
            </a:xfrm>
            <a:custGeom>
              <a:avLst/>
              <a:gdLst/>
              <a:ahLst/>
              <a:cxnLst/>
              <a:rect l="l" t="t" r="r" b="b"/>
              <a:pathLst>
                <a:path w="20863" h="3494" fill="none" extrusionOk="0">
                  <a:moveTo>
                    <a:pt x="17461" y="1"/>
                  </a:moveTo>
                  <a:cubicBezTo>
                    <a:pt x="19333" y="1"/>
                    <a:pt x="20862" y="1530"/>
                    <a:pt x="20862" y="3425"/>
                  </a:cubicBezTo>
                  <a:lnTo>
                    <a:pt x="20862" y="3493"/>
                  </a:lnTo>
                  <a:lnTo>
                    <a:pt x="0" y="3493"/>
                  </a:lnTo>
                  <a:lnTo>
                    <a:pt x="0" y="3425"/>
                  </a:lnTo>
                  <a:cubicBezTo>
                    <a:pt x="0" y="1530"/>
                    <a:pt x="1529" y="1"/>
                    <a:pt x="3401" y="1"/>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5" name="Google Shape;525;p5"/>
            <p:cNvSpPr/>
            <p:nvPr/>
          </p:nvSpPr>
          <p:spPr>
            <a:xfrm>
              <a:off x="7931104" y="948292"/>
              <a:ext cx="521575" cy="86750"/>
            </a:xfrm>
            <a:custGeom>
              <a:avLst/>
              <a:gdLst/>
              <a:ahLst/>
              <a:cxnLst/>
              <a:rect l="l" t="t" r="r" b="b"/>
              <a:pathLst>
                <a:path w="20863" h="3470" fill="none" extrusionOk="0">
                  <a:moveTo>
                    <a:pt x="17461" y="0"/>
                  </a:moveTo>
                  <a:cubicBezTo>
                    <a:pt x="19333" y="0"/>
                    <a:pt x="20862" y="1530"/>
                    <a:pt x="20862" y="3424"/>
                  </a:cubicBezTo>
                  <a:lnTo>
                    <a:pt x="20862" y="3470"/>
                  </a:lnTo>
                  <a:lnTo>
                    <a:pt x="0" y="3470"/>
                  </a:lnTo>
                  <a:lnTo>
                    <a:pt x="0" y="3424"/>
                  </a:lnTo>
                  <a:cubicBezTo>
                    <a:pt x="0" y="1530"/>
                    <a:pt x="1529" y="0"/>
                    <a:pt x="3401"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6" name="Google Shape;526;p5"/>
            <p:cNvSpPr/>
            <p:nvPr/>
          </p:nvSpPr>
          <p:spPr>
            <a:xfrm>
              <a:off x="7931104" y="1056717"/>
              <a:ext cx="521575" cy="87325"/>
            </a:xfrm>
            <a:custGeom>
              <a:avLst/>
              <a:gdLst/>
              <a:ahLst/>
              <a:cxnLst/>
              <a:rect l="l" t="t" r="r" b="b"/>
              <a:pathLst>
                <a:path w="20863" h="3493" fill="none" extrusionOk="0">
                  <a:moveTo>
                    <a:pt x="17461" y="0"/>
                  </a:moveTo>
                  <a:cubicBezTo>
                    <a:pt x="19333" y="0"/>
                    <a:pt x="20862" y="1530"/>
                    <a:pt x="20862" y="3424"/>
                  </a:cubicBezTo>
                  <a:lnTo>
                    <a:pt x="20862" y="3493"/>
                  </a:lnTo>
                  <a:lnTo>
                    <a:pt x="0" y="3493"/>
                  </a:lnTo>
                  <a:lnTo>
                    <a:pt x="0" y="3424"/>
                  </a:lnTo>
                  <a:cubicBezTo>
                    <a:pt x="0" y="1530"/>
                    <a:pt x="1529" y="0"/>
                    <a:pt x="3401"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7" name="Google Shape;527;p5"/>
            <p:cNvSpPr/>
            <p:nvPr/>
          </p:nvSpPr>
          <p:spPr>
            <a:xfrm>
              <a:off x="7931104" y="2100967"/>
              <a:ext cx="521575" cy="87325"/>
            </a:xfrm>
            <a:custGeom>
              <a:avLst/>
              <a:gdLst/>
              <a:ahLst/>
              <a:cxnLst/>
              <a:rect l="l" t="t" r="r" b="b"/>
              <a:pathLst>
                <a:path w="20863" h="3493" fill="none" extrusionOk="0">
                  <a:moveTo>
                    <a:pt x="17461" y="0"/>
                  </a:moveTo>
                  <a:cubicBezTo>
                    <a:pt x="19333" y="0"/>
                    <a:pt x="20862" y="1530"/>
                    <a:pt x="20862" y="3424"/>
                  </a:cubicBezTo>
                  <a:lnTo>
                    <a:pt x="20862" y="3493"/>
                  </a:lnTo>
                  <a:lnTo>
                    <a:pt x="0" y="3493"/>
                  </a:lnTo>
                  <a:lnTo>
                    <a:pt x="0" y="3424"/>
                  </a:lnTo>
                  <a:cubicBezTo>
                    <a:pt x="0" y="1530"/>
                    <a:pt x="1529" y="0"/>
                    <a:pt x="3401"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8" name="Google Shape;528;p5"/>
            <p:cNvSpPr/>
            <p:nvPr/>
          </p:nvSpPr>
          <p:spPr>
            <a:xfrm>
              <a:off x="7931104" y="2209967"/>
              <a:ext cx="521575" cy="86750"/>
            </a:xfrm>
            <a:custGeom>
              <a:avLst/>
              <a:gdLst/>
              <a:ahLst/>
              <a:cxnLst/>
              <a:rect l="l" t="t" r="r" b="b"/>
              <a:pathLst>
                <a:path w="20863" h="3470" fill="none" extrusionOk="0">
                  <a:moveTo>
                    <a:pt x="17461" y="0"/>
                  </a:moveTo>
                  <a:cubicBezTo>
                    <a:pt x="19333" y="0"/>
                    <a:pt x="20862" y="1529"/>
                    <a:pt x="20862" y="3401"/>
                  </a:cubicBezTo>
                  <a:lnTo>
                    <a:pt x="20862" y="3470"/>
                  </a:lnTo>
                  <a:lnTo>
                    <a:pt x="0" y="3470"/>
                  </a:lnTo>
                  <a:lnTo>
                    <a:pt x="0" y="3401"/>
                  </a:lnTo>
                  <a:cubicBezTo>
                    <a:pt x="0" y="1529"/>
                    <a:pt x="1529" y="0"/>
                    <a:pt x="3401"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9" name="Google Shape;529;p5"/>
            <p:cNvSpPr/>
            <p:nvPr/>
          </p:nvSpPr>
          <p:spPr>
            <a:xfrm>
              <a:off x="7931104" y="2318367"/>
              <a:ext cx="521575" cy="87350"/>
            </a:xfrm>
            <a:custGeom>
              <a:avLst/>
              <a:gdLst/>
              <a:ahLst/>
              <a:cxnLst/>
              <a:rect l="l" t="t" r="r" b="b"/>
              <a:pathLst>
                <a:path w="20863" h="3494" fill="none" extrusionOk="0">
                  <a:moveTo>
                    <a:pt x="17461" y="1"/>
                  </a:moveTo>
                  <a:cubicBezTo>
                    <a:pt x="19333" y="1"/>
                    <a:pt x="20862" y="1530"/>
                    <a:pt x="20862" y="3425"/>
                  </a:cubicBezTo>
                  <a:lnTo>
                    <a:pt x="20862" y="3493"/>
                  </a:lnTo>
                  <a:lnTo>
                    <a:pt x="0" y="3493"/>
                  </a:lnTo>
                  <a:lnTo>
                    <a:pt x="0" y="3425"/>
                  </a:lnTo>
                  <a:cubicBezTo>
                    <a:pt x="0" y="1530"/>
                    <a:pt x="1529" y="1"/>
                    <a:pt x="3401" y="1"/>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0" name="Google Shape;530;p5"/>
            <p:cNvSpPr/>
            <p:nvPr/>
          </p:nvSpPr>
          <p:spPr>
            <a:xfrm>
              <a:off x="7713104" y="607042"/>
              <a:ext cx="957550" cy="1928775"/>
            </a:xfrm>
            <a:custGeom>
              <a:avLst/>
              <a:gdLst/>
              <a:ahLst/>
              <a:cxnLst/>
              <a:rect l="l" t="t" r="r" b="b"/>
              <a:pathLst>
                <a:path w="38302" h="77151" extrusionOk="0">
                  <a:moveTo>
                    <a:pt x="38302" y="1"/>
                  </a:moveTo>
                  <a:cubicBezTo>
                    <a:pt x="37046" y="2717"/>
                    <a:pt x="35814" y="5411"/>
                    <a:pt x="34421" y="8058"/>
                  </a:cubicBezTo>
                  <a:cubicBezTo>
                    <a:pt x="31545" y="13605"/>
                    <a:pt x="28190" y="18946"/>
                    <a:pt x="24127" y="23716"/>
                  </a:cubicBezTo>
                  <a:cubicBezTo>
                    <a:pt x="22118" y="26113"/>
                    <a:pt x="19904" y="28327"/>
                    <a:pt x="17531" y="30381"/>
                  </a:cubicBezTo>
                  <a:cubicBezTo>
                    <a:pt x="15408" y="32230"/>
                    <a:pt x="13034" y="33828"/>
                    <a:pt x="10455" y="34969"/>
                  </a:cubicBezTo>
                  <a:cubicBezTo>
                    <a:pt x="9199" y="35517"/>
                    <a:pt x="7898" y="35974"/>
                    <a:pt x="6574" y="36316"/>
                  </a:cubicBezTo>
                  <a:cubicBezTo>
                    <a:pt x="6095" y="36453"/>
                    <a:pt x="5547" y="36430"/>
                    <a:pt x="5091" y="36567"/>
                  </a:cubicBezTo>
                  <a:cubicBezTo>
                    <a:pt x="4589" y="36727"/>
                    <a:pt x="4155" y="37412"/>
                    <a:pt x="3904" y="37822"/>
                  </a:cubicBezTo>
                  <a:cubicBezTo>
                    <a:pt x="2808" y="39626"/>
                    <a:pt x="2626" y="41840"/>
                    <a:pt x="1393" y="43552"/>
                  </a:cubicBezTo>
                  <a:cubicBezTo>
                    <a:pt x="982" y="44122"/>
                    <a:pt x="526" y="44716"/>
                    <a:pt x="1" y="45286"/>
                  </a:cubicBezTo>
                  <a:lnTo>
                    <a:pt x="1" y="76876"/>
                  </a:lnTo>
                  <a:cubicBezTo>
                    <a:pt x="1" y="77036"/>
                    <a:pt x="138" y="77150"/>
                    <a:pt x="297" y="77150"/>
                  </a:cubicBezTo>
                  <a:lnTo>
                    <a:pt x="38005" y="77150"/>
                  </a:lnTo>
                  <a:cubicBezTo>
                    <a:pt x="38165" y="77150"/>
                    <a:pt x="38302" y="77036"/>
                    <a:pt x="38302" y="76876"/>
                  </a:cubicBezTo>
                  <a:lnTo>
                    <a:pt x="38302" y="1"/>
                  </a:lnTo>
                  <a:close/>
                </a:path>
              </a:pathLst>
            </a:custGeom>
            <a:solidFill>
              <a:srgbClr val="BAC8C8">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1" name="Google Shape;531;p5"/>
            <p:cNvSpPr/>
            <p:nvPr/>
          </p:nvSpPr>
          <p:spPr>
            <a:xfrm>
              <a:off x="8017829" y="556842"/>
              <a:ext cx="348100" cy="86750"/>
            </a:xfrm>
            <a:custGeom>
              <a:avLst/>
              <a:gdLst/>
              <a:ahLst/>
              <a:cxnLst/>
              <a:rect l="l" t="t" r="r" b="b"/>
              <a:pathLst>
                <a:path w="13924" h="3470" extrusionOk="0">
                  <a:moveTo>
                    <a:pt x="274" y="0"/>
                  </a:moveTo>
                  <a:cubicBezTo>
                    <a:pt x="137" y="0"/>
                    <a:pt x="0" y="114"/>
                    <a:pt x="0" y="274"/>
                  </a:cubicBezTo>
                  <a:lnTo>
                    <a:pt x="0" y="3196"/>
                  </a:lnTo>
                  <a:cubicBezTo>
                    <a:pt x="0" y="3356"/>
                    <a:pt x="137" y="3470"/>
                    <a:pt x="274" y="3470"/>
                  </a:cubicBezTo>
                  <a:lnTo>
                    <a:pt x="13650" y="3470"/>
                  </a:lnTo>
                  <a:cubicBezTo>
                    <a:pt x="13787" y="3470"/>
                    <a:pt x="13924" y="3356"/>
                    <a:pt x="13924" y="3196"/>
                  </a:cubicBezTo>
                  <a:lnTo>
                    <a:pt x="13924" y="274"/>
                  </a:lnTo>
                  <a:cubicBezTo>
                    <a:pt x="13924" y="114"/>
                    <a:pt x="13787" y="0"/>
                    <a:pt x="136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2" name="Google Shape;532;p5"/>
            <p:cNvSpPr/>
            <p:nvPr/>
          </p:nvSpPr>
          <p:spPr>
            <a:xfrm>
              <a:off x="7800429" y="1492092"/>
              <a:ext cx="86750" cy="326425"/>
            </a:xfrm>
            <a:custGeom>
              <a:avLst/>
              <a:gdLst/>
              <a:ahLst/>
              <a:cxnLst/>
              <a:rect l="l" t="t" r="r" b="b"/>
              <a:pathLst>
                <a:path w="3470" h="13057" extrusionOk="0">
                  <a:moveTo>
                    <a:pt x="342" y="1"/>
                  </a:moveTo>
                  <a:cubicBezTo>
                    <a:pt x="160" y="1"/>
                    <a:pt x="0" y="138"/>
                    <a:pt x="0" y="343"/>
                  </a:cubicBezTo>
                  <a:lnTo>
                    <a:pt x="205" y="12715"/>
                  </a:lnTo>
                  <a:cubicBezTo>
                    <a:pt x="205" y="12897"/>
                    <a:pt x="342" y="13057"/>
                    <a:pt x="548" y="13057"/>
                  </a:cubicBezTo>
                  <a:lnTo>
                    <a:pt x="2944" y="13057"/>
                  </a:lnTo>
                  <a:cubicBezTo>
                    <a:pt x="3127" y="13057"/>
                    <a:pt x="3264" y="12897"/>
                    <a:pt x="3264" y="12715"/>
                  </a:cubicBezTo>
                  <a:lnTo>
                    <a:pt x="3469" y="343"/>
                  </a:lnTo>
                  <a:cubicBezTo>
                    <a:pt x="3469" y="138"/>
                    <a:pt x="3333" y="1"/>
                    <a:pt x="3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3" name="Google Shape;533;p5"/>
            <p:cNvSpPr/>
            <p:nvPr/>
          </p:nvSpPr>
          <p:spPr>
            <a:xfrm>
              <a:off x="7816404" y="1508092"/>
              <a:ext cx="54800" cy="54800"/>
            </a:xfrm>
            <a:custGeom>
              <a:avLst/>
              <a:gdLst/>
              <a:ahLst/>
              <a:cxnLst/>
              <a:rect l="l" t="t" r="r" b="b"/>
              <a:pathLst>
                <a:path w="2192" h="2192" extrusionOk="0">
                  <a:moveTo>
                    <a:pt x="1096" y="0"/>
                  </a:moveTo>
                  <a:cubicBezTo>
                    <a:pt x="502" y="0"/>
                    <a:pt x="0" y="502"/>
                    <a:pt x="0" y="1096"/>
                  </a:cubicBezTo>
                  <a:cubicBezTo>
                    <a:pt x="0" y="1689"/>
                    <a:pt x="502" y="2191"/>
                    <a:pt x="1096" y="2191"/>
                  </a:cubicBezTo>
                  <a:cubicBezTo>
                    <a:pt x="1689" y="2191"/>
                    <a:pt x="2191" y="1689"/>
                    <a:pt x="2191" y="1096"/>
                  </a:cubicBezTo>
                  <a:cubicBezTo>
                    <a:pt x="2191" y="502"/>
                    <a:pt x="1689" y="0"/>
                    <a:pt x="10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4" name="Google Shape;534;p5"/>
            <p:cNvSpPr/>
            <p:nvPr/>
          </p:nvSpPr>
          <p:spPr>
            <a:xfrm>
              <a:off x="7839229" y="1516067"/>
              <a:ext cx="9150" cy="38825"/>
            </a:xfrm>
            <a:custGeom>
              <a:avLst/>
              <a:gdLst/>
              <a:ahLst/>
              <a:cxnLst/>
              <a:rect l="l" t="t" r="r" b="b"/>
              <a:pathLst>
                <a:path w="366" h="1553" extrusionOk="0">
                  <a:moveTo>
                    <a:pt x="160" y="1"/>
                  </a:moveTo>
                  <a:cubicBezTo>
                    <a:pt x="69" y="1"/>
                    <a:pt x="0" y="46"/>
                    <a:pt x="0" y="138"/>
                  </a:cubicBezTo>
                  <a:lnTo>
                    <a:pt x="0" y="1416"/>
                  </a:lnTo>
                  <a:cubicBezTo>
                    <a:pt x="0" y="1484"/>
                    <a:pt x="69" y="1553"/>
                    <a:pt x="160" y="1553"/>
                  </a:cubicBezTo>
                  <a:lnTo>
                    <a:pt x="228" y="1553"/>
                  </a:lnTo>
                  <a:cubicBezTo>
                    <a:pt x="297" y="1553"/>
                    <a:pt x="365" y="1484"/>
                    <a:pt x="365" y="1416"/>
                  </a:cubicBezTo>
                  <a:lnTo>
                    <a:pt x="365" y="138"/>
                  </a:lnTo>
                  <a:cubicBezTo>
                    <a:pt x="365" y="46"/>
                    <a:pt x="297" y="1"/>
                    <a:pt x="2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5" name="Google Shape;535;p5"/>
            <p:cNvSpPr/>
            <p:nvPr/>
          </p:nvSpPr>
          <p:spPr>
            <a:xfrm>
              <a:off x="8648379" y="578517"/>
              <a:ext cx="43950" cy="217450"/>
            </a:xfrm>
            <a:custGeom>
              <a:avLst/>
              <a:gdLst/>
              <a:ahLst/>
              <a:cxnLst/>
              <a:rect l="l" t="t" r="r" b="b"/>
              <a:pathLst>
                <a:path w="1758" h="8698" extrusionOk="0">
                  <a:moveTo>
                    <a:pt x="411" y="1"/>
                  </a:moveTo>
                  <a:cubicBezTo>
                    <a:pt x="183" y="1"/>
                    <a:pt x="0" y="160"/>
                    <a:pt x="0" y="389"/>
                  </a:cubicBezTo>
                  <a:lnTo>
                    <a:pt x="0" y="8309"/>
                  </a:lnTo>
                  <a:cubicBezTo>
                    <a:pt x="0" y="8514"/>
                    <a:pt x="183" y="8697"/>
                    <a:pt x="411" y="8697"/>
                  </a:cubicBezTo>
                  <a:lnTo>
                    <a:pt x="1347" y="8697"/>
                  </a:lnTo>
                  <a:cubicBezTo>
                    <a:pt x="1575" y="8697"/>
                    <a:pt x="1758" y="8514"/>
                    <a:pt x="1758" y="8309"/>
                  </a:cubicBezTo>
                  <a:lnTo>
                    <a:pt x="1758" y="389"/>
                  </a:lnTo>
                  <a:cubicBezTo>
                    <a:pt x="1758" y="160"/>
                    <a:pt x="1575" y="1"/>
                    <a:pt x="13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6" name="Google Shape;536;p5"/>
            <p:cNvSpPr/>
            <p:nvPr/>
          </p:nvSpPr>
          <p:spPr>
            <a:xfrm>
              <a:off x="8648379" y="2188267"/>
              <a:ext cx="43950" cy="217450"/>
            </a:xfrm>
            <a:custGeom>
              <a:avLst/>
              <a:gdLst/>
              <a:ahLst/>
              <a:cxnLst/>
              <a:rect l="l" t="t" r="r" b="b"/>
              <a:pathLst>
                <a:path w="1758" h="8698" extrusionOk="0">
                  <a:moveTo>
                    <a:pt x="411" y="1"/>
                  </a:moveTo>
                  <a:cubicBezTo>
                    <a:pt x="183" y="1"/>
                    <a:pt x="0" y="161"/>
                    <a:pt x="0" y="389"/>
                  </a:cubicBezTo>
                  <a:lnTo>
                    <a:pt x="0" y="8286"/>
                  </a:lnTo>
                  <a:cubicBezTo>
                    <a:pt x="0" y="8515"/>
                    <a:pt x="183" y="8697"/>
                    <a:pt x="411" y="8697"/>
                  </a:cubicBezTo>
                  <a:lnTo>
                    <a:pt x="1347" y="8697"/>
                  </a:lnTo>
                  <a:cubicBezTo>
                    <a:pt x="1575" y="8697"/>
                    <a:pt x="1758" y="8515"/>
                    <a:pt x="1758" y="8286"/>
                  </a:cubicBezTo>
                  <a:lnTo>
                    <a:pt x="1758" y="389"/>
                  </a:lnTo>
                  <a:cubicBezTo>
                    <a:pt x="1758" y="161"/>
                    <a:pt x="1575" y="1"/>
                    <a:pt x="13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7" name="Google Shape;537;p5"/>
            <p:cNvSpPr/>
            <p:nvPr/>
          </p:nvSpPr>
          <p:spPr>
            <a:xfrm>
              <a:off x="8649529" y="2208817"/>
              <a:ext cx="42800" cy="42250"/>
            </a:xfrm>
            <a:custGeom>
              <a:avLst/>
              <a:gdLst/>
              <a:ahLst/>
              <a:cxnLst/>
              <a:rect l="l" t="t" r="r" b="b"/>
              <a:pathLst>
                <a:path w="1712" h="1690" extrusionOk="0">
                  <a:moveTo>
                    <a:pt x="867" y="0"/>
                  </a:moveTo>
                  <a:cubicBezTo>
                    <a:pt x="411" y="0"/>
                    <a:pt x="0" y="388"/>
                    <a:pt x="23" y="845"/>
                  </a:cubicBezTo>
                  <a:cubicBezTo>
                    <a:pt x="46" y="1301"/>
                    <a:pt x="388" y="1690"/>
                    <a:pt x="867" y="1690"/>
                  </a:cubicBezTo>
                  <a:cubicBezTo>
                    <a:pt x="1301" y="1690"/>
                    <a:pt x="1712" y="1301"/>
                    <a:pt x="1689" y="845"/>
                  </a:cubicBezTo>
                  <a:cubicBezTo>
                    <a:pt x="1689" y="388"/>
                    <a:pt x="1324" y="0"/>
                    <a:pt x="8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8" name="Google Shape;538;p5"/>
            <p:cNvSpPr/>
            <p:nvPr/>
          </p:nvSpPr>
          <p:spPr>
            <a:xfrm>
              <a:off x="8647229" y="599642"/>
              <a:ext cx="47400" cy="46800"/>
            </a:xfrm>
            <a:custGeom>
              <a:avLst/>
              <a:gdLst/>
              <a:ahLst/>
              <a:cxnLst/>
              <a:rect l="l" t="t" r="r" b="b"/>
              <a:pathLst>
                <a:path w="1896" h="1872" extrusionOk="0">
                  <a:moveTo>
                    <a:pt x="959" y="0"/>
                  </a:moveTo>
                  <a:cubicBezTo>
                    <a:pt x="457" y="0"/>
                    <a:pt x="1" y="434"/>
                    <a:pt x="24" y="936"/>
                  </a:cubicBezTo>
                  <a:cubicBezTo>
                    <a:pt x="46" y="1438"/>
                    <a:pt x="434" y="1872"/>
                    <a:pt x="959" y="1872"/>
                  </a:cubicBezTo>
                  <a:cubicBezTo>
                    <a:pt x="1439" y="1872"/>
                    <a:pt x="1895" y="1438"/>
                    <a:pt x="1872" y="936"/>
                  </a:cubicBezTo>
                  <a:cubicBezTo>
                    <a:pt x="1850" y="434"/>
                    <a:pt x="1462" y="0"/>
                    <a:pt x="9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9" name="Google Shape;539;p5"/>
            <p:cNvSpPr/>
            <p:nvPr/>
          </p:nvSpPr>
          <p:spPr>
            <a:xfrm>
              <a:off x="6768133" y="1656442"/>
              <a:ext cx="80475" cy="162075"/>
            </a:xfrm>
            <a:custGeom>
              <a:avLst/>
              <a:gdLst/>
              <a:ahLst/>
              <a:cxnLst/>
              <a:rect l="l" t="t" r="r" b="b"/>
              <a:pathLst>
                <a:path w="3219" h="6483" extrusionOk="0">
                  <a:moveTo>
                    <a:pt x="3219" y="1"/>
                  </a:moveTo>
                  <a:lnTo>
                    <a:pt x="3219" y="1"/>
                  </a:lnTo>
                  <a:cubicBezTo>
                    <a:pt x="2740" y="1073"/>
                    <a:pt x="2351" y="2260"/>
                    <a:pt x="1507" y="3128"/>
                  </a:cubicBezTo>
                  <a:cubicBezTo>
                    <a:pt x="1187" y="3432"/>
                    <a:pt x="827" y="3604"/>
                    <a:pt x="487" y="3604"/>
                  </a:cubicBezTo>
                  <a:cubicBezTo>
                    <a:pt x="317" y="3604"/>
                    <a:pt x="153" y="3561"/>
                    <a:pt x="0" y="3470"/>
                  </a:cubicBezTo>
                  <a:lnTo>
                    <a:pt x="0" y="3470"/>
                  </a:lnTo>
                  <a:lnTo>
                    <a:pt x="46" y="6141"/>
                  </a:lnTo>
                  <a:cubicBezTo>
                    <a:pt x="46" y="6323"/>
                    <a:pt x="206" y="6483"/>
                    <a:pt x="389" y="6483"/>
                  </a:cubicBezTo>
                  <a:lnTo>
                    <a:pt x="2785" y="6483"/>
                  </a:lnTo>
                  <a:cubicBezTo>
                    <a:pt x="2968" y="6483"/>
                    <a:pt x="3128" y="6323"/>
                    <a:pt x="3128" y="6141"/>
                  </a:cubicBezTo>
                  <a:lnTo>
                    <a:pt x="3219" y="1"/>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0" name="Google Shape;540;p5"/>
            <p:cNvSpPr/>
            <p:nvPr/>
          </p:nvSpPr>
          <p:spPr>
            <a:xfrm>
              <a:off x="7804404" y="1656442"/>
              <a:ext cx="80500" cy="162075"/>
            </a:xfrm>
            <a:custGeom>
              <a:avLst/>
              <a:gdLst/>
              <a:ahLst/>
              <a:cxnLst/>
              <a:rect l="l" t="t" r="r" b="b"/>
              <a:pathLst>
                <a:path w="3220" h="6483" extrusionOk="0">
                  <a:moveTo>
                    <a:pt x="3219" y="1"/>
                  </a:moveTo>
                  <a:lnTo>
                    <a:pt x="3219" y="1"/>
                  </a:lnTo>
                  <a:cubicBezTo>
                    <a:pt x="2717" y="1073"/>
                    <a:pt x="2329" y="2260"/>
                    <a:pt x="1507" y="3128"/>
                  </a:cubicBezTo>
                  <a:cubicBezTo>
                    <a:pt x="1188" y="3432"/>
                    <a:pt x="828" y="3604"/>
                    <a:pt x="488" y="3604"/>
                  </a:cubicBezTo>
                  <a:cubicBezTo>
                    <a:pt x="318" y="3604"/>
                    <a:pt x="153" y="3561"/>
                    <a:pt x="1" y="3470"/>
                  </a:cubicBezTo>
                  <a:lnTo>
                    <a:pt x="1" y="3470"/>
                  </a:lnTo>
                  <a:lnTo>
                    <a:pt x="46" y="6141"/>
                  </a:lnTo>
                  <a:cubicBezTo>
                    <a:pt x="46" y="6323"/>
                    <a:pt x="183" y="6483"/>
                    <a:pt x="389" y="6483"/>
                  </a:cubicBezTo>
                  <a:lnTo>
                    <a:pt x="2785" y="6483"/>
                  </a:lnTo>
                  <a:cubicBezTo>
                    <a:pt x="2968" y="6483"/>
                    <a:pt x="3105" y="6323"/>
                    <a:pt x="3105" y="6141"/>
                  </a:cubicBezTo>
                  <a:lnTo>
                    <a:pt x="3219" y="1"/>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1" name="Google Shape;541;p5"/>
            <p:cNvSpPr/>
            <p:nvPr/>
          </p:nvSpPr>
          <p:spPr>
            <a:xfrm>
              <a:off x="6764708" y="1606042"/>
              <a:ext cx="59750" cy="106750"/>
            </a:xfrm>
            <a:custGeom>
              <a:avLst/>
              <a:gdLst/>
              <a:ahLst/>
              <a:cxnLst/>
              <a:rect l="l" t="t" r="r" b="b"/>
              <a:pathLst>
                <a:path w="2390" h="4270" extrusionOk="0">
                  <a:moveTo>
                    <a:pt x="1178" y="1"/>
                  </a:moveTo>
                  <a:cubicBezTo>
                    <a:pt x="707" y="1"/>
                    <a:pt x="248" y="252"/>
                    <a:pt x="137" y="807"/>
                  </a:cubicBezTo>
                  <a:cubicBezTo>
                    <a:pt x="1" y="1446"/>
                    <a:pt x="115" y="2085"/>
                    <a:pt x="183" y="2724"/>
                  </a:cubicBezTo>
                  <a:cubicBezTo>
                    <a:pt x="229" y="3272"/>
                    <a:pt x="206" y="3774"/>
                    <a:pt x="640" y="4162"/>
                  </a:cubicBezTo>
                  <a:cubicBezTo>
                    <a:pt x="711" y="4233"/>
                    <a:pt x="800" y="4269"/>
                    <a:pt x="890" y="4269"/>
                  </a:cubicBezTo>
                  <a:cubicBezTo>
                    <a:pt x="945" y="4269"/>
                    <a:pt x="999" y="4256"/>
                    <a:pt x="1050" y="4231"/>
                  </a:cubicBezTo>
                  <a:cubicBezTo>
                    <a:pt x="1553" y="3934"/>
                    <a:pt x="1644" y="3477"/>
                    <a:pt x="1827" y="2952"/>
                  </a:cubicBezTo>
                  <a:cubicBezTo>
                    <a:pt x="2055" y="2359"/>
                    <a:pt x="2329" y="1743"/>
                    <a:pt x="2352" y="1104"/>
                  </a:cubicBezTo>
                  <a:cubicBezTo>
                    <a:pt x="2390" y="403"/>
                    <a:pt x="1773" y="1"/>
                    <a:pt x="11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2" name="Google Shape;542;p5"/>
            <p:cNvSpPr/>
            <p:nvPr/>
          </p:nvSpPr>
          <p:spPr>
            <a:xfrm>
              <a:off x="7800979" y="1606042"/>
              <a:ext cx="59450" cy="106750"/>
            </a:xfrm>
            <a:custGeom>
              <a:avLst/>
              <a:gdLst/>
              <a:ahLst/>
              <a:cxnLst/>
              <a:rect l="l" t="t" r="r" b="b"/>
              <a:pathLst>
                <a:path w="2378" h="4270" extrusionOk="0">
                  <a:moveTo>
                    <a:pt x="1171" y="1"/>
                  </a:moveTo>
                  <a:cubicBezTo>
                    <a:pt x="703" y="1"/>
                    <a:pt x="249" y="252"/>
                    <a:pt x="138" y="807"/>
                  </a:cubicBezTo>
                  <a:cubicBezTo>
                    <a:pt x="1" y="1446"/>
                    <a:pt x="115" y="2085"/>
                    <a:pt x="183" y="2724"/>
                  </a:cubicBezTo>
                  <a:cubicBezTo>
                    <a:pt x="229" y="3272"/>
                    <a:pt x="206" y="3774"/>
                    <a:pt x="617" y="4162"/>
                  </a:cubicBezTo>
                  <a:cubicBezTo>
                    <a:pt x="688" y="4233"/>
                    <a:pt x="787" y="4269"/>
                    <a:pt x="883" y="4269"/>
                  </a:cubicBezTo>
                  <a:cubicBezTo>
                    <a:pt x="942" y="4269"/>
                    <a:pt x="999" y="4256"/>
                    <a:pt x="1051" y="4231"/>
                  </a:cubicBezTo>
                  <a:cubicBezTo>
                    <a:pt x="1553" y="3934"/>
                    <a:pt x="1644" y="3477"/>
                    <a:pt x="1827" y="2952"/>
                  </a:cubicBezTo>
                  <a:cubicBezTo>
                    <a:pt x="2032" y="2359"/>
                    <a:pt x="2329" y="1743"/>
                    <a:pt x="2352" y="1104"/>
                  </a:cubicBezTo>
                  <a:cubicBezTo>
                    <a:pt x="2377" y="403"/>
                    <a:pt x="1763" y="1"/>
                    <a:pt x="11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3" name="Google Shape;543;p5"/>
            <p:cNvSpPr/>
            <p:nvPr/>
          </p:nvSpPr>
          <p:spPr>
            <a:xfrm>
              <a:off x="7604679" y="629867"/>
              <a:ext cx="43400" cy="166100"/>
            </a:xfrm>
            <a:custGeom>
              <a:avLst/>
              <a:gdLst/>
              <a:ahLst/>
              <a:cxnLst/>
              <a:rect l="l" t="t" r="r" b="b"/>
              <a:pathLst>
                <a:path w="1736" h="6644" extrusionOk="0">
                  <a:moveTo>
                    <a:pt x="1736" y="1"/>
                  </a:moveTo>
                  <a:cubicBezTo>
                    <a:pt x="1325" y="526"/>
                    <a:pt x="914" y="1028"/>
                    <a:pt x="480" y="1553"/>
                  </a:cubicBezTo>
                  <a:cubicBezTo>
                    <a:pt x="320" y="1736"/>
                    <a:pt x="161" y="1918"/>
                    <a:pt x="1" y="2101"/>
                  </a:cubicBezTo>
                  <a:lnTo>
                    <a:pt x="1" y="6255"/>
                  </a:lnTo>
                  <a:cubicBezTo>
                    <a:pt x="1" y="6460"/>
                    <a:pt x="184" y="6643"/>
                    <a:pt x="389" y="6643"/>
                  </a:cubicBezTo>
                  <a:lnTo>
                    <a:pt x="1348" y="6643"/>
                  </a:lnTo>
                  <a:cubicBezTo>
                    <a:pt x="1553" y="6643"/>
                    <a:pt x="1736" y="6460"/>
                    <a:pt x="1736" y="6255"/>
                  </a:cubicBezTo>
                  <a:lnTo>
                    <a:pt x="1736" y="1"/>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4" name="Google Shape;544;p5"/>
            <p:cNvSpPr/>
            <p:nvPr/>
          </p:nvSpPr>
          <p:spPr>
            <a:xfrm>
              <a:off x="7604679" y="2240192"/>
              <a:ext cx="43400" cy="165525"/>
            </a:xfrm>
            <a:custGeom>
              <a:avLst/>
              <a:gdLst/>
              <a:ahLst/>
              <a:cxnLst/>
              <a:rect l="l" t="t" r="r" b="b"/>
              <a:pathLst>
                <a:path w="1736" h="6621" extrusionOk="0">
                  <a:moveTo>
                    <a:pt x="1736" y="1"/>
                  </a:moveTo>
                  <a:cubicBezTo>
                    <a:pt x="1211" y="731"/>
                    <a:pt x="640" y="1439"/>
                    <a:pt x="1" y="2078"/>
                  </a:cubicBezTo>
                  <a:lnTo>
                    <a:pt x="1" y="6209"/>
                  </a:lnTo>
                  <a:cubicBezTo>
                    <a:pt x="1" y="6438"/>
                    <a:pt x="184" y="6620"/>
                    <a:pt x="389" y="6620"/>
                  </a:cubicBezTo>
                  <a:lnTo>
                    <a:pt x="1348" y="6620"/>
                  </a:lnTo>
                  <a:cubicBezTo>
                    <a:pt x="1553" y="6620"/>
                    <a:pt x="1736" y="6438"/>
                    <a:pt x="1736" y="6209"/>
                  </a:cubicBezTo>
                  <a:lnTo>
                    <a:pt x="1736" y="1"/>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5" name="Google Shape;545;p5"/>
            <p:cNvSpPr/>
            <p:nvPr/>
          </p:nvSpPr>
          <p:spPr>
            <a:xfrm>
              <a:off x="8648954" y="629867"/>
              <a:ext cx="43375" cy="166100"/>
            </a:xfrm>
            <a:custGeom>
              <a:avLst/>
              <a:gdLst/>
              <a:ahLst/>
              <a:cxnLst/>
              <a:rect l="l" t="t" r="r" b="b"/>
              <a:pathLst>
                <a:path w="1735" h="6644" extrusionOk="0">
                  <a:moveTo>
                    <a:pt x="1735" y="1"/>
                  </a:moveTo>
                  <a:cubicBezTo>
                    <a:pt x="1301" y="526"/>
                    <a:pt x="890" y="1028"/>
                    <a:pt x="480" y="1553"/>
                  </a:cubicBezTo>
                  <a:cubicBezTo>
                    <a:pt x="320" y="1736"/>
                    <a:pt x="160" y="1918"/>
                    <a:pt x="0" y="2101"/>
                  </a:cubicBezTo>
                  <a:lnTo>
                    <a:pt x="0" y="6255"/>
                  </a:lnTo>
                  <a:cubicBezTo>
                    <a:pt x="0" y="6460"/>
                    <a:pt x="160" y="6643"/>
                    <a:pt x="388" y="6643"/>
                  </a:cubicBezTo>
                  <a:lnTo>
                    <a:pt x="1347" y="6643"/>
                  </a:lnTo>
                  <a:cubicBezTo>
                    <a:pt x="1552" y="6643"/>
                    <a:pt x="1735" y="6460"/>
                    <a:pt x="1735" y="6255"/>
                  </a:cubicBezTo>
                  <a:lnTo>
                    <a:pt x="1735" y="1"/>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6" name="Google Shape;546;p5"/>
            <p:cNvSpPr/>
            <p:nvPr/>
          </p:nvSpPr>
          <p:spPr>
            <a:xfrm>
              <a:off x="8648379" y="2240192"/>
              <a:ext cx="43950" cy="165525"/>
            </a:xfrm>
            <a:custGeom>
              <a:avLst/>
              <a:gdLst/>
              <a:ahLst/>
              <a:cxnLst/>
              <a:rect l="l" t="t" r="r" b="b"/>
              <a:pathLst>
                <a:path w="1758" h="6621" extrusionOk="0">
                  <a:moveTo>
                    <a:pt x="1758" y="1"/>
                  </a:moveTo>
                  <a:cubicBezTo>
                    <a:pt x="1210" y="731"/>
                    <a:pt x="640" y="1439"/>
                    <a:pt x="0" y="2078"/>
                  </a:cubicBezTo>
                  <a:lnTo>
                    <a:pt x="0" y="6209"/>
                  </a:lnTo>
                  <a:cubicBezTo>
                    <a:pt x="0" y="6438"/>
                    <a:pt x="183" y="6620"/>
                    <a:pt x="411" y="6620"/>
                  </a:cubicBezTo>
                  <a:lnTo>
                    <a:pt x="1347" y="6620"/>
                  </a:lnTo>
                  <a:cubicBezTo>
                    <a:pt x="1575" y="6620"/>
                    <a:pt x="1758" y="6438"/>
                    <a:pt x="1758" y="6209"/>
                  </a:cubicBezTo>
                  <a:lnTo>
                    <a:pt x="1758" y="1"/>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547" name="Google Shape;547;p5"/>
            <p:cNvGrpSpPr/>
            <p:nvPr/>
          </p:nvGrpSpPr>
          <p:grpSpPr>
            <a:xfrm>
              <a:off x="6633454" y="410400"/>
              <a:ext cx="3254333" cy="4759850"/>
              <a:chOff x="5992450" y="411175"/>
              <a:chExt cx="3254333" cy="4759850"/>
            </a:xfrm>
          </p:grpSpPr>
          <p:sp>
            <p:nvSpPr>
              <p:cNvPr id="548" name="Google Shape;548;p5"/>
              <p:cNvSpPr/>
              <p:nvPr/>
            </p:nvSpPr>
            <p:spPr>
              <a:xfrm>
                <a:off x="8080983" y="411175"/>
                <a:ext cx="1165800" cy="4332600"/>
              </a:xfrm>
              <a:prstGeom prst="rtTriangle">
                <a:avLst/>
              </a:pr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9" name="Google Shape;549;p5"/>
              <p:cNvSpPr/>
              <p:nvPr/>
            </p:nvSpPr>
            <p:spPr>
              <a:xfrm rot="-5400000" flipH="1">
                <a:off x="7365400" y="3370875"/>
                <a:ext cx="427200" cy="3173100"/>
              </a:xfrm>
              <a:prstGeom prst="rtTriangle">
                <a:avLst/>
              </a:pr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50" name="Google Shape;550;p5"/>
            <p:cNvSpPr/>
            <p:nvPr/>
          </p:nvSpPr>
          <p:spPr>
            <a:xfrm>
              <a:off x="7669754" y="2571467"/>
              <a:ext cx="1044275" cy="2175275"/>
            </a:xfrm>
            <a:custGeom>
              <a:avLst/>
              <a:gdLst/>
              <a:ahLst/>
              <a:cxnLst/>
              <a:rect l="l" t="t" r="r" b="b"/>
              <a:pathLst>
                <a:path w="41771" h="87011" extrusionOk="0">
                  <a:moveTo>
                    <a:pt x="0" y="1"/>
                  </a:moveTo>
                  <a:lnTo>
                    <a:pt x="0" y="87011"/>
                  </a:lnTo>
                  <a:lnTo>
                    <a:pt x="41770" y="87011"/>
                  </a:lnTo>
                  <a:lnTo>
                    <a:pt x="417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1" name="Google Shape;551;p5"/>
            <p:cNvSpPr/>
            <p:nvPr/>
          </p:nvSpPr>
          <p:spPr>
            <a:xfrm>
              <a:off x="7669754" y="2674767"/>
              <a:ext cx="1044275" cy="2071975"/>
            </a:xfrm>
            <a:custGeom>
              <a:avLst/>
              <a:gdLst/>
              <a:ahLst/>
              <a:cxnLst/>
              <a:rect l="l" t="t" r="r" b="b"/>
              <a:pathLst>
                <a:path w="41771" h="82879" extrusionOk="0">
                  <a:moveTo>
                    <a:pt x="41770" y="0"/>
                  </a:moveTo>
                  <a:cubicBezTo>
                    <a:pt x="41382" y="959"/>
                    <a:pt x="40971" y="1918"/>
                    <a:pt x="40561" y="2831"/>
                  </a:cubicBezTo>
                  <a:cubicBezTo>
                    <a:pt x="39145" y="5912"/>
                    <a:pt x="37730" y="9016"/>
                    <a:pt x="36155" y="12029"/>
                  </a:cubicBezTo>
                  <a:cubicBezTo>
                    <a:pt x="33279" y="17576"/>
                    <a:pt x="29924" y="22917"/>
                    <a:pt x="25861" y="27687"/>
                  </a:cubicBezTo>
                  <a:cubicBezTo>
                    <a:pt x="23852" y="30084"/>
                    <a:pt x="21638" y="32298"/>
                    <a:pt x="19265" y="34352"/>
                  </a:cubicBezTo>
                  <a:cubicBezTo>
                    <a:pt x="17142" y="36201"/>
                    <a:pt x="14768" y="37799"/>
                    <a:pt x="12189" y="38940"/>
                  </a:cubicBezTo>
                  <a:cubicBezTo>
                    <a:pt x="10933" y="39488"/>
                    <a:pt x="9632" y="39945"/>
                    <a:pt x="8308" y="40287"/>
                  </a:cubicBezTo>
                  <a:cubicBezTo>
                    <a:pt x="7829" y="40424"/>
                    <a:pt x="7281" y="40401"/>
                    <a:pt x="6825" y="40538"/>
                  </a:cubicBezTo>
                  <a:cubicBezTo>
                    <a:pt x="6323" y="40698"/>
                    <a:pt x="5889" y="41383"/>
                    <a:pt x="5638" y="41793"/>
                  </a:cubicBezTo>
                  <a:cubicBezTo>
                    <a:pt x="4542" y="43597"/>
                    <a:pt x="4360" y="45811"/>
                    <a:pt x="3127" y="47523"/>
                  </a:cubicBezTo>
                  <a:cubicBezTo>
                    <a:pt x="2305" y="48687"/>
                    <a:pt x="1255" y="49942"/>
                    <a:pt x="0" y="50695"/>
                  </a:cubicBezTo>
                  <a:lnTo>
                    <a:pt x="0" y="82879"/>
                  </a:lnTo>
                  <a:lnTo>
                    <a:pt x="41770" y="82879"/>
                  </a:lnTo>
                  <a:lnTo>
                    <a:pt x="417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2" name="Google Shape;552;p5"/>
            <p:cNvSpPr/>
            <p:nvPr/>
          </p:nvSpPr>
          <p:spPr>
            <a:xfrm>
              <a:off x="7713104" y="2614842"/>
              <a:ext cx="957550" cy="2087975"/>
            </a:xfrm>
            <a:custGeom>
              <a:avLst/>
              <a:gdLst/>
              <a:ahLst/>
              <a:cxnLst/>
              <a:rect l="l" t="t" r="r" b="b"/>
              <a:pathLst>
                <a:path w="38302" h="83519" extrusionOk="0">
                  <a:moveTo>
                    <a:pt x="297" y="1"/>
                  </a:moveTo>
                  <a:cubicBezTo>
                    <a:pt x="138" y="1"/>
                    <a:pt x="1" y="115"/>
                    <a:pt x="1" y="275"/>
                  </a:cubicBezTo>
                  <a:lnTo>
                    <a:pt x="1" y="83244"/>
                  </a:lnTo>
                  <a:cubicBezTo>
                    <a:pt x="1" y="83404"/>
                    <a:pt x="138" y="83518"/>
                    <a:pt x="297" y="83518"/>
                  </a:cubicBezTo>
                  <a:lnTo>
                    <a:pt x="38005" y="83518"/>
                  </a:lnTo>
                  <a:cubicBezTo>
                    <a:pt x="38165" y="83518"/>
                    <a:pt x="38302" y="83404"/>
                    <a:pt x="38302" y="83244"/>
                  </a:cubicBezTo>
                  <a:lnTo>
                    <a:pt x="38302" y="275"/>
                  </a:lnTo>
                  <a:cubicBezTo>
                    <a:pt x="38302" y="115"/>
                    <a:pt x="38165" y="1"/>
                    <a:pt x="380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3" name="Google Shape;553;p5"/>
            <p:cNvSpPr/>
            <p:nvPr/>
          </p:nvSpPr>
          <p:spPr>
            <a:xfrm>
              <a:off x="7931104" y="3006292"/>
              <a:ext cx="521575" cy="87350"/>
            </a:xfrm>
            <a:custGeom>
              <a:avLst/>
              <a:gdLst/>
              <a:ahLst/>
              <a:cxnLst/>
              <a:rect l="l" t="t" r="r" b="b"/>
              <a:pathLst>
                <a:path w="20863" h="3494" fill="none" extrusionOk="0">
                  <a:moveTo>
                    <a:pt x="17461" y="1"/>
                  </a:moveTo>
                  <a:cubicBezTo>
                    <a:pt x="19333" y="1"/>
                    <a:pt x="20862" y="1530"/>
                    <a:pt x="20862" y="3425"/>
                  </a:cubicBezTo>
                  <a:lnTo>
                    <a:pt x="20862" y="3493"/>
                  </a:lnTo>
                  <a:lnTo>
                    <a:pt x="0" y="3493"/>
                  </a:lnTo>
                  <a:lnTo>
                    <a:pt x="0" y="3425"/>
                  </a:lnTo>
                  <a:cubicBezTo>
                    <a:pt x="0" y="1530"/>
                    <a:pt x="1529" y="1"/>
                    <a:pt x="3401" y="1"/>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4" name="Google Shape;554;p5"/>
            <p:cNvSpPr/>
            <p:nvPr/>
          </p:nvSpPr>
          <p:spPr>
            <a:xfrm>
              <a:off x="7931104" y="3115292"/>
              <a:ext cx="521575" cy="86750"/>
            </a:xfrm>
            <a:custGeom>
              <a:avLst/>
              <a:gdLst/>
              <a:ahLst/>
              <a:cxnLst/>
              <a:rect l="l" t="t" r="r" b="b"/>
              <a:pathLst>
                <a:path w="20863" h="3470" fill="none" extrusionOk="0">
                  <a:moveTo>
                    <a:pt x="17461" y="0"/>
                  </a:moveTo>
                  <a:cubicBezTo>
                    <a:pt x="19333" y="0"/>
                    <a:pt x="20862" y="1530"/>
                    <a:pt x="20862" y="3424"/>
                  </a:cubicBezTo>
                  <a:lnTo>
                    <a:pt x="20862" y="3470"/>
                  </a:lnTo>
                  <a:lnTo>
                    <a:pt x="0" y="3470"/>
                  </a:lnTo>
                  <a:lnTo>
                    <a:pt x="0" y="3424"/>
                  </a:lnTo>
                  <a:cubicBezTo>
                    <a:pt x="0" y="1530"/>
                    <a:pt x="1529" y="0"/>
                    <a:pt x="3401"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5" name="Google Shape;555;p5"/>
            <p:cNvSpPr/>
            <p:nvPr/>
          </p:nvSpPr>
          <p:spPr>
            <a:xfrm>
              <a:off x="7931104" y="3223717"/>
              <a:ext cx="521575" cy="87325"/>
            </a:xfrm>
            <a:custGeom>
              <a:avLst/>
              <a:gdLst/>
              <a:ahLst/>
              <a:cxnLst/>
              <a:rect l="l" t="t" r="r" b="b"/>
              <a:pathLst>
                <a:path w="20863" h="3493" fill="none" extrusionOk="0">
                  <a:moveTo>
                    <a:pt x="17461" y="0"/>
                  </a:moveTo>
                  <a:cubicBezTo>
                    <a:pt x="19333" y="0"/>
                    <a:pt x="20862" y="1530"/>
                    <a:pt x="20862" y="3424"/>
                  </a:cubicBezTo>
                  <a:lnTo>
                    <a:pt x="20862" y="3493"/>
                  </a:lnTo>
                  <a:lnTo>
                    <a:pt x="0" y="3493"/>
                  </a:lnTo>
                  <a:lnTo>
                    <a:pt x="0" y="3424"/>
                  </a:lnTo>
                  <a:cubicBezTo>
                    <a:pt x="0" y="1530"/>
                    <a:pt x="1529" y="0"/>
                    <a:pt x="3401"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6" name="Google Shape;556;p5"/>
            <p:cNvSpPr/>
            <p:nvPr/>
          </p:nvSpPr>
          <p:spPr>
            <a:xfrm>
              <a:off x="7931104" y="4267967"/>
              <a:ext cx="521575" cy="87325"/>
            </a:xfrm>
            <a:custGeom>
              <a:avLst/>
              <a:gdLst/>
              <a:ahLst/>
              <a:cxnLst/>
              <a:rect l="l" t="t" r="r" b="b"/>
              <a:pathLst>
                <a:path w="20863" h="3493" fill="none" extrusionOk="0">
                  <a:moveTo>
                    <a:pt x="17461" y="0"/>
                  </a:moveTo>
                  <a:cubicBezTo>
                    <a:pt x="19333" y="0"/>
                    <a:pt x="20862" y="1530"/>
                    <a:pt x="20862" y="3424"/>
                  </a:cubicBezTo>
                  <a:lnTo>
                    <a:pt x="20862" y="3493"/>
                  </a:lnTo>
                  <a:lnTo>
                    <a:pt x="0" y="3493"/>
                  </a:lnTo>
                  <a:lnTo>
                    <a:pt x="0" y="3424"/>
                  </a:lnTo>
                  <a:cubicBezTo>
                    <a:pt x="0" y="1530"/>
                    <a:pt x="1529" y="0"/>
                    <a:pt x="3401"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7" name="Google Shape;557;p5"/>
            <p:cNvSpPr/>
            <p:nvPr/>
          </p:nvSpPr>
          <p:spPr>
            <a:xfrm>
              <a:off x="7931104" y="4376967"/>
              <a:ext cx="521575" cy="86750"/>
            </a:xfrm>
            <a:custGeom>
              <a:avLst/>
              <a:gdLst/>
              <a:ahLst/>
              <a:cxnLst/>
              <a:rect l="l" t="t" r="r" b="b"/>
              <a:pathLst>
                <a:path w="20863" h="3470" fill="none" extrusionOk="0">
                  <a:moveTo>
                    <a:pt x="17461" y="0"/>
                  </a:moveTo>
                  <a:cubicBezTo>
                    <a:pt x="19333" y="0"/>
                    <a:pt x="20862" y="1529"/>
                    <a:pt x="20862" y="3401"/>
                  </a:cubicBezTo>
                  <a:lnTo>
                    <a:pt x="20862" y="3470"/>
                  </a:lnTo>
                  <a:lnTo>
                    <a:pt x="0" y="3470"/>
                  </a:lnTo>
                  <a:lnTo>
                    <a:pt x="0" y="3401"/>
                  </a:lnTo>
                  <a:cubicBezTo>
                    <a:pt x="0" y="1529"/>
                    <a:pt x="1529" y="0"/>
                    <a:pt x="3401"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8" name="Google Shape;558;p5"/>
            <p:cNvSpPr/>
            <p:nvPr/>
          </p:nvSpPr>
          <p:spPr>
            <a:xfrm>
              <a:off x="7931104" y="4485367"/>
              <a:ext cx="521575" cy="87350"/>
            </a:xfrm>
            <a:custGeom>
              <a:avLst/>
              <a:gdLst/>
              <a:ahLst/>
              <a:cxnLst/>
              <a:rect l="l" t="t" r="r" b="b"/>
              <a:pathLst>
                <a:path w="20863" h="3494" fill="none" extrusionOk="0">
                  <a:moveTo>
                    <a:pt x="17461" y="1"/>
                  </a:moveTo>
                  <a:cubicBezTo>
                    <a:pt x="19333" y="1"/>
                    <a:pt x="20862" y="1530"/>
                    <a:pt x="20862" y="3425"/>
                  </a:cubicBezTo>
                  <a:lnTo>
                    <a:pt x="20862" y="3493"/>
                  </a:lnTo>
                  <a:lnTo>
                    <a:pt x="0" y="3493"/>
                  </a:lnTo>
                  <a:lnTo>
                    <a:pt x="0" y="3425"/>
                  </a:lnTo>
                  <a:cubicBezTo>
                    <a:pt x="0" y="1530"/>
                    <a:pt x="1529" y="1"/>
                    <a:pt x="3401" y="1"/>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9" name="Google Shape;559;p5"/>
            <p:cNvSpPr/>
            <p:nvPr/>
          </p:nvSpPr>
          <p:spPr>
            <a:xfrm>
              <a:off x="7713104" y="2774042"/>
              <a:ext cx="957550" cy="1928775"/>
            </a:xfrm>
            <a:custGeom>
              <a:avLst/>
              <a:gdLst/>
              <a:ahLst/>
              <a:cxnLst/>
              <a:rect l="l" t="t" r="r" b="b"/>
              <a:pathLst>
                <a:path w="38302" h="77151" extrusionOk="0">
                  <a:moveTo>
                    <a:pt x="38302" y="1"/>
                  </a:moveTo>
                  <a:cubicBezTo>
                    <a:pt x="37046" y="2717"/>
                    <a:pt x="35814" y="5411"/>
                    <a:pt x="34421" y="8058"/>
                  </a:cubicBezTo>
                  <a:cubicBezTo>
                    <a:pt x="31545" y="13605"/>
                    <a:pt x="28190" y="18946"/>
                    <a:pt x="24127" y="23716"/>
                  </a:cubicBezTo>
                  <a:cubicBezTo>
                    <a:pt x="22118" y="26113"/>
                    <a:pt x="19904" y="28327"/>
                    <a:pt x="17531" y="30381"/>
                  </a:cubicBezTo>
                  <a:cubicBezTo>
                    <a:pt x="15408" y="32230"/>
                    <a:pt x="13034" y="33828"/>
                    <a:pt x="10455" y="34969"/>
                  </a:cubicBezTo>
                  <a:cubicBezTo>
                    <a:pt x="9199" y="35517"/>
                    <a:pt x="7898" y="35974"/>
                    <a:pt x="6574" y="36316"/>
                  </a:cubicBezTo>
                  <a:cubicBezTo>
                    <a:pt x="6095" y="36453"/>
                    <a:pt x="5547" y="36430"/>
                    <a:pt x="5091" y="36567"/>
                  </a:cubicBezTo>
                  <a:cubicBezTo>
                    <a:pt x="4589" y="36727"/>
                    <a:pt x="4155" y="37412"/>
                    <a:pt x="3904" y="37822"/>
                  </a:cubicBezTo>
                  <a:cubicBezTo>
                    <a:pt x="2808" y="39626"/>
                    <a:pt x="2626" y="41840"/>
                    <a:pt x="1393" y="43552"/>
                  </a:cubicBezTo>
                  <a:cubicBezTo>
                    <a:pt x="982" y="44122"/>
                    <a:pt x="526" y="44716"/>
                    <a:pt x="1" y="45286"/>
                  </a:cubicBezTo>
                  <a:lnTo>
                    <a:pt x="1" y="76876"/>
                  </a:lnTo>
                  <a:cubicBezTo>
                    <a:pt x="1" y="77036"/>
                    <a:pt x="138" y="77150"/>
                    <a:pt x="297" y="77150"/>
                  </a:cubicBezTo>
                  <a:lnTo>
                    <a:pt x="38005" y="77150"/>
                  </a:lnTo>
                  <a:cubicBezTo>
                    <a:pt x="38165" y="77150"/>
                    <a:pt x="38302" y="77036"/>
                    <a:pt x="38302" y="76876"/>
                  </a:cubicBezTo>
                  <a:lnTo>
                    <a:pt x="38302" y="1"/>
                  </a:lnTo>
                  <a:close/>
                </a:path>
              </a:pathLst>
            </a:custGeom>
            <a:solidFill>
              <a:srgbClr val="BAC8C8">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0" name="Google Shape;560;p5"/>
            <p:cNvSpPr/>
            <p:nvPr/>
          </p:nvSpPr>
          <p:spPr>
            <a:xfrm>
              <a:off x="8017829" y="2723842"/>
              <a:ext cx="348100" cy="86750"/>
            </a:xfrm>
            <a:custGeom>
              <a:avLst/>
              <a:gdLst/>
              <a:ahLst/>
              <a:cxnLst/>
              <a:rect l="l" t="t" r="r" b="b"/>
              <a:pathLst>
                <a:path w="13924" h="3470" extrusionOk="0">
                  <a:moveTo>
                    <a:pt x="274" y="0"/>
                  </a:moveTo>
                  <a:cubicBezTo>
                    <a:pt x="137" y="0"/>
                    <a:pt x="0" y="114"/>
                    <a:pt x="0" y="274"/>
                  </a:cubicBezTo>
                  <a:lnTo>
                    <a:pt x="0" y="3196"/>
                  </a:lnTo>
                  <a:cubicBezTo>
                    <a:pt x="0" y="3356"/>
                    <a:pt x="137" y="3470"/>
                    <a:pt x="274" y="3470"/>
                  </a:cubicBezTo>
                  <a:lnTo>
                    <a:pt x="13650" y="3470"/>
                  </a:lnTo>
                  <a:cubicBezTo>
                    <a:pt x="13787" y="3470"/>
                    <a:pt x="13924" y="3356"/>
                    <a:pt x="13924" y="3196"/>
                  </a:cubicBezTo>
                  <a:lnTo>
                    <a:pt x="13924" y="274"/>
                  </a:lnTo>
                  <a:cubicBezTo>
                    <a:pt x="13924" y="114"/>
                    <a:pt x="13787" y="0"/>
                    <a:pt x="136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1" name="Google Shape;561;p5"/>
            <p:cNvSpPr/>
            <p:nvPr/>
          </p:nvSpPr>
          <p:spPr>
            <a:xfrm>
              <a:off x="7800429" y="3659092"/>
              <a:ext cx="86750" cy="326425"/>
            </a:xfrm>
            <a:custGeom>
              <a:avLst/>
              <a:gdLst/>
              <a:ahLst/>
              <a:cxnLst/>
              <a:rect l="l" t="t" r="r" b="b"/>
              <a:pathLst>
                <a:path w="3470" h="13057" extrusionOk="0">
                  <a:moveTo>
                    <a:pt x="342" y="1"/>
                  </a:moveTo>
                  <a:cubicBezTo>
                    <a:pt x="160" y="1"/>
                    <a:pt x="0" y="138"/>
                    <a:pt x="0" y="343"/>
                  </a:cubicBezTo>
                  <a:lnTo>
                    <a:pt x="205" y="12715"/>
                  </a:lnTo>
                  <a:cubicBezTo>
                    <a:pt x="205" y="12897"/>
                    <a:pt x="342" y="13057"/>
                    <a:pt x="548" y="13057"/>
                  </a:cubicBezTo>
                  <a:lnTo>
                    <a:pt x="2944" y="13057"/>
                  </a:lnTo>
                  <a:cubicBezTo>
                    <a:pt x="3127" y="13057"/>
                    <a:pt x="3264" y="12897"/>
                    <a:pt x="3264" y="12715"/>
                  </a:cubicBezTo>
                  <a:lnTo>
                    <a:pt x="3469" y="343"/>
                  </a:lnTo>
                  <a:cubicBezTo>
                    <a:pt x="3469" y="138"/>
                    <a:pt x="3333" y="1"/>
                    <a:pt x="3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2" name="Google Shape;562;p5"/>
            <p:cNvSpPr/>
            <p:nvPr/>
          </p:nvSpPr>
          <p:spPr>
            <a:xfrm>
              <a:off x="7816404" y="3675092"/>
              <a:ext cx="54800" cy="54800"/>
            </a:xfrm>
            <a:custGeom>
              <a:avLst/>
              <a:gdLst/>
              <a:ahLst/>
              <a:cxnLst/>
              <a:rect l="l" t="t" r="r" b="b"/>
              <a:pathLst>
                <a:path w="2192" h="2192" extrusionOk="0">
                  <a:moveTo>
                    <a:pt x="1096" y="0"/>
                  </a:moveTo>
                  <a:cubicBezTo>
                    <a:pt x="502" y="0"/>
                    <a:pt x="0" y="502"/>
                    <a:pt x="0" y="1096"/>
                  </a:cubicBezTo>
                  <a:cubicBezTo>
                    <a:pt x="0" y="1689"/>
                    <a:pt x="502" y="2191"/>
                    <a:pt x="1096" y="2191"/>
                  </a:cubicBezTo>
                  <a:cubicBezTo>
                    <a:pt x="1689" y="2191"/>
                    <a:pt x="2191" y="1689"/>
                    <a:pt x="2191" y="1096"/>
                  </a:cubicBezTo>
                  <a:cubicBezTo>
                    <a:pt x="2191" y="502"/>
                    <a:pt x="1689" y="0"/>
                    <a:pt x="10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3" name="Google Shape;563;p5"/>
            <p:cNvSpPr/>
            <p:nvPr/>
          </p:nvSpPr>
          <p:spPr>
            <a:xfrm>
              <a:off x="7839229" y="3683067"/>
              <a:ext cx="9150" cy="38825"/>
            </a:xfrm>
            <a:custGeom>
              <a:avLst/>
              <a:gdLst/>
              <a:ahLst/>
              <a:cxnLst/>
              <a:rect l="l" t="t" r="r" b="b"/>
              <a:pathLst>
                <a:path w="366" h="1553" extrusionOk="0">
                  <a:moveTo>
                    <a:pt x="160" y="1"/>
                  </a:moveTo>
                  <a:cubicBezTo>
                    <a:pt x="69" y="1"/>
                    <a:pt x="0" y="46"/>
                    <a:pt x="0" y="138"/>
                  </a:cubicBezTo>
                  <a:lnTo>
                    <a:pt x="0" y="1416"/>
                  </a:lnTo>
                  <a:cubicBezTo>
                    <a:pt x="0" y="1484"/>
                    <a:pt x="69" y="1553"/>
                    <a:pt x="160" y="1553"/>
                  </a:cubicBezTo>
                  <a:lnTo>
                    <a:pt x="228" y="1553"/>
                  </a:lnTo>
                  <a:cubicBezTo>
                    <a:pt x="297" y="1553"/>
                    <a:pt x="365" y="1484"/>
                    <a:pt x="365" y="1416"/>
                  </a:cubicBezTo>
                  <a:lnTo>
                    <a:pt x="365" y="138"/>
                  </a:lnTo>
                  <a:cubicBezTo>
                    <a:pt x="365" y="46"/>
                    <a:pt x="297" y="1"/>
                    <a:pt x="2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4" name="Google Shape;564;p5"/>
            <p:cNvSpPr/>
            <p:nvPr/>
          </p:nvSpPr>
          <p:spPr>
            <a:xfrm>
              <a:off x="8648379" y="2745517"/>
              <a:ext cx="43950" cy="217450"/>
            </a:xfrm>
            <a:custGeom>
              <a:avLst/>
              <a:gdLst/>
              <a:ahLst/>
              <a:cxnLst/>
              <a:rect l="l" t="t" r="r" b="b"/>
              <a:pathLst>
                <a:path w="1758" h="8698" extrusionOk="0">
                  <a:moveTo>
                    <a:pt x="411" y="1"/>
                  </a:moveTo>
                  <a:cubicBezTo>
                    <a:pt x="183" y="1"/>
                    <a:pt x="0" y="160"/>
                    <a:pt x="0" y="389"/>
                  </a:cubicBezTo>
                  <a:lnTo>
                    <a:pt x="0" y="8309"/>
                  </a:lnTo>
                  <a:cubicBezTo>
                    <a:pt x="0" y="8514"/>
                    <a:pt x="183" y="8697"/>
                    <a:pt x="411" y="8697"/>
                  </a:cubicBezTo>
                  <a:lnTo>
                    <a:pt x="1347" y="8697"/>
                  </a:lnTo>
                  <a:cubicBezTo>
                    <a:pt x="1575" y="8697"/>
                    <a:pt x="1758" y="8514"/>
                    <a:pt x="1758" y="8309"/>
                  </a:cubicBezTo>
                  <a:lnTo>
                    <a:pt x="1758" y="389"/>
                  </a:lnTo>
                  <a:cubicBezTo>
                    <a:pt x="1758" y="160"/>
                    <a:pt x="1575" y="1"/>
                    <a:pt x="13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5" name="Google Shape;565;p5"/>
            <p:cNvSpPr/>
            <p:nvPr/>
          </p:nvSpPr>
          <p:spPr>
            <a:xfrm>
              <a:off x="8648379" y="4355267"/>
              <a:ext cx="43950" cy="217450"/>
            </a:xfrm>
            <a:custGeom>
              <a:avLst/>
              <a:gdLst/>
              <a:ahLst/>
              <a:cxnLst/>
              <a:rect l="l" t="t" r="r" b="b"/>
              <a:pathLst>
                <a:path w="1758" h="8698" extrusionOk="0">
                  <a:moveTo>
                    <a:pt x="411" y="1"/>
                  </a:moveTo>
                  <a:cubicBezTo>
                    <a:pt x="183" y="1"/>
                    <a:pt x="0" y="161"/>
                    <a:pt x="0" y="389"/>
                  </a:cubicBezTo>
                  <a:lnTo>
                    <a:pt x="0" y="8286"/>
                  </a:lnTo>
                  <a:cubicBezTo>
                    <a:pt x="0" y="8515"/>
                    <a:pt x="183" y="8697"/>
                    <a:pt x="411" y="8697"/>
                  </a:cubicBezTo>
                  <a:lnTo>
                    <a:pt x="1347" y="8697"/>
                  </a:lnTo>
                  <a:cubicBezTo>
                    <a:pt x="1575" y="8697"/>
                    <a:pt x="1758" y="8515"/>
                    <a:pt x="1758" y="8286"/>
                  </a:cubicBezTo>
                  <a:lnTo>
                    <a:pt x="1758" y="389"/>
                  </a:lnTo>
                  <a:cubicBezTo>
                    <a:pt x="1758" y="161"/>
                    <a:pt x="1575" y="1"/>
                    <a:pt x="13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6" name="Google Shape;566;p5"/>
            <p:cNvSpPr/>
            <p:nvPr/>
          </p:nvSpPr>
          <p:spPr>
            <a:xfrm>
              <a:off x="8649529" y="4375817"/>
              <a:ext cx="42800" cy="42250"/>
            </a:xfrm>
            <a:custGeom>
              <a:avLst/>
              <a:gdLst/>
              <a:ahLst/>
              <a:cxnLst/>
              <a:rect l="l" t="t" r="r" b="b"/>
              <a:pathLst>
                <a:path w="1712" h="1690" extrusionOk="0">
                  <a:moveTo>
                    <a:pt x="867" y="0"/>
                  </a:moveTo>
                  <a:cubicBezTo>
                    <a:pt x="411" y="0"/>
                    <a:pt x="0" y="388"/>
                    <a:pt x="23" y="845"/>
                  </a:cubicBezTo>
                  <a:cubicBezTo>
                    <a:pt x="46" y="1301"/>
                    <a:pt x="388" y="1690"/>
                    <a:pt x="867" y="1690"/>
                  </a:cubicBezTo>
                  <a:cubicBezTo>
                    <a:pt x="1301" y="1690"/>
                    <a:pt x="1712" y="1301"/>
                    <a:pt x="1689" y="845"/>
                  </a:cubicBezTo>
                  <a:cubicBezTo>
                    <a:pt x="1689" y="388"/>
                    <a:pt x="1324" y="0"/>
                    <a:pt x="8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7" name="Google Shape;567;p5"/>
            <p:cNvSpPr/>
            <p:nvPr/>
          </p:nvSpPr>
          <p:spPr>
            <a:xfrm>
              <a:off x="8647229" y="2766642"/>
              <a:ext cx="47400" cy="46800"/>
            </a:xfrm>
            <a:custGeom>
              <a:avLst/>
              <a:gdLst/>
              <a:ahLst/>
              <a:cxnLst/>
              <a:rect l="l" t="t" r="r" b="b"/>
              <a:pathLst>
                <a:path w="1896" h="1872" extrusionOk="0">
                  <a:moveTo>
                    <a:pt x="959" y="0"/>
                  </a:moveTo>
                  <a:cubicBezTo>
                    <a:pt x="457" y="0"/>
                    <a:pt x="1" y="434"/>
                    <a:pt x="24" y="936"/>
                  </a:cubicBezTo>
                  <a:cubicBezTo>
                    <a:pt x="46" y="1438"/>
                    <a:pt x="434" y="1872"/>
                    <a:pt x="959" y="1872"/>
                  </a:cubicBezTo>
                  <a:cubicBezTo>
                    <a:pt x="1439" y="1872"/>
                    <a:pt x="1895" y="1438"/>
                    <a:pt x="1872" y="936"/>
                  </a:cubicBezTo>
                  <a:cubicBezTo>
                    <a:pt x="1850" y="434"/>
                    <a:pt x="1462" y="0"/>
                    <a:pt x="9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8" name="Google Shape;568;p5"/>
            <p:cNvSpPr/>
            <p:nvPr/>
          </p:nvSpPr>
          <p:spPr>
            <a:xfrm>
              <a:off x="7804404" y="3823442"/>
              <a:ext cx="80500" cy="162075"/>
            </a:xfrm>
            <a:custGeom>
              <a:avLst/>
              <a:gdLst/>
              <a:ahLst/>
              <a:cxnLst/>
              <a:rect l="l" t="t" r="r" b="b"/>
              <a:pathLst>
                <a:path w="3220" h="6483" extrusionOk="0">
                  <a:moveTo>
                    <a:pt x="3219" y="1"/>
                  </a:moveTo>
                  <a:lnTo>
                    <a:pt x="3219" y="1"/>
                  </a:lnTo>
                  <a:cubicBezTo>
                    <a:pt x="2717" y="1073"/>
                    <a:pt x="2329" y="2260"/>
                    <a:pt x="1507" y="3128"/>
                  </a:cubicBezTo>
                  <a:cubicBezTo>
                    <a:pt x="1188" y="3432"/>
                    <a:pt x="828" y="3604"/>
                    <a:pt x="488" y="3604"/>
                  </a:cubicBezTo>
                  <a:cubicBezTo>
                    <a:pt x="318" y="3604"/>
                    <a:pt x="153" y="3561"/>
                    <a:pt x="1" y="3470"/>
                  </a:cubicBezTo>
                  <a:lnTo>
                    <a:pt x="1" y="3470"/>
                  </a:lnTo>
                  <a:lnTo>
                    <a:pt x="46" y="6141"/>
                  </a:lnTo>
                  <a:cubicBezTo>
                    <a:pt x="46" y="6323"/>
                    <a:pt x="183" y="6483"/>
                    <a:pt x="389" y="6483"/>
                  </a:cubicBezTo>
                  <a:lnTo>
                    <a:pt x="2785" y="6483"/>
                  </a:lnTo>
                  <a:cubicBezTo>
                    <a:pt x="2968" y="6483"/>
                    <a:pt x="3105" y="6323"/>
                    <a:pt x="3105" y="6141"/>
                  </a:cubicBezTo>
                  <a:lnTo>
                    <a:pt x="3219" y="1"/>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9" name="Google Shape;569;p5"/>
            <p:cNvSpPr/>
            <p:nvPr/>
          </p:nvSpPr>
          <p:spPr>
            <a:xfrm>
              <a:off x="7800979" y="3773042"/>
              <a:ext cx="59450" cy="106750"/>
            </a:xfrm>
            <a:custGeom>
              <a:avLst/>
              <a:gdLst/>
              <a:ahLst/>
              <a:cxnLst/>
              <a:rect l="l" t="t" r="r" b="b"/>
              <a:pathLst>
                <a:path w="2378" h="4270" extrusionOk="0">
                  <a:moveTo>
                    <a:pt x="1171" y="1"/>
                  </a:moveTo>
                  <a:cubicBezTo>
                    <a:pt x="703" y="1"/>
                    <a:pt x="249" y="252"/>
                    <a:pt x="138" y="807"/>
                  </a:cubicBezTo>
                  <a:cubicBezTo>
                    <a:pt x="1" y="1446"/>
                    <a:pt x="115" y="2085"/>
                    <a:pt x="183" y="2724"/>
                  </a:cubicBezTo>
                  <a:cubicBezTo>
                    <a:pt x="229" y="3272"/>
                    <a:pt x="206" y="3774"/>
                    <a:pt x="617" y="4162"/>
                  </a:cubicBezTo>
                  <a:cubicBezTo>
                    <a:pt x="688" y="4233"/>
                    <a:pt x="787" y="4269"/>
                    <a:pt x="883" y="4269"/>
                  </a:cubicBezTo>
                  <a:cubicBezTo>
                    <a:pt x="942" y="4269"/>
                    <a:pt x="999" y="4256"/>
                    <a:pt x="1051" y="4231"/>
                  </a:cubicBezTo>
                  <a:cubicBezTo>
                    <a:pt x="1553" y="3934"/>
                    <a:pt x="1644" y="3477"/>
                    <a:pt x="1827" y="2952"/>
                  </a:cubicBezTo>
                  <a:cubicBezTo>
                    <a:pt x="2032" y="2359"/>
                    <a:pt x="2329" y="1743"/>
                    <a:pt x="2352" y="1104"/>
                  </a:cubicBezTo>
                  <a:cubicBezTo>
                    <a:pt x="2377" y="403"/>
                    <a:pt x="1763" y="1"/>
                    <a:pt x="11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0" name="Google Shape;570;p5"/>
            <p:cNvSpPr/>
            <p:nvPr/>
          </p:nvSpPr>
          <p:spPr>
            <a:xfrm>
              <a:off x="8648954" y="2796867"/>
              <a:ext cx="43375" cy="166100"/>
            </a:xfrm>
            <a:custGeom>
              <a:avLst/>
              <a:gdLst/>
              <a:ahLst/>
              <a:cxnLst/>
              <a:rect l="l" t="t" r="r" b="b"/>
              <a:pathLst>
                <a:path w="1735" h="6644" extrusionOk="0">
                  <a:moveTo>
                    <a:pt x="1735" y="1"/>
                  </a:moveTo>
                  <a:cubicBezTo>
                    <a:pt x="1301" y="526"/>
                    <a:pt x="890" y="1028"/>
                    <a:pt x="480" y="1553"/>
                  </a:cubicBezTo>
                  <a:cubicBezTo>
                    <a:pt x="320" y="1736"/>
                    <a:pt x="160" y="1918"/>
                    <a:pt x="0" y="2101"/>
                  </a:cubicBezTo>
                  <a:lnTo>
                    <a:pt x="0" y="6255"/>
                  </a:lnTo>
                  <a:cubicBezTo>
                    <a:pt x="0" y="6460"/>
                    <a:pt x="160" y="6643"/>
                    <a:pt x="388" y="6643"/>
                  </a:cubicBezTo>
                  <a:lnTo>
                    <a:pt x="1347" y="6643"/>
                  </a:lnTo>
                  <a:cubicBezTo>
                    <a:pt x="1552" y="6643"/>
                    <a:pt x="1735" y="6460"/>
                    <a:pt x="1735" y="6255"/>
                  </a:cubicBezTo>
                  <a:lnTo>
                    <a:pt x="1735" y="1"/>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1" name="Google Shape;571;p5"/>
            <p:cNvSpPr/>
            <p:nvPr/>
          </p:nvSpPr>
          <p:spPr>
            <a:xfrm>
              <a:off x="8648379" y="4407192"/>
              <a:ext cx="43950" cy="165525"/>
            </a:xfrm>
            <a:custGeom>
              <a:avLst/>
              <a:gdLst/>
              <a:ahLst/>
              <a:cxnLst/>
              <a:rect l="l" t="t" r="r" b="b"/>
              <a:pathLst>
                <a:path w="1758" h="6621" extrusionOk="0">
                  <a:moveTo>
                    <a:pt x="1758" y="1"/>
                  </a:moveTo>
                  <a:cubicBezTo>
                    <a:pt x="1210" y="731"/>
                    <a:pt x="640" y="1439"/>
                    <a:pt x="0" y="2078"/>
                  </a:cubicBezTo>
                  <a:lnTo>
                    <a:pt x="0" y="6209"/>
                  </a:lnTo>
                  <a:cubicBezTo>
                    <a:pt x="0" y="6438"/>
                    <a:pt x="183" y="6620"/>
                    <a:pt x="411" y="6620"/>
                  </a:cubicBezTo>
                  <a:lnTo>
                    <a:pt x="1347" y="6620"/>
                  </a:lnTo>
                  <a:cubicBezTo>
                    <a:pt x="1575" y="6620"/>
                    <a:pt x="1758" y="6438"/>
                    <a:pt x="1758" y="6209"/>
                  </a:cubicBezTo>
                  <a:lnTo>
                    <a:pt x="1758" y="1"/>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2" name="Google Shape;572;p5"/>
            <p:cNvSpPr/>
            <p:nvPr/>
          </p:nvSpPr>
          <p:spPr>
            <a:xfrm>
              <a:off x="6633458" y="2571467"/>
              <a:ext cx="1044275" cy="2175275"/>
            </a:xfrm>
            <a:custGeom>
              <a:avLst/>
              <a:gdLst/>
              <a:ahLst/>
              <a:cxnLst/>
              <a:rect l="l" t="t" r="r" b="b"/>
              <a:pathLst>
                <a:path w="41771" h="87011" extrusionOk="0">
                  <a:moveTo>
                    <a:pt x="1" y="1"/>
                  </a:moveTo>
                  <a:lnTo>
                    <a:pt x="1" y="87011"/>
                  </a:lnTo>
                  <a:lnTo>
                    <a:pt x="41771" y="87011"/>
                  </a:lnTo>
                  <a:lnTo>
                    <a:pt x="4177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3" name="Google Shape;573;p5"/>
            <p:cNvSpPr/>
            <p:nvPr/>
          </p:nvSpPr>
          <p:spPr>
            <a:xfrm>
              <a:off x="6677408" y="2614842"/>
              <a:ext cx="956975" cy="2087975"/>
            </a:xfrm>
            <a:custGeom>
              <a:avLst/>
              <a:gdLst/>
              <a:ahLst/>
              <a:cxnLst/>
              <a:rect l="l" t="t" r="r" b="b"/>
              <a:pathLst>
                <a:path w="38279" h="83519" extrusionOk="0">
                  <a:moveTo>
                    <a:pt x="274" y="1"/>
                  </a:moveTo>
                  <a:cubicBezTo>
                    <a:pt x="114" y="1"/>
                    <a:pt x="0" y="115"/>
                    <a:pt x="0" y="275"/>
                  </a:cubicBezTo>
                  <a:lnTo>
                    <a:pt x="0" y="83244"/>
                  </a:lnTo>
                  <a:cubicBezTo>
                    <a:pt x="0" y="83404"/>
                    <a:pt x="114" y="83518"/>
                    <a:pt x="274" y="83518"/>
                  </a:cubicBezTo>
                  <a:lnTo>
                    <a:pt x="38004" y="83518"/>
                  </a:lnTo>
                  <a:cubicBezTo>
                    <a:pt x="38141" y="83518"/>
                    <a:pt x="38278" y="83404"/>
                    <a:pt x="38278" y="83244"/>
                  </a:cubicBezTo>
                  <a:lnTo>
                    <a:pt x="38278" y="275"/>
                  </a:lnTo>
                  <a:cubicBezTo>
                    <a:pt x="38278" y="115"/>
                    <a:pt x="38141" y="1"/>
                    <a:pt x="380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4" name="Google Shape;574;p5"/>
            <p:cNvSpPr/>
            <p:nvPr/>
          </p:nvSpPr>
          <p:spPr>
            <a:xfrm>
              <a:off x="6894808" y="3006292"/>
              <a:ext cx="522150" cy="87350"/>
            </a:xfrm>
            <a:custGeom>
              <a:avLst/>
              <a:gdLst/>
              <a:ahLst/>
              <a:cxnLst/>
              <a:rect l="l" t="t" r="r" b="b"/>
              <a:pathLst>
                <a:path w="20886" h="3494" fill="none" extrusionOk="0">
                  <a:moveTo>
                    <a:pt x="17462" y="1"/>
                  </a:moveTo>
                  <a:cubicBezTo>
                    <a:pt x="19357" y="1"/>
                    <a:pt x="20886" y="1530"/>
                    <a:pt x="20886" y="3425"/>
                  </a:cubicBezTo>
                  <a:lnTo>
                    <a:pt x="20886" y="3493"/>
                  </a:lnTo>
                  <a:lnTo>
                    <a:pt x="1" y="3493"/>
                  </a:lnTo>
                  <a:lnTo>
                    <a:pt x="1" y="3425"/>
                  </a:lnTo>
                  <a:cubicBezTo>
                    <a:pt x="1" y="1530"/>
                    <a:pt x="1530" y="1"/>
                    <a:pt x="3424" y="1"/>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5" name="Google Shape;575;p5"/>
            <p:cNvSpPr/>
            <p:nvPr/>
          </p:nvSpPr>
          <p:spPr>
            <a:xfrm>
              <a:off x="6894808" y="3115292"/>
              <a:ext cx="522150" cy="86750"/>
            </a:xfrm>
            <a:custGeom>
              <a:avLst/>
              <a:gdLst/>
              <a:ahLst/>
              <a:cxnLst/>
              <a:rect l="l" t="t" r="r" b="b"/>
              <a:pathLst>
                <a:path w="20886" h="3470" fill="none" extrusionOk="0">
                  <a:moveTo>
                    <a:pt x="17462" y="0"/>
                  </a:moveTo>
                  <a:cubicBezTo>
                    <a:pt x="19357" y="0"/>
                    <a:pt x="20886" y="1530"/>
                    <a:pt x="20886" y="3424"/>
                  </a:cubicBezTo>
                  <a:lnTo>
                    <a:pt x="20886" y="3470"/>
                  </a:lnTo>
                  <a:lnTo>
                    <a:pt x="1" y="3470"/>
                  </a:lnTo>
                  <a:lnTo>
                    <a:pt x="1" y="3424"/>
                  </a:lnTo>
                  <a:cubicBezTo>
                    <a:pt x="1" y="1530"/>
                    <a:pt x="1530" y="0"/>
                    <a:pt x="3424"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6" name="Google Shape;576;p5"/>
            <p:cNvSpPr/>
            <p:nvPr/>
          </p:nvSpPr>
          <p:spPr>
            <a:xfrm>
              <a:off x="6894808" y="3223717"/>
              <a:ext cx="522150" cy="87325"/>
            </a:xfrm>
            <a:custGeom>
              <a:avLst/>
              <a:gdLst/>
              <a:ahLst/>
              <a:cxnLst/>
              <a:rect l="l" t="t" r="r" b="b"/>
              <a:pathLst>
                <a:path w="20886" h="3493" fill="none" extrusionOk="0">
                  <a:moveTo>
                    <a:pt x="17462" y="0"/>
                  </a:moveTo>
                  <a:cubicBezTo>
                    <a:pt x="19357" y="0"/>
                    <a:pt x="20886" y="1530"/>
                    <a:pt x="20886" y="3424"/>
                  </a:cubicBezTo>
                  <a:lnTo>
                    <a:pt x="20886" y="3493"/>
                  </a:lnTo>
                  <a:lnTo>
                    <a:pt x="1" y="3493"/>
                  </a:lnTo>
                  <a:lnTo>
                    <a:pt x="1" y="3424"/>
                  </a:lnTo>
                  <a:cubicBezTo>
                    <a:pt x="1" y="1530"/>
                    <a:pt x="1530" y="0"/>
                    <a:pt x="3424"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7" name="Google Shape;577;p5"/>
            <p:cNvSpPr/>
            <p:nvPr/>
          </p:nvSpPr>
          <p:spPr>
            <a:xfrm>
              <a:off x="6894808" y="4267967"/>
              <a:ext cx="522150" cy="87325"/>
            </a:xfrm>
            <a:custGeom>
              <a:avLst/>
              <a:gdLst/>
              <a:ahLst/>
              <a:cxnLst/>
              <a:rect l="l" t="t" r="r" b="b"/>
              <a:pathLst>
                <a:path w="20886" h="3493" fill="none" extrusionOk="0">
                  <a:moveTo>
                    <a:pt x="17462" y="0"/>
                  </a:moveTo>
                  <a:cubicBezTo>
                    <a:pt x="19357" y="0"/>
                    <a:pt x="20886" y="1530"/>
                    <a:pt x="20886" y="3424"/>
                  </a:cubicBezTo>
                  <a:lnTo>
                    <a:pt x="20886" y="3493"/>
                  </a:lnTo>
                  <a:lnTo>
                    <a:pt x="1" y="3493"/>
                  </a:lnTo>
                  <a:lnTo>
                    <a:pt x="1" y="3424"/>
                  </a:lnTo>
                  <a:cubicBezTo>
                    <a:pt x="1" y="1530"/>
                    <a:pt x="1530" y="0"/>
                    <a:pt x="3424"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8" name="Google Shape;578;p5"/>
            <p:cNvSpPr/>
            <p:nvPr/>
          </p:nvSpPr>
          <p:spPr>
            <a:xfrm>
              <a:off x="6894808" y="4376967"/>
              <a:ext cx="522150" cy="86750"/>
            </a:xfrm>
            <a:custGeom>
              <a:avLst/>
              <a:gdLst/>
              <a:ahLst/>
              <a:cxnLst/>
              <a:rect l="l" t="t" r="r" b="b"/>
              <a:pathLst>
                <a:path w="20886" h="3470" fill="none" extrusionOk="0">
                  <a:moveTo>
                    <a:pt x="17462" y="0"/>
                  </a:moveTo>
                  <a:cubicBezTo>
                    <a:pt x="19357" y="0"/>
                    <a:pt x="20886" y="1529"/>
                    <a:pt x="20886" y="3401"/>
                  </a:cubicBezTo>
                  <a:lnTo>
                    <a:pt x="20886" y="3470"/>
                  </a:lnTo>
                  <a:lnTo>
                    <a:pt x="1" y="3470"/>
                  </a:lnTo>
                  <a:lnTo>
                    <a:pt x="1" y="3401"/>
                  </a:lnTo>
                  <a:cubicBezTo>
                    <a:pt x="1" y="1529"/>
                    <a:pt x="1530" y="0"/>
                    <a:pt x="3424"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9" name="Google Shape;579;p5"/>
            <p:cNvSpPr/>
            <p:nvPr/>
          </p:nvSpPr>
          <p:spPr>
            <a:xfrm>
              <a:off x="6894808" y="4485367"/>
              <a:ext cx="522150" cy="87350"/>
            </a:xfrm>
            <a:custGeom>
              <a:avLst/>
              <a:gdLst/>
              <a:ahLst/>
              <a:cxnLst/>
              <a:rect l="l" t="t" r="r" b="b"/>
              <a:pathLst>
                <a:path w="20886" h="3494" fill="none" extrusionOk="0">
                  <a:moveTo>
                    <a:pt x="17462" y="1"/>
                  </a:moveTo>
                  <a:cubicBezTo>
                    <a:pt x="19357" y="1"/>
                    <a:pt x="20886" y="1530"/>
                    <a:pt x="20886" y="3425"/>
                  </a:cubicBezTo>
                  <a:lnTo>
                    <a:pt x="20886" y="3493"/>
                  </a:lnTo>
                  <a:lnTo>
                    <a:pt x="1" y="3493"/>
                  </a:lnTo>
                  <a:lnTo>
                    <a:pt x="1" y="3425"/>
                  </a:lnTo>
                  <a:cubicBezTo>
                    <a:pt x="1" y="1530"/>
                    <a:pt x="1530" y="1"/>
                    <a:pt x="3424" y="1"/>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0" name="Google Shape;580;p5"/>
            <p:cNvSpPr/>
            <p:nvPr/>
          </p:nvSpPr>
          <p:spPr>
            <a:xfrm>
              <a:off x="6677408" y="2774042"/>
              <a:ext cx="956975" cy="1928775"/>
            </a:xfrm>
            <a:custGeom>
              <a:avLst/>
              <a:gdLst/>
              <a:ahLst/>
              <a:cxnLst/>
              <a:rect l="l" t="t" r="r" b="b"/>
              <a:pathLst>
                <a:path w="38279" h="77151" extrusionOk="0">
                  <a:moveTo>
                    <a:pt x="38278" y="1"/>
                  </a:moveTo>
                  <a:cubicBezTo>
                    <a:pt x="37046" y="2717"/>
                    <a:pt x="35790" y="5411"/>
                    <a:pt x="34421" y="8058"/>
                  </a:cubicBezTo>
                  <a:cubicBezTo>
                    <a:pt x="31522" y="13605"/>
                    <a:pt x="28167" y="18946"/>
                    <a:pt x="24127" y="23716"/>
                  </a:cubicBezTo>
                  <a:cubicBezTo>
                    <a:pt x="22095" y="26113"/>
                    <a:pt x="19881" y="28327"/>
                    <a:pt x="17530" y="30381"/>
                  </a:cubicBezTo>
                  <a:cubicBezTo>
                    <a:pt x="15385" y="32230"/>
                    <a:pt x="13033" y="33828"/>
                    <a:pt x="10431" y="34969"/>
                  </a:cubicBezTo>
                  <a:cubicBezTo>
                    <a:pt x="9176" y="35517"/>
                    <a:pt x="7875" y="35974"/>
                    <a:pt x="6551" y="36316"/>
                  </a:cubicBezTo>
                  <a:cubicBezTo>
                    <a:pt x="6072" y="36453"/>
                    <a:pt x="5524" y="36430"/>
                    <a:pt x="5067" y="36567"/>
                  </a:cubicBezTo>
                  <a:cubicBezTo>
                    <a:pt x="4565" y="36727"/>
                    <a:pt x="4132" y="37412"/>
                    <a:pt x="3881" y="37822"/>
                  </a:cubicBezTo>
                  <a:cubicBezTo>
                    <a:pt x="2808" y="39626"/>
                    <a:pt x="2625" y="41840"/>
                    <a:pt x="1393" y="43552"/>
                  </a:cubicBezTo>
                  <a:cubicBezTo>
                    <a:pt x="982" y="44122"/>
                    <a:pt x="502" y="44716"/>
                    <a:pt x="0" y="45286"/>
                  </a:cubicBezTo>
                  <a:lnTo>
                    <a:pt x="0" y="76876"/>
                  </a:lnTo>
                  <a:cubicBezTo>
                    <a:pt x="0" y="77036"/>
                    <a:pt x="114" y="77150"/>
                    <a:pt x="274" y="77150"/>
                  </a:cubicBezTo>
                  <a:lnTo>
                    <a:pt x="38004" y="77150"/>
                  </a:lnTo>
                  <a:cubicBezTo>
                    <a:pt x="38141" y="77150"/>
                    <a:pt x="38278" y="77036"/>
                    <a:pt x="38278" y="76876"/>
                  </a:cubicBezTo>
                  <a:lnTo>
                    <a:pt x="38278" y="1"/>
                  </a:lnTo>
                  <a:close/>
                </a:path>
              </a:pathLst>
            </a:custGeom>
            <a:solidFill>
              <a:srgbClr val="BAC8C8">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1" name="Google Shape;581;p5"/>
            <p:cNvSpPr/>
            <p:nvPr/>
          </p:nvSpPr>
          <p:spPr>
            <a:xfrm>
              <a:off x="6981558" y="2723842"/>
              <a:ext cx="348100" cy="86750"/>
            </a:xfrm>
            <a:custGeom>
              <a:avLst/>
              <a:gdLst/>
              <a:ahLst/>
              <a:cxnLst/>
              <a:rect l="l" t="t" r="r" b="b"/>
              <a:pathLst>
                <a:path w="13924" h="3470" extrusionOk="0">
                  <a:moveTo>
                    <a:pt x="297" y="0"/>
                  </a:moveTo>
                  <a:cubicBezTo>
                    <a:pt x="137" y="0"/>
                    <a:pt x="0" y="114"/>
                    <a:pt x="0" y="274"/>
                  </a:cubicBezTo>
                  <a:lnTo>
                    <a:pt x="0" y="3196"/>
                  </a:lnTo>
                  <a:cubicBezTo>
                    <a:pt x="0" y="3356"/>
                    <a:pt x="137" y="3470"/>
                    <a:pt x="297" y="3470"/>
                  </a:cubicBezTo>
                  <a:lnTo>
                    <a:pt x="13650" y="3470"/>
                  </a:lnTo>
                  <a:cubicBezTo>
                    <a:pt x="13809" y="3470"/>
                    <a:pt x="13924" y="3356"/>
                    <a:pt x="13924" y="3196"/>
                  </a:cubicBezTo>
                  <a:lnTo>
                    <a:pt x="13924" y="274"/>
                  </a:lnTo>
                  <a:cubicBezTo>
                    <a:pt x="13924" y="114"/>
                    <a:pt x="13809" y="0"/>
                    <a:pt x="136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2" name="Google Shape;582;p5"/>
            <p:cNvSpPr/>
            <p:nvPr/>
          </p:nvSpPr>
          <p:spPr>
            <a:xfrm>
              <a:off x="6764133" y="3659092"/>
              <a:ext cx="87325" cy="326425"/>
            </a:xfrm>
            <a:custGeom>
              <a:avLst/>
              <a:gdLst/>
              <a:ahLst/>
              <a:cxnLst/>
              <a:rect l="l" t="t" r="r" b="b"/>
              <a:pathLst>
                <a:path w="3493" h="13057" extrusionOk="0">
                  <a:moveTo>
                    <a:pt x="343" y="1"/>
                  </a:moveTo>
                  <a:cubicBezTo>
                    <a:pt x="160" y="1"/>
                    <a:pt x="1" y="138"/>
                    <a:pt x="1" y="343"/>
                  </a:cubicBezTo>
                  <a:lnTo>
                    <a:pt x="206" y="12715"/>
                  </a:lnTo>
                  <a:cubicBezTo>
                    <a:pt x="206" y="12897"/>
                    <a:pt x="366" y="13057"/>
                    <a:pt x="549" y="13057"/>
                  </a:cubicBezTo>
                  <a:lnTo>
                    <a:pt x="2945" y="13057"/>
                  </a:lnTo>
                  <a:cubicBezTo>
                    <a:pt x="3128" y="13057"/>
                    <a:pt x="3288" y="12897"/>
                    <a:pt x="3288" y="12715"/>
                  </a:cubicBezTo>
                  <a:lnTo>
                    <a:pt x="3470" y="343"/>
                  </a:lnTo>
                  <a:cubicBezTo>
                    <a:pt x="3493" y="138"/>
                    <a:pt x="3333" y="1"/>
                    <a:pt x="3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3" name="Google Shape;583;p5"/>
            <p:cNvSpPr/>
            <p:nvPr/>
          </p:nvSpPr>
          <p:spPr>
            <a:xfrm>
              <a:off x="6780683" y="3675092"/>
              <a:ext cx="54250" cy="54800"/>
            </a:xfrm>
            <a:custGeom>
              <a:avLst/>
              <a:gdLst/>
              <a:ahLst/>
              <a:cxnLst/>
              <a:rect l="l" t="t" r="r" b="b"/>
              <a:pathLst>
                <a:path w="2170" h="2192" extrusionOk="0">
                  <a:moveTo>
                    <a:pt x="1073" y="0"/>
                  </a:moveTo>
                  <a:cubicBezTo>
                    <a:pt x="480" y="0"/>
                    <a:pt x="1" y="502"/>
                    <a:pt x="1" y="1096"/>
                  </a:cubicBezTo>
                  <a:cubicBezTo>
                    <a:pt x="1" y="1689"/>
                    <a:pt x="480" y="2191"/>
                    <a:pt x="1073" y="2191"/>
                  </a:cubicBezTo>
                  <a:cubicBezTo>
                    <a:pt x="1690" y="2191"/>
                    <a:pt x="2169" y="1689"/>
                    <a:pt x="2169" y="1096"/>
                  </a:cubicBezTo>
                  <a:cubicBezTo>
                    <a:pt x="2169" y="502"/>
                    <a:pt x="1690" y="0"/>
                    <a:pt x="10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4" name="Google Shape;584;p5"/>
            <p:cNvSpPr/>
            <p:nvPr/>
          </p:nvSpPr>
          <p:spPr>
            <a:xfrm>
              <a:off x="6803508" y="3683067"/>
              <a:ext cx="8600" cy="38825"/>
            </a:xfrm>
            <a:custGeom>
              <a:avLst/>
              <a:gdLst/>
              <a:ahLst/>
              <a:cxnLst/>
              <a:rect l="l" t="t" r="r" b="b"/>
              <a:pathLst>
                <a:path w="344" h="1553" extrusionOk="0">
                  <a:moveTo>
                    <a:pt x="138" y="1"/>
                  </a:moveTo>
                  <a:cubicBezTo>
                    <a:pt x="46" y="1"/>
                    <a:pt x="1" y="46"/>
                    <a:pt x="1" y="138"/>
                  </a:cubicBezTo>
                  <a:lnTo>
                    <a:pt x="1" y="1416"/>
                  </a:lnTo>
                  <a:cubicBezTo>
                    <a:pt x="1" y="1484"/>
                    <a:pt x="46" y="1553"/>
                    <a:pt x="138" y="1553"/>
                  </a:cubicBezTo>
                  <a:lnTo>
                    <a:pt x="206" y="1553"/>
                  </a:lnTo>
                  <a:cubicBezTo>
                    <a:pt x="275" y="1553"/>
                    <a:pt x="343" y="1484"/>
                    <a:pt x="343" y="1416"/>
                  </a:cubicBezTo>
                  <a:lnTo>
                    <a:pt x="343" y="138"/>
                  </a:lnTo>
                  <a:cubicBezTo>
                    <a:pt x="343" y="46"/>
                    <a:pt x="275" y="1"/>
                    <a:pt x="2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5" name="Google Shape;585;p5"/>
            <p:cNvSpPr/>
            <p:nvPr/>
          </p:nvSpPr>
          <p:spPr>
            <a:xfrm>
              <a:off x="7604679" y="2745517"/>
              <a:ext cx="43400" cy="217450"/>
            </a:xfrm>
            <a:custGeom>
              <a:avLst/>
              <a:gdLst/>
              <a:ahLst/>
              <a:cxnLst/>
              <a:rect l="l" t="t" r="r" b="b"/>
              <a:pathLst>
                <a:path w="1736" h="8698" extrusionOk="0">
                  <a:moveTo>
                    <a:pt x="389" y="1"/>
                  </a:moveTo>
                  <a:cubicBezTo>
                    <a:pt x="184" y="1"/>
                    <a:pt x="1" y="160"/>
                    <a:pt x="1" y="389"/>
                  </a:cubicBezTo>
                  <a:lnTo>
                    <a:pt x="1" y="8309"/>
                  </a:lnTo>
                  <a:cubicBezTo>
                    <a:pt x="1" y="8514"/>
                    <a:pt x="184" y="8697"/>
                    <a:pt x="389" y="8697"/>
                  </a:cubicBezTo>
                  <a:lnTo>
                    <a:pt x="1348" y="8697"/>
                  </a:lnTo>
                  <a:cubicBezTo>
                    <a:pt x="1553" y="8697"/>
                    <a:pt x="1736" y="8514"/>
                    <a:pt x="1736" y="8309"/>
                  </a:cubicBezTo>
                  <a:lnTo>
                    <a:pt x="1736" y="389"/>
                  </a:lnTo>
                  <a:cubicBezTo>
                    <a:pt x="1736" y="160"/>
                    <a:pt x="1553" y="1"/>
                    <a:pt x="13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6" name="Google Shape;586;p5"/>
            <p:cNvSpPr/>
            <p:nvPr/>
          </p:nvSpPr>
          <p:spPr>
            <a:xfrm>
              <a:off x="7604679" y="4355267"/>
              <a:ext cx="43400" cy="217450"/>
            </a:xfrm>
            <a:custGeom>
              <a:avLst/>
              <a:gdLst/>
              <a:ahLst/>
              <a:cxnLst/>
              <a:rect l="l" t="t" r="r" b="b"/>
              <a:pathLst>
                <a:path w="1736" h="8698" extrusionOk="0">
                  <a:moveTo>
                    <a:pt x="389" y="1"/>
                  </a:moveTo>
                  <a:cubicBezTo>
                    <a:pt x="184" y="1"/>
                    <a:pt x="1" y="161"/>
                    <a:pt x="1" y="389"/>
                  </a:cubicBezTo>
                  <a:lnTo>
                    <a:pt x="1" y="8286"/>
                  </a:lnTo>
                  <a:cubicBezTo>
                    <a:pt x="1" y="8515"/>
                    <a:pt x="184" y="8697"/>
                    <a:pt x="389" y="8697"/>
                  </a:cubicBezTo>
                  <a:lnTo>
                    <a:pt x="1348" y="8697"/>
                  </a:lnTo>
                  <a:cubicBezTo>
                    <a:pt x="1553" y="8697"/>
                    <a:pt x="1736" y="8515"/>
                    <a:pt x="1736" y="8286"/>
                  </a:cubicBezTo>
                  <a:lnTo>
                    <a:pt x="1736" y="389"/>
                  </a:lnTo>
                  <a:cubicBezTo>
                    <a:pt x="1736" y="161"/>
                    <a:pt x="1553" y="1"/>
                    <a:pt x="13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7" name="Google Shape;587;p5"/>
            <p:cNvSpPr/>
            <p:nvPr/>
          </p:nvSpPr>
          <p:spPr>
            <a:xfrm>
              <a:off x="7605254" y="4375817"/>
              <a:ext cx="43400" cy="42250"/>
            </a:xfrm>
            <a:custGeom>
              <a:avLst/>
              <a:gdLst/>
              <a:ahLst/>
              <a:cxnLst/>
              <a:rect l="l" t="t" r="r" b="b"/>
              <a:pathLst>
                <a:path w="1736" h="1690" extrusionOk="0">
                  <a:moveTo>
                    <a:pt x="868" y="0"/>
                  </a:moveTo>
                  <a:cubicBezTo>
                    <a:pt x="434" y="0"/>
                    <a:pt x="1" y="388"/>
                    <a:pt x="24" y="845"/>
                  </a:cubicBezTo>
                  <a:cubicBezTo>
                    <a:pt x="46" y="1301"/>
                    <a:pt x="389" y="1690"/>
                    <a:pt x="868" y="1690"/>
                  </a:cubicBezTo>
                  <a:cubicBezTo>
                    <a:pt x="1302" y="1690"/>
                    <a:pt x="1735" y="1301"/>
                    <a:pt x="1713" y="845"/>
                  </a:cubicBezTo>
                  <a:cubicBezTo>
                    <a:pt x="1690" y="388"/>
                    <a:pt x="1347"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8" name="Google Shape;588;p5"/>
            <p:cNvSpPr/>
            <p:nvPr/>
          </p:nvSpPr>
          <p:spPr>
            <a:xfrm>
              <a:off x="7602979" y="2766642"/>
              <a:ext cx="47950" cy="46800"/>
            </a:xfrm>
            <a:custGeom>
              <a:avLst/>
              <a:gdLst/>
              <a:ahLst/>
              <a:cxnLst/>
              <a:rect l="l" t="t" r="r" b="b"/>
              <a:pathLst>
                <a:path w="1918" h="1872" extrusionOk="0">
                  <a:moveTo>
                    <a:pt x="959" y="0"/>
                  </a:moveTo>
                  <a:cubicBezTo>
                    <a:pt x="480" y="0"/>
                    <a:pt x="0" y="434"/>
                    <a:pt x="23" y="936"/>
                  </a:cubicBezTo>
                  <a:cubicBezTo>
                    <a:pt x="46" y="1438"/>
                    <a:pt x="434" y="1872"/>
                    <a:pt x="959" y="1872"/>
                  </a:cubicBezTo>
                  <a:cubicBezTo>
                    <a:pt x="1438" y="1872"/>
                    <a:pt x="1918" y="1438"/>
                    <a:pt x="1895" y="936"/>
                  </a:cubicBezTo>
                  <a:cubicBezTo>
                    <a:pt x="1872" y="434"/>
                    <a:pt x="1484" y="0"/>
                    <a:pt x="9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9" name="Google Shape;589;p5"/>
            <p:cNvSpPr/>
            <p:nvPr/>
          </p:nvSpPr>
          <p:spPr>
            <a:xfrm>
              <a:off x="6701933" y="2663267"/>
              <a:ext cx="70225" cy="313175"/>
            </a:xfrm>
            <a:custGeom>
              <a:avLst/>
              <a:gdLst/>
              <a:ahLst/>
              <a:cxnLst/>
              <a:rect l="l" t="t" r="r" b="b"/>
              <a:pathLst>
                <a:path w="2809" h="12527" extrusionOk="0">
                  <a:moveTo>
                    <a:pt x="1546" y="1"/>
                  </a:moveTo>
                  <a:cubicBezTo>
                    <a:pt x="915" y="1"/>
                    <a:pt x="275" y="395"/>
                    <a:pt x="275" y="1191"/>
                  </a:cubicBezTo>
                  <a:cubicBezTo>
                    <a:pt x="252" y="3245"/>
                    <a:pt x="252" y="5276"/>
                    <a:pt x="229" y="7331"/>
                  </a:cubicBezTo>
                  <a:cubicBezTo>
                    <a:pt x="229" y="8997"/>
                    <a:pt x="1" y="10732"/>
                    <a:pt x="731" y="12261"/>
                  </a:cubicBezTo>
                  <a:cubicBezTo>
                    <a:pt x="810" y="12441"/>
                    <a:pt x="988" y="12526"/>
                    <a:pt x="1167" y="12526"/>
                  </a:cubicBezTo>
                  <a:cubicBezTo>
                    <a:pt x="1353" y="12526"/>
                    <a:pt x="1540" y="12435"/>
                    <a:pt x="1621" y="12261"/>
                  </a:cubicBezTo>
                  <a:cubicBezTo>
                    <a:pt x="2443" y="10777"/>
                    <a:pt x="2329" y="8997"/>
                    <a:pt x="2420" y="7331"/>
                  </a:cubicBezTo>
                  <a:cubicBezTo>
                    <a:pt x="2534" y="5276"/>
                    <a:pt x="2648" y="3245"/>
                    <a:pt x="2763" y="1191"/>
                  </a:cubicBezTo>
                  <a:cubicBezTo>
                    <a:pt x="2808" y="400"/>
                    <a:pt x="2182" y="1"/>
                    <a:pt x="1546" y="1"/>
                  </a:cubicBez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0" name="Google Shape;590;p5"/>
            <p:cNvSpPr/>
            <p:nvPr/>
          </p:nvSpPr>
          <p:spPr>
            <a:xfrm>
              <a:off x="6768133" y="3823442"/>
              <a:ext cx="80475" cy="162075"/>
            </a:xfrm>
            <a:custGeom>
              <a:avLst/>
              <a:gdLst/>
              <a:ahLst/>
              <a:cxnLst/>
              <a:rect l="l" t="t" r="r" b="b"/>
              <a:pathLst>
                <a:path w="3219" h="6483" extrusionOk="0">
                  <a:moveTo>
                    <a:pt x="3219" y="1"/>
                  </a:moveTo>
                  <a:lnTo>
                    <a:pt x="3219" y="1"/>
                  </a:lnTo>
                  <a:cubicBezTo>
                    <a:pt x="2740" y="1073"/>
                    <a:pt x="2351" y="2260"/>
                    <a:pt x="1507" y="3128"/>
                  </a:cubicBezTo>
                  <a:cubicBezTo>
                    <a:pt x="1187" y="3432"/>
                    <a:pt x="827" y="3604"/>
                    <a:pt x="487" y="3604"/>
                  </a:cubicBezTo>
                  <a:cubicBezTo>
                    <a:pt x="317" y="3604"/>
                    <a:pt x="153" y="3561"/>
                    <a:pt x="0" y="3470"/>
                  </a:cubicBezTo>
                  <a:lnTo>
                    <a:pt x="0" y="3470"/>
                  </a:lnTo>
                  <a:lnTo>
                    <a:pt x="46" y="6141"/>
                  </a:lnTo>
                  <a:cubicBezTo>
                    <a:pt x="46" y="6323"/>
                    <a:pt x="206" y="6483"/>
                    <a:pt x="389" y="6483"/>
                  </a:cubicBezTo>
                  <a:lnTo>
                    <a:pt x="2785" y="6483"/>
                  </a:lnTo>
                  <a:cubicBezTo>
                    <a:pt x="2968" y="6483"/>
                    <a:pt x="3128" y="6323"/>
                    <a:pt x="3128" y="6141"/>
                  </a:cubicBezTo>
                  <a:lnTo>
                    <a:pt x="3219" y="1"/>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1" name="Google Shape;591;p5"/>
            <p:cNvSpPr/>
            <p:nvPr/>
          </p:nvSpPr>
          <p:spPr>
            <a:xfrm>
              <a:off x="6764708" y="3773042"/>
              <a:ext cx="59750" cy="106750"/>
            </a:xfrm>
            <a:custGeom>
              <a:avLst/>
              <a:gdLst/>
              <a:ahLst/>
              <a:cxnLst/>
              <a:rect l="l" t="t" r="r" b="b"/>
              <a:pathLst>
                <a:path w="2390" h="4270" extrusionOk="0">
                  <a:moveTo>
                    <a:pt x="1178" y="1"/>
                  </a:moveTo>
                  <a:cubicBezTo>
                    <a:pt x="707" y="1"/>
                    <a:pt x="248" y="252"/>
                    <a:pt x="137" y="807"/>
                  </a:cubicBezTo>
                  <a:cubicBezTo>
                    <a:pt x="1" y="1446"/>
                    <a:pt x="115" y="2085"/>
                    <a:pt x="183" y="2724"/>
                  </a:cubicBezTo>
                  <a:cubicBezTo>
                    <a:pt x="229" y="3272"/>
                    <a:pt x="206" y="3774"/>
                    <a:pt x="640" y="4162"/>
                  </a:cubicBezTo>
                  <a:cubicBezTo>
                    <a:pt x="711" y="4233"/>
                    <a:pt x="800" y="4269"/>
                    <a:pt x="890" y="4269"/>
                  </a:cubicBezTo>
                  <a:cubicBezTo>
                    <a:pt x="945" y="4269"/>
                    <a:pt x="999" y="4256"/>
                    <a:pt x="1050" y="4231"/>
                  </a:cubicBezTo>
                  <a:cubicBezTo>
                    <a:pt x="1553" y="3934"/>
                    <a:pt x="1644" y="3477"/>
                    <a:pt x="1827" y="2952"/>
                  </a:cubicBezTo>
                  <a:cubicBezTo>
                    <a:pt x="2055" y="2359"/>
                    <a:pt x="2329" y="1743"/>
                    <a:pt x="2352" y="1104"/>
                  </a:cubicBezTo>
                  <a:cubicBezTo>
                    <a:pt x="2390" y="403"/>
                    <a:pt x="1773" y="1"/>
                    <a:pt x="11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2" name="Google Shape;592;p5"/>
            <p:cNvSpPr/>
            <p:nvPr/>
          </p:nvSpPr>
          <p:spPr>
            <a:xfrm>
              <a:off x="7604679" y="2796867"/>
              <a:ext cx="43400" cy="166100"/>
            </a:xfrm>
            <a:custGeom>
              <a:avLst/>
              <a:gdLst/>
              <a:ahLst/>
              <a:cxnLst/>
              <a:rect l="l" t="t" r="r" b="b"/>
              <a:pathLst>
                <a:path w="1736" h="6644" extrusionOk="0">
                  <a:moveTo>
                    <a:pt x="1736" y="1"/>
                  </a:moveTo>
                  <a:cubicBezTo>
                    <a:pt x="1325" y="526"/>
                    <a:pt x="914" y="1028"/>
                    <a:pt x="480" y="1553"/>
                  </a:cubicBezTo>
                  <a:cubicBezTo>
                    <a:pt x="320" y="1736"/>
                    <a:pt x="161" y="1918"/>
                    <a:pt x="1" y="2101"/>
                  </a:cubicBezTo>
                  <a:lnTo>
                    <a:pt x="1" y="6255"/>
                  </a:lnTo>
                  <a:cubicBezTo>
                    <a:pt x="1" y="6460"/>
                    <a:pt x="184" y="6643"/>
                    <a:pt x="389" y="6643"/>
                  </a:cubicBezTo>
                  <a:lnTo>
                    <a:pt x="1348" y="6643"/>
                  </a:lnTo>
                  <a:cubicBezTo>
                    <a:pt x="1553" y="6643"/>
                    <a:pt x="1736" y="6460"/>
                    <a:pt x="1736" y="6255"/>
                  </a:cubicBezTo>
                  <a:lnTo>
                    <a:pt x="1736" y="1"/>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3" name="Google Shape;593;p5"/>
            <p:cNvSpPr/>
            <p:nvPr/>
          </p:nvSpPr>
          <p:spPr>
            <a:xfrm>
              <a:off x="7604679" y="4407192"/>
              <a:ext cx="43400" cy="165525"/>
            </a:xfrm>
            <a:custGeom>
              <a:avLst/>
              <a:gdLst/>
              <a:ahLst/>
              <a:cxnLst/>
              <a:rect l="l" t="t" r="r" b="b"/>
              <a:pathLst>
                <a:path w="1736" h="6621" extrusionOk="0">
                  <a:moveTo>
                    <a:pt x="1736" y="1"/>
                  </a:moveTo>
                  <a:cubicBezTo>
                    <a:pt x="1211" y="731"/>
                    <a:pt x="640" y="1439"/>
                    <a:pt x="1" y="2078"/>
                  </a:cubicBezTo>
                  <a:lnTo>
                    <a:pt x="1" y="6209"/>
                  </a:lnTo>
                  <a:cubicBezTo>
                    <a:pt x="1" y="6438"/>
                    <a:pt x="184" y="6620"/>
                    <a:pt x="389" y="6620"/>
                  </a:cubicBezTo>
                  <a:lnTo>
                    <a:pt x="1348" y="6620"/>
                  </a:lnTo>
                  <a:cubicBezTo>
                    <a:pt x="1553" y="6620"/>
                    <a:pt x="1736" y="6438"/>
                    <a:pt x="1736" y="6209"/>
                  </a:cubicBezTo>
                  <a:lnTo>
                    <a:pt x="1736" y="1"/>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4" name="Google Shape;594;p5"/>
            <p:cNvSpPr/>
            <p:nvPr/>
          </p:nvSpPr>
          <p:spPr>
            <a:xfrm>
              <a:off x="7738229" y="2663267"/>
              <a:ext cx="70200" cy="313175"/>
            </a:xfrm>
            <a:custGeom>
              <a:avLst/>
              <a:gdLst/>
              <a:ahLst/>
              <a:cxnLst/>
              <a:rect l="l" t="t" r="r" b="b"/>
              <a:pathLst>
                <a:path w="2808" h="12527" extrusionOk="0">
                  <a:moveTo>
                    <a:pt x="1545" y="1"/>
                  </a:moveTo>
                  <a:cubicBezTo>
                    <a:pt x="914" y="1"/>
                    <a:pt x="274" y="395"/>
                    <a:pt x="274" y="1191"/>
                  </a:cubicBezTo>
                  <a:cubicBezTo>
                    <a:pt x="251" y="3245"/>
                    <a:pt x="251" y="5276"/>
                    <a:pt x="228" y="7331"/>
                  </a:cubicBezTo>
                  <a:cubicBezTo>
                    <a:pt x="228" y="8997"/>
                    <a:pt x="0" y="10732"/>
                    <a:pt x="730" y="12261"/>
                  </a:cubicBezTo>
                  <a:cubicBezTo>
                    <a:pt x="809" y="12441"/>
                    <a:pt x="982" y="12526"/>
                    <a:pt x="1158" y="12526"/>
                  </a:cubicBezTo>
                  <a:cubicBezTo>
                    <a:pt x="1341" y="12526"/>
                    <a:pt x="1528" y="12435"/>
                    <a:pt x="1621" y="12261"/>
                  </a:cubicBezTo>
                  <a:cubicBezTo>
                    <a:pt x="2442" y="10777"/>
                    <a:pt x="2305" y="8997"/>
                    <a:pt x="2420" y="7331"/>
                  </a:cubicBezTo>
                  <a:cubicBezTo>
                    <a:pt x="2534" y="5276"/>
                    <a:pt x="2648" y="3245"/>
                    <a:pt x="2762" y="1191"/>
                  </a:cubicBezTo>
                  <a:cubicBezTo>
                    <a:pt x="2808" y="400"/>
                    <a:pt x="2181" y="1"/>
                    <a:pt x="1545" y="1"/>
                  </a:cubicBez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5" name="Google Shape;595;p5"/>
            <p:cNvSpPr/>
            <p:nvPr/>
          </p:nvSpPr>
          <p:spPr>
            <a:xfrm>
              <a:off x="7738229" y="496267"/>
              <a:ext cx="70200" cy="313175"/>
            </a:xfrm>
            <a:custGeom>
              <a:avLst/>
              <a:gdLst/>
              <a:ahLst/>
              <a:cxnLst/>
              <a:rect l="l" t="t" r="r" b="b"/>
              <a:pathLst>
                <a:path w="2808" h="12527" extrusionOk="0">
                  <a:moveTo>
                    <a:pt x="1545" y="1"/>
                  </a:moveTo>
                  <a:cubicBezTo>
                    <a:pt x="914" y="1"/>
                    <a:pt x="274" y="395"/>
                    <a:pt x="274" y="1191"/>
                  </a:cubicBezTo>
                  <a:cubicBezTo>
                    <a:pt x="251" y="3245"/>
                    <a:pt x="251" y="5276"/>
                    <a:pt x="228" y="7331"/>
                  </a:cubicBezTo>
                  <a:cubicBezTo>
                    <a:pt x="228" y="8997"/>
                    <a:pt x="0" y="10732"/>
                    <a:pt x="730" y="12261"/>
                  </a:cubicBezTo>
                  <a:cubicBezTo>
                    <a:pt x="809" y="12441"/>
                    <a:pt x="982" y="12526"/>
                    <a:pt x="1158" y="12526"/>
                  </a:cubicBezTo>
                  <a:cubicBezTo>
                    <a:pt x="1341" y="12526"/>
                    <a:pt x="1528" y="12435"/>
                    <a:pt x="1621" y="12261"/>
                  </a:cubicBezTo>
                  <a:cubicBezTo>
                    <a:pt x="2442" y="10777"/>
                    <a:pt x="2305" y="8997"/>
                    <a:pt x="2420" y="7331"/>
                  </a:cubicBezTo>
                  <a:cubicBezTo>
                    <a:pt x="2534" y="5276"/>
                    <a:pt x="2648" y="3245"/>
                    <a:pt x="2762" y="1191"/>
                  </a:cubicBezTo>
                  <a:cubicBezTo>
                    <a:pt x="2808" y="400"/>
                    <a:pt x="2181" y="1"/>
                    <a:pt x="1545" y="1"/>
                  </a:cubicBez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596" name="Google Shape;596;p5"/>
          <p:cNvGrpSpPr/>
          <p:nvPr/>
        </p:nvGrpSpPr>
        <p:grpSpPr>
          <a:xfrm>
            <a:off x="174459" y="111790"/>
            <a:ext cx="7393212" cy="4798655"/>
            <a:chOff x="269441" y="182520"/>
            <a:chExt cx="6724770" cy="4717514"/>
          </a:xfrm>
        </p:grpSpPr>
        <p:grpSp>
          <p:nvGrpSpPr>
            <p:cNvPr id="597" name="Google Shape;597;p5"/>
            <p:cNvGrpSpPr/>
            <p:nvPr/>
          </p:nvGrpSpPr>
          <p:grpSpPr>
            <a:xfrm>
              <a:off x="269441" y="182520"/>
              <a:ext cx="6724770" cy="4717514"/>
              <a:chOff x="1880275" y="1515575"/>
              <a:chExt cx="3914985" cy="2848568"/>
            </a:xfrm>
          </p:grpSpPr>
          <p:sp>
            <p:nvSpPr>
              <p:cNvPr id="598" name="Google Shape;598;p5"/>
              <p:cNvSpPr/>
              <p:nvPr/>
            </p:nvSpPr>
            <p:spPr>
              <a:xfrm>
                <a:off x="1880280" y="1571221"/>
                <a:ext cx="3914980" cy="2792922"/>
              </a:xfrm>
              <a:custGeom>
                <a:avLst/>
                <a:gdLst/>
                <a:ahLst/>
                <a:cxnLst/>
                <a:rect l="l" t="t" r="r" b="b"/>
                <a:pathLst>
                  <a:path w="158405" h="112777" extrusionOk="0">
                    <a:moveTo>
                      <a:pt x="1975" y="0"/>
                    </a:moveTo>
                    <a:cubicBezTo>
                      <a:pt x="894" y="0"/>
                      <a:pt x="0" y="893"/>
                      <a:pt x="0" y="1975"/>
                    </a:cubicBezTo>
                    <a:lnTo>
                      <a:pt x="0" y="110817"/>
                    </a:lnTo>
                    <a:cubicBezTo>
                      <a:pt x="0" y="111899"/>
                      <a:pt x="894" y="112777"/>
                      <a:pt x="1975" y="112777"/>
                    </a:cubicBezTo>
                    <a:lnTo>
                      <a:pt x="156446" y="112777"/>
                    </a:lnTo>
                    <a:cubicBezTo>
                      <a:pt x="157527" y="112777"/>
                      <a:pt x="158405" y="111899"/>
                      <a:pt x="158405" y="110817"/>
                    </a:cubicBezTo>
                    <a:lnTo>
                      <a:pt x="158405" y="1975"/>
                    </a:lnTo>
                    <a:cubicBezTo>
                      <a:pt x="158405" y="893"/>
                      <a:pt x="157527" y="0"/>
                      <a:pt x="156446" y="0"/>
                    </a:cubicBez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9" name="Google Shape;599;p5"/>
              <p:cNvSpPr/>
              <p:nvPr/>
            </p:nvSpPr>
            <p:spPr>
              <a:xfrm>
                <a:off x="1880275" y="1515575"/>
                <a:ext cx="3870425" cy="2823350"/>
              </a:xfrm>
              <a:custGeom>
                <a:avLst/>
                <a:gdLst/>
                <a:ahLst/>
                <a:cxnLst/>
                <a:rect l="l" t="t" r="r" b="b"/>
                <a:pathLst>
                  <a:path w="154817" h="112934" extrusionOk="0">
                    <a:moveTo>
                      <a:pt x="1976" y="0"/>
                    </a:moveTo>
                    <a:cubicBezTo>
                      <a:pt x="879" y="0"/>
                      <a:pt x="1" y="878"/>
                      <a:pt x="1" y="1960"/>
                    </a:cubicBezTo>
                    <a:lnTo>
                      <a:pt x="1" y="110974"/>
                    </a:lnTo>
                    <a:cubicBezTo>
                      <a:pt x="1" y="112056"/>
                      <a:pt x="879" y="112934"/>
                      <a:pt x="1976" y="112934"/>
                    </a:cubicBezTo>
                    <a:lnTo>
                      <a:pt x="152841" y="112934"/>
                    </a:lnTo>
                    <a:cubicBezTo>
                      <a:pt x="153923" y="112934"/>
                      <a:pt x="154816" y="112056"/>
                      <a:pt x="154816" y="110974"/>
                    </a:cubicBezTo>
                    <a:lnTo>
                      <a:pt x="154816" y="1960"/>
                    </a:lnTo>
                    <a:cubicBezTo>
                      <a:pt x="154816" y="878"/>
                      <a:pt x="153923" y="0"/>
                      <a:pt x="1528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0" name="Google Shape;600;p5"/>
              <p:cNvSpPr/>
              <p:nvPr/>
            </p:nvSpPr>
            <p:spPr>
              <a:xfrm>
                <a:off x="1916725" y="1541825"/>
                <a:ext cx="3797525" cy="2770450"/>
              </a:xfrm>
              <a:custGeom>
                <a:avLst/>
                <a:gdLst/>
                <a:ahLst/>
                <a:cxnLst/>
                <a:rect l="l" t="t" r="r" b="b"/>
                <a:pathLst>
                  <a:path w="151901" h="110818" extrusionOk="0">
                    <a:moveTo>
                      <a:pt x="1960" y="0"/>
                    </a:moveTo>
                    <a:cubicBezTo>
                      <a:pt x="878" y="0"/>
                      <a:pt x="1" y="878"/>
                      <a:pt x="1" y="1975"/>
                    </a:cubicBezTo>
                    <a:lnTo>
                      <a:pt x="1" y="108859"/>
                    </a:lnTo>
                    <a:cubicBezTo>
                      <a:pt x="1" y="109940"/>
                      <a:pt x="878" y="110818"/>
                      <a:pt x="1960" y="110818"/>
                    </a:cubicBezTo>
                    <a:lnTo>
                      <a:pt x="149941" y="110818"/>
                    </a:lnTo>
                    <a:cubicBezTo>
                      <a:pt x="151023" y="110818"/>
                      <a:pt x="151900" y="109940"/>
                      <a:pt x="151900" y="108859"/>
                    </a:cubicBezTo>
                    <a:lnTo>
                      <a:pt x="151900" y="1975"/>
                    </a:lnTo>
                    <a:cubicBezTo>
                      <a:pt x="151900" y="878"/>
                      <a:pt x="151023" y="0"/>
                      <a:pt x="1499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601" name="Google Shape;601;p5"/>
            <p:cNvSpPr/>
            <p:nvPr/>
          </p:nvSpPr>
          <p:spPr>
            <a:xfrm>
              <a:off x="294861" y="3331168"/>
              <a:ext cx="412285" cy="386666"/>
            </a:xfrm>
            <a:custGeom>
              <a:avLst/>
              <a:gdLst/>
              <a:ahLst/>
              <a:cxnLst/>
              <a:rect l="l" t="t" r="r" b="b"/>
              <a:pathLst>
                <a:path w="12102" h="11350" extrusionOk="0">
                  <a:moveTo>
                    <a:pt x="5737" y="1"/>
                  </a:moveTo>
                  <a:lnTo>
                    <a:pt x="1" y="5612"/>
                  </a:lnTo>
                  <a:lnTo>
                    <a:pt x="5612" y="11349"/>
                  </a:lnTo>
                  <a:lnTo>
                    <a:pt x="11992" y="11349"/>
                  </a:lnTo>
                  <a:lnTo>
                    <a:pt x="12007" y="5753"/>
                  </a:lnTo>
                  <a:lnTo>
                    <a:pt x="121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2" name="Google Shape;602;p5"/>
            <p:cNvSpPr/>
            <p:nvPr/>
          </p:nvSpPr>
          <p:spPr>
            <a:xfrm>
              <a:off x="3564665" y="516075"/>
              <a:ext cx="88029" cy="4049633"/>
            </a:xfrm>
            <a:custGeom>
              <a:avLst/>
              <a:gdLst/>
              <a:ahLst/>
              <a:cxnLst/>
              <a:rect l="l" t="t" r="r" b="b"/>
              <a:pathLst>
                <a:path w="2039" h="99408" extrusionOk="0">
                  <a:moveTo>
                    <a:pt x="1" y="1"/>
                  </a:moveTo>
                  <a:lnTo>
                    <a:pt x="1" y="99407"/>
                  </a:lnTo>
                  <a:lnTo>
                    <a:pt x="2039" y="99407"/>
                  </a:lnTo>
                  <a:lnTo>
                    <a:pt x="2039" y="1"/>
                  </a:lnTo>
                  <a:close/>
                </a:path>
              </a:pathLst>
            </a:custGeom>
            <a:solidFill>
              <a:srgbClr val="E5E4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3" name="Google Shape;603;p5"/>
            <p:cNvSpPr/>
            <p:nvPr/>
          </p:nvSpPr>
          <p:spPr>
            <a:xfrm>
              <a:off x="5175229" y="193950"/>
              <a:ext cx="389323" cy="410650"/>
            </a:xfrm>
            <a:custGeom>
              <a:avLst/>
              <a:gdLst/>
              <a:ahLst/>
              <a:cxnLst/>
              <a:rect l="l" t="t" r="r" b="b"/>
              <a:pathLst>
                <a:path w="11428" h="12054" extrusionOk="0">
                  <a:moveTo>
                    <a:pt x="5690" y="0"/>
                  </a:moveTo>
                  <a:lnTo>
                    <a:pt x="0" y="5674"/>
                  </a:lnTo>
                  <a:lnTo>
                    <a:pt x="79" y="12054"/>
                  </a:lnTo>
                  <a:lnTo>
                    <a:pt x="5690" y="12007"/>
                  </a:lnTo>
                  <a:lnTo>
                    <a:pt x="11427" y="12038"/>
                  </a:lnTo>
                  <a:lnTo>
                    <a:pt x="11364" y="5674"/>
                  </a:lnTo>
                  <a:lnTo>
                    <a:pt x="5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4" name="Google Shape;604;p5"/>
            <p:cNvSpPr/>
            <p:nvPr/>
          </p:nvSpPr>
          <p:spPr>
            <a:xfrm>
              <a:off x="287400" y="1523076"/>
              <a:ext cx="410650" cy="389323"/>
            </a:xfrm>
            <a:custGeom>
              <a:avLst/>
              <a:gdLst/>
              <a:ahLst/>
              <a:cxnLst/>
              <a:rect l="l" t="t" r="r" b="b"/>
              <a:pathLst>
                <a:path w="12054" h="11428" extrusionOk="0">
                  <a:moveTo>
                    <a:pt x="12038" y="1"/>
                  </a:moveTo>
                  <a:lnTo>
                    <a:pt x="5690" y="63"/>
                  </a:lnTo>
                  <a:lnTo>
                    <a:pt x="0" y="5753"/>
                  </a:lnTo>
                  <a:lnTo>
                    <a:pt x="5690" y="11427"/>
                  </a:lnTo>
                  <a:lnTo>
                    <a:pt x="12054" y="11349"/>
                  </a:lnTo>
                  <a:lnTo>
                    <a:pt x="12022" y="5753"/>
                  </a:lnTo>
                  <a:lnTo>
                    <a:pt x="120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605" name="Google Shape;605;p5"/>
            <p:cNvGrpSpPr/>
            <p:nvPr/>
          </p:nvGrpSpPr>
          <p:grpSpPr>
            <a:xfrm>
              <a:off x="3506435" y="347565"/>
              <a:ext cx="211891" cy="228660"/>
              <a:chOff x="3749825" y="1582175"/>
              <a:chExt cx="122700" cy="140325"/>
            </a:xfrm>
          </p:grpSpPr>
          <p:sp>
            <p:nvSpPr>
              <p:cNvPr id="606" name="Google Shape;606;p5"/>
              <p:cNvSpPr/>
              <p:nvPr/>
            </p:nvSpPr>
            <p:spPr>
              <a:xfrm>
                <a:off x="3749825" y="1582175"/>
                <a:ext cx="122700" cy="122300"/>
              </a:xfrm>
              <a:custGeom>
                <a:avLst/>
                <a:gdLst/>
                <a:ahLst/>
                <a:cxnLst/>
                <a:rect l="l" t="t" r="r" b="b"/>
                <a:pathLst>
                  <a:path w="4908" h="4892" extrusionOk="0">
                    <a:moveTo>
                      <a:pt x="2462" y="1"/>
                    </a:moveTo>
                    <a:cubicBezTo>
                      <a:pt x="1098" y="1"/>
                      <a:pt x="1" y="1098"/>
                      <a:pt x="1" y="2446"/>
                    </a:cubicBezTo>
                    <a:cubicBezTo>
                      <a:pt x="1" y="3794"/>
                      <a:pt x="1098" y="4891"/>
                      <a:pt x="2462" y="4891"/>
                    </a:cubicBezTo>
                    <a:cubicBezTo>
                      <a:pt x="3810" y="4891"/>
                      <a:pt x="4907" y="3794"/>
                      <a:pt x="4907" y="2446"/>
                    </a:cubicBezTo>
                    <a:cubicBezTo>
                      <a:pt x="4907" y="1098"/>
                      <a:pt x="3810" y="1"/>
                      <a:pt x="2462" y="1"/>
                    </a:cubicBezTo>
                    <a:close/>
                  </a:path>
                </a:pathLst>
              </a:custGeom>
              <a:solidFill>
                <a:srgbClr val="CECC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7" name="Google Shape;607;p5"/>
              <p:cNvSpPr/>
              <p:nvPr/>
            </p:nvSpPr>
            <p:spPr>
              <a:xfrm>
                <a:off x="3749825" y="1599825"/>
                <a:ext cx="122700" cy="122675"/>
              </a:xfrm>
              <a:custGeom>
                <a:avLst/>
                <a:gdLst/>
                <a:ahLst/>
                <a:cxnLst/>
                <a:rect l="l" t="t" r="r" b="b"/>
                <a:pathLst>
                  <a:path w="4908" h="4907" extrusionOk="0">
                    <a:moveTo>
                      <a:pt x="2462" y="0"/>
                    </a:moveTo>
                    <a:cubicBezTo>
                      <a:pt x="1098" y="0"/>
                      <a:pt x="1" y="1097"/>
                      <a:pt x="1" y="2461"/>
                    </a:cubicBezTo>
                    <a:cubicBezTo>
                      <a:pt x="1" y="3809"/>
                      <a:pt x="1098" y="4906"/>
                      <a:pt x="2462" y="4906"/>
                    </a:cubicBezTo>
                    <a:cubicBezTo>
                      <a:pt x="3810" y="4906"/>
                      <a:pt x="4907" y="3809"/>
                      <a:pt x="4907" y="2461"/>
                    </a:cubicBezTo>
                    <a:cubicBezTo>
                      <a:pt x="4907" y="1097"/>
                      <a:pt x="3810" y="0"/>
                      <a:pt x="2462" y="0"/>
                    </a:cubicBezTo>
                    <a:close/>
                  </a:path>
                </a:pathLst>
              </a:custGeom>
              <a:solidFill>
                <a:srgbClr val="E5E4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608" name="Google Shape;608;p5"/>
            <p:cNvSpPr/>
            <p:nvPr/>
          </p:nvSpPr>
          <p:spPr>
            <a:xfrm>
              <a:off x="451797" y="431885"/>
              <a:ext cx="3252650" cy="4251306"/>
            </a:xfrm>
            <a:custGeom>
              <a:avLst/>
              <a:gdLst/>
              <a:ahLst/>
              <a:cxnLst/>
              <a:rect l="l" t="t" r="r" b="b"/>
              <a:pathLst>
                <a:path w="71664" h="101962" extrusionOk="0">
                  <a:moveTo>
                    <a:pt x="0" y="0"/>
                  </a:moveTo>
                  <a:lnTo>
                    <a:pt x="0" y="101962"/>
                  </a:lnTo>
                  <a:lnTo>
                    <a:pt x="71663" y="101962"/>
                  </a:lnTo>
                  <a:lnTo>
                    <a:pt x="71663" y="0"/>
                  </a:lnTo>
                  <a:close/>
                </a:path>
              </a:pathLst>
            </a:custGeom>
            <a:solidFill>
              <a:srgbClr val="FFFB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9" name="Google Shape;609;p5"/>
            <p:cNvSpPr/>
            <p:nvPr/>
          </p:nvSpPr>
          <p:spPr>
            <a:xfrm>
              <a:off x="425102" y="415575"/>
              <a:ext cx="27314" cy="4250638"/>
            </a:xfrm>
            <a:custGeom>
              <a:avLst/>
              <a:gdLst/>
              <a:ahLst/>
              <a:cxnLst/>
              <a:rect l="l" t="t" r="r" b="b"/>
              <a:pathLst>
                <a:path w="70489" h="101946" extrusionOk="0">
                  <a:moveTo>
                    <a:pt x="1" y="0"/>
                  </a:moveTo>
                  <a:lnTo>
                    <a:pt x="1" y="101946"/>
                  </a:lnTo>
                  <a:lnTo>
                    <a:pt x="70488" y="101946"/>
                  </a:lnTo>
                  <a:lnTo>
                    <a:pt x="70488" y="0"/>
                  </a:ln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0" name="Google Shape;610;p5"/>
            <p:cNvSpPr/>
            <p:nvPr/>
          </p:nvSpPr>
          <p:spPr>
            <a:xfrm>
              <a:off x="287400" y="1009909"/>
              <a:ext cx="410650" cy="389323"/>
            </a:xfrm>
            <a:custGeom>
              <a:avLst/>
              <a:gdLst/>
              <a:ahLst/>
              <a:cxnLst/>
              <a:rect l="l" t="t" r="r" b="b"/>
              <a:pathLst>
                <a:path w="12054" h="11428" extrusionOk="0">
                  <a:moveTo>
                    <a:pt x="12038" y="1"/>
                  </a:moveTo>
                  <a:lnTo>
                    <a:pt x="5690" y="79"/>
                  </a:lnTo>
                  <a:lnTo>
                    <a:pt x="0" y="5753"/>
                  </a:lnTo>
                  <a:lnTo>
                    <a:pt x="5690" y="11427"/>
                  </a:lnTo>
                  <a:lnTo>
                    <a:pt x="12054" y="11349"/>
                  </a:lnTo>
                  <a:lnTo>
                    <a:pt x="12022" y="5753"/>
                  </a:lnTo>
                  <a:lnTo>
                    <a:pt x="120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1" name="Google Shape;611;p5"/>
            <p:cNvSpPr/>
            <p:nvPr/>
          </p:nvSpPr>
          <p:spPr>
            <a:xfrm>
              <a:off x="505853" y="390023"/>
              <a:ext cx="3199274" cy="4250680"/>
            </a:xfrm>
            <a:custGeom>
              <a:avLst/>
              <a:gdLst/>
              <a:ahLst/>
              <a:cxnLst/>
              <a:rect l="l" t="t" r="r" b="b"/>
              <a:pathLst>
                <a:path w="70488" h="101947" extrusionOk="0">
                  <a:moveTo>
                    <a:pt x="0" y="1"/>
                  </a:moveTo>
                  <a:lnTo>
                    <a:pt x="0" y="101947"/>
                  </a:lnTo>
                  <a:lnTo>
                    <a:pt x="70488" y="101947"/>
                  </a:lnTo>
                  <a:lnTo>
                    <a:pt x="70488" y="1"/>
                  </a:ln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2" name="Google Shape;612;p5"/>
            <p:cNvSpPr/>
            <p:nvPr/>
          </p:nvSpPr>
          <p:spPr>
            <a:xfrm>
              <a:off x="544258" y="347569"/>
              <a:ext cx="3235093" cy="4250638"/>
            </a:xfrm>
            <a:custGeom>
              <a:avLst/>
              <a:gdLst/>
              <a:ahLst/>
              <a:cxnLst/>
              <a:rect l="l" t="t" r="r" b="b"/>
              <a:pathLst>
                <a:path w="70489" h="101946" extrusionOk="0">
                  <a:moveTo>
                    <a:pt x="1" y="0"/>
                  </a:moveTo>
                  <a:lnTo>
                    <a:pt x="1" y="101946"/>
                  </a:lnTo>
                  <a:lnTo>
                    <a:pt x="70488" y="101946"/>
                  </a:lnTo>
                  <a:lnTo>
                    <a:pt x="704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613" name="Google Shape;613;p5"/>
            <p:cNvGrpSpPr/>
            <p:nvPr/>
          </p:nvGrpSpPr>
          <p:grpSpPr>
            <a:xfrm>
              <a:off x="3605646" y="347555"/>
              <a:ext cx="3171263" cy="4335622"/>
              <a:chOff x="3813879" y="1643320"/>
              <a:chExt cx="1829821" cy="2599605"/>
            </a:xfrm>
          </p:grpSpPr>
          <p:sp>
            <p:nvSpPr>
              <p:cNvPr id="614" name="Google Shape;614;p5"/>
              <p:cNvSpPr/>
              <p:nvPr/>
            </p:nvSpPr>
            <p:spPr>
              <a:xfrm>
                <a:off x="3852100" y="1693875"/>
                <a:ext cx="1791600" cy="2549050"/>
              </a:xfrm>
              <a:custGeom>
                <a:avLst/>
                <a:gdLst/>
                <a:ahLst/>
                <a:cxnLst/>
                <a:rect l="l" t="t" r="r" b="b"/>
                <a:pathLst>
                  <a:path w="71664" h="101962" extrusionOk="0">
                    <a:moveTo>
                      <a:pt x="1" y="0"/>
                    </a:moveTo>
                    <a:lnTo>
                      <a:pt x="1" y="101962"/>
                    </a:lnTo>
                    <a:lnTo>
                      <a:pt x="71664" y="101962"/>
                    </a:lnTo>
                    <a:lnTo>
                      <a:pt x="71664" y="0"/>
                    </a:lnTo>
                    <a:close/>
                  </a:path>
                </a:pathLst>
              </a:custGeom>
              <a:solidFill>
                <a:srgbClr val="FFFB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5" name="Google Shape;615;p5"/>
              <p:cNvSpPr/>
              <p:nvPr/>
            </p:nvSpPr>
            <p:spPr>
              <a:xfrm>
                <a:off x="3851725" y="1668775"/>
                <a:ext cx="1762600" cy="2548675"/>
              </a:xfrm>
              <a:custGeom>
                <a:avLst/>
                <a:gdLst/>
                <a:ahLst/>
                <a:cxnLst/>
                <a:rect l="l" t="t" r="r" b="b"/>
                <a:pathLst>
                  <a:path w="70504" h="101947" extrusionOk="0">
                    <a:moveTo>
                      <a:pt x="0" y="1"/>
                    </a:moveTo>
                    <a:lnTo>
                      <a:pt x="0" y="101947"/>
                    </a:lnTo>
                    <a:lnTo>
                      <a:pt x="70503" y="101947"/>
                    </a:lnTo>
                    <a:lnTo>
                      <a:pt x="70503" y="1"/>
                    </a:ln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6" name="Google Shape;616;p5"/>
              <p:cNvSpPr/>
              <p:nvPr/>
            </p:nvSpPr>
            <p:spPr>
              <a:xfrm>
                <a:off x="3813879" y="1643320"/>
                <a:ext cx="1776877" cy="2548650"/>
              </a:xfrm>
              <a:custGeom>
                <a:avLst/>
                <a:gdLst/>
                <a:ahLst/>
                <a:cxnLst/>
                <a:rect l="l" t="t" r="r" b="b"/>
                <a:pathLst>
                  <a:path w="70504" h="101946" extrusionOk="0">
                    <a:moveTo>
                      <a:pt x="1" y="0"/>
                    </a:moveTo>
                    <a:lnTo>
                      <a:pt x="1" y="101946"/>
                    </a:lnTo>
                    <a:lnTo>
                      <a:pt x="70504" y="101946"/>
                    </a:lnTo>
                    <a:lnTo>
                      <a:pt x="705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617" name="Google Shape;617;p5"/>
            <p:cNvSpPr/>
            <p:nvPr/>
          </p:nvSpPr>
          <p:spPr>
            <a:xfrm>
              <a:off x="6564675" y="347575"/>
              <a:ext cx="27314" cy="4250638"/>
            </a:xfrm>
            <a:custGeom>
              <a:avLst/>
              <a:gdLst/>
              <a:ahLst/>
              <a:cxnLst/>
              <a:rect l="l" t="t" r="r" b="b"/>
              <a:pathLst>
                <a:path w="70489" h="101946" extrusionOk="0">
                  <a:moveTo>
                    <a:pt x="1" y="0"/>
                  </a:moveTo>
                  <a:lnTo>
                    <a:pt x="1" y="101946"/>
                  </a:lnTo>
                  <a:lnTo>
                    <a:pt x="70488" y="101946"/>
                  </a:lnTo>
                  <a:lnTo>
                    <a:pt x="70488" y="0"/>
                  </a:ln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618" name="Google Shape;618;p5"/>
          <p:cNvSpPr txBox="1">
            <a:spLocks noGrp="1"/>
          </p:cNvSpPr>
          <p:nvPr>
            <p:ph type="title"/>
          </p:nvPr>
        </p:nvSpPr>
        <p:spPr>
          <a:xfrm>
            <a:off x="1668062" y="434575"/>
            <a:ext cx="4293600" cy="580800"/>
          </a:xfrm>
          <a:prstGeom prst="rect">
            <a:avLst/>
          </a:prstGeom>
        </p:spPr>
        <p:txBody>
          <a:bodyPr spcFirstLastPara="1" wrap="square" lIns="0" tIns="0" rIns="0" bIns="0" anchor="t" anchorCtr="0">
            <a:noAutofit/>
          </a:bodyPr>
          <a:lstStyle>
            <a:lvl1pPr lvl="0" algn="ctr">
              <a:spcBef>
                <a:spcPts val="0"/>
              </a:spcBef>
              <a:spcAft>
                <a:spcPts val="0"/>
              </a:spcAft>
              <a:buSzPts val="3000"/>
              <a:buNone/>
              <a:defRPr sz="3000">
                <a:latin typeface="Secular One"/>
                <a:ea typeface="Secular One"/>
                <a:cs typeface="Secular One"/>
                <a:sym typeface="Secular 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19" name="Google Shape;619;p5"/>
          <p:cNvSpPr txBox="1">
            <a:spLocks noGrp="1"/>
          </p:cNvSpPr>
          <p:nvPr>
            <p:ph type="subTitle" idx="1"/>
          </p:nvPr>
        </p:nvSpPr>
        <p:spPr>
          <a:xfrm>
            <a:off x="1193950" y="3194300"/>
            <a:ext cx="2349300" cy="8040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620" name="Google Shape;620;p5"/>
          <p:cNvSpPr txBox="1">
            <a:spLocks noGrp="1"/>
          </p:cNvSpPr>
          <p:nvPr>
            <p:ph type="subTitle" idx="2"/>
          </p:nvPr>
        </p:nvSpPr>
        <p:spPr>
          <a:xfrm>
            <a:off x="4112463" y="3200000"/>
            <a:ext cx="2349300" cy="7926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621" name="Google Shape;621;p5"/>
          <p:cNvSpPr txBox="1">
            <a:spLocks noGrp="1"/>
          </p:cNvSpPr>
          <p:nvPr>
            <p:ph type="title" idx="3"/>
          </p:nvPr>
        </p:nvSpPr>
        <p:spPr>
          <a:xfrm>
            <a:off x="1193786" y="2385125"/>
            <a:ext cx="2349300" cy="384900"/>
          </a:xfrm>
          <a:prstGeom prst="rect">
            <a:avLst/>
          </a:prstGeom>
        </p:spPr>
        <p:txBody>
          <a:bodyPr spcFirstLastPara="1" wrap="square" lIns="0" tIns="0" rIns="0" bIns="0" anchor="ctr" anchorCtr="0">
            <a:noAutofit/>
          </a:bodyPr>
          <a:lstStyle>
            <a:lvl1pPr lvl="0" algn="ctr" rtl="0">
              <a:spcBef>
                <a:spcPts val="0"/>
              </a:spcBef>
              <a:spcAft>
                <a:spcPts val="0"/>
              </a:spcAft>
              <a:buSzPts val="2000"/>
              <a:buNone/>
              <a:defRPr sz="2000" b="0">
                <a:solidFill>
                  <a:schemeClr val="accent2"/>
                </a:solidFill>
                <a:latin typeface="Secular One"/>
                <a:ea typeface="Secular One"/>
                <a:cs typeface="Secular One"/>
                <a:sym typeface="Secular One"/>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622" name="Google Shape;622;p5"/>
          <p:cNvSpPr txBox="1">
            <a:spLocks noGrp="1"/>
          </p:cNvSpPr>
          <p:nvPr>
            <p:ph type="title" idx="4"/>
          </p:nvPr>
        </p:nvSpPr>
        <p:spPr>
          <a:xfrm>
            <a:off x="4112475" y="2387825"/>
            <a:ext cx="2349300" cy="379500"/>
          </a:xfrm>
          <a:prstGeom prst="rect">
            <a:avLst/>
          </a:prstGeom>
        </p:spPr>
        <p:txBody>
          <a:bodyPr spcFirstLastPara="1" wrap="square" lIns="0" tIns="0" rIns="0" bIns="0" anchor="ctr" anchorCtr="0">
            <a:noAutofit/>
          </a:bodyPr>
          <a:lstStyle>
            <a:lvl1pPr lvl="0" algn="ctr" rtl="0">
              <a:spcBef>
                <a:spcPts val="0"/>
              </a:spcBef>
              <a:spcAft>
                <a:spcPts val="0"/>
              </a:spcAft>
              <a:buSzPts val="2000"/>
              <a:buNone/>
              <a:defRPr sz="2000" b="0">
                <a:solidFill>
                  <a:schemeClr val="accent2"/>
                </a:solidFill>
                <a:latin typeface="Secular One"/>
                <a:ea typeface="Secular One"/>
                <a:cs typeface="Secular One"/>
                <a:sym typeface="Secular One"/>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grpSp>
        <p:nvGrpSpPr>
          <p:cNvPr id="623" name="Google Shape;623;p5"/>
          <p:cNvGrpSpPr/>
          <p:nvPr/>
        </p:nvGrpSpPr>
        <p:grpSpPr>
          <a:xfrm>
            <a:off x="498381" y="269049"/>
            <a:ext cx="826017" cy="800226"/>
            <a:chOff x="2196125" y="2117850"/>
            <a:chExt cx="569000" cy="541975"/>
          </a:xfrm>
        </p:grpSpPr>
        <p:sp>
          <p:nvSpPr>
            <p:cNvPr id="624" name="Google Shape;624;p5"/>
            <p:cNvSpPr/>
            <p:nvPr/>
          </p:nvSpPr>
          <p:spPr>
            <a:xfrm>
              <a:off x="2196125" y="2117850"/>
              <a:ext cx="569000" cy="541975"/>
            </a:xfrm>
            <a:custGeom>
              <a:avLst/>
              <a:gdLst/>
              <a:ahLst/>
              <a:cxnLst/>
              <a:rect l="l" t="t" r="r" b="b"/>
              <a:pathLst>
                <a:path w="22760" h="21679" extrusionOk="0">
                  <a:moveTo>
                    <a:pt x="4906" y="1"/>
                  </a:moveTo>
                  <a:lnTo>
                    <a:pt x="0" y="17854"/>
                  </a:lnTo>
                  <a:lnTo>
                    <a:pt x="13903" y="21678"/>
                  </a:lnTo>
                  <a:lnTo>
                    <a:pt x="18825" y="19249"/>
                  </a:lnTo>
                  <a:lnTo>
                    <a:pt x="22759" y="4907"/>
                  </a:lnTo>
                  <a:lnTo>
                    <a:pt x="490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5" name="Google Shape;625;p5"/>
            <p:cNvSpPr/>
            <p:nvPr/>
          </p:nvSpPr>
          <p:spPr>
            <a:xfrm>
              <a:off x="2543700" y="2571625"/>
              <a:ext cx="123075" cy="88200"/>
            </a:xfrm>
            <a:custGeom>
              <a:avLst/>
              <a:gdLst/>
              <a:ahLst/>
              <a:cxnLst/>
              <a:rect l="l" t="t" r="r" b="b"/>
              <a:pathLst>
                <a:path w="4923" h="3528" extrusionOk="0">
                  <a:moveTo>
                    <a:pt x="972" y="1"/>
                  </a:moveTo>
                  <a:lnTo>
                    <a:pt x="0" y="3527"/>
                  </a:lnTo>
                  <a:lnTo>
                    <a:pt x="4922" y="1098"/>
                  </a:lnTo>
                  <a:lnTo>
                    <a:pt x="972" y="1"/>
                  </a:ln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6" name="Google Shape;626;p5"/>
            <p:cNvSpPr/>
            <p:nvPr/>
          </p:nvSpPr>
          <p:spPr>
            <a:xfrm>
              <a:off x="2298775" y="2117850"/>
              <a:ext cx="466350" cy="195950"/>
            </a:xfrm>
            <a:custGeom>
              <a:avLst/>
              <a:gdLst/>
              <a:ahLst/>
              <a:cxnLst/>
              <a:rect l="l" t="t" r="r" b="b"/>
              <a:pathLst>
                <a:path w="18654" h="7838" extrusionOk="0">
                  <a:moveTo>
                    <a:pt x="800" y="1"/>
                  </a:moveTo>
                  <a:lnTo>
                    <a:pt x="1" y="2932"/>
                  </a:lnTo>
                  <a:lnTo>
                    <a:pt x="17854" y="7838"/>
                  </a:lnTo>
                  <a:lnTo>
                    <a:pt x="18653" y="4907"/>
                  </a:lnTo>
                  <a:lnTo>
                    <a:pt x="800" y="1"/>
                  </a:ln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627" name="Google Shape;627;p5"/>
          <p:cNvGrpSpPr/>
          <p:nvPr/>
        </p:nvGrpSpPr>
        <p:grpSpPr>
          <a:xfrm>
            <a:off x="60852" y="4228002"/>
            <a:ext cx="1165923" cy="406711"/>
            <a:chOff x="137052" y="4228002"/>
            <a:chExt cx="1165923" cy="406711"/>
          </a:xfrm>
        </p:grpSpPr>
        <p:sp>
          <p:nvSpPr>
            <p:cNvPr id="628" name="Google Shape;628;p5"/>
            <p:cNvSpPr/>
            <p:nvPr/>
          </p:nvSpPr>
          <p:spPr>
            <a:xfrm rot="5400000" flipH="1">
              <a:off x="516658" y="3848396"/>
              <a:ext cx="406711" cy="1165923"/>
            </a:xfrm>
            <a:custGeom>
              <a:avLst/>
              <a:gdLst/>
              <a:ahLst/>
              <a:cxnLst/>
              <a:rect l="l" t="t" r="r" b="b"/>
              <a:pathLst>
                <a:path w="19296" h="50088" extrusionOk="0">
                  <a:moveTo>
                    <a:pt x="815" y="1"/>
                  </a:moveTo>
                  <a:cubicBezTo>
                    <a:pt x="392" y="1"/>
                    <a:pt x="0" y="361"/>
                    <a:pt x="0" y="784"/>
                  </a:cubicBezTo>
                  <a:lnTo>
                    <a:pt x="0" y="43983"/>
                  </a:lnTo>
                  <a:cubicBezTo>
                    <a:pt x="0" y="44406"/>
                    <a:pt x="314" y="44923"/>
                    <a:pt x="690" y="45143"/>
                  </a:cubicBezTo>
                  <a:lnTo>
                    <a:pt x="9013" y="49923"/>
                  </a:lnTo>
                  <a:cubicBezTo>
                    <a:pt x="9201" y="50033"/>
                    <a:pt x="9440" y="50088"/>
                    <a:pt x="9679" y="50088"/>
                  </a:cubicBezTo>
                  <a:cubicBezTo>
                    <a:pt x="9918" y="50088"/>
                    <a:pt x="10157" y="50033"/>
                    <a:pt x="10345" y="49923"/>
                  </a:cubicBezTo>
                  <a:lnTo>
                    <a:pt x="18653" y="45143"/>
                  </a:lnTo>
                  <a:cubicBezTo>
                    <a:pt x="19013" y="44923"/>
                    <a:pt x="19295" y="44406"/>
                    <a:pt x="19295" y="43983"/>
                  </a:cubicBezTo>
                  <a:lnTo>
                    <a:pt x="19295" y="784"/>
                  </a:lnTo>
                  <a:cubicBezTo>
                    <a:pt x="19295" y="361"/>
                    <a:pt x="18982" y="1"/>
                    <a:pt x="185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9" name="Google Shape;629;p5"/>
            <p:cNvSpPr/>
            <p:nvPr/>
          </p:nvSpPr>
          <p:spPr>
            <a:xfrm>
              <a:off x="276375" y="4267400"/>
              <a:ext cx="977400" cy="46200"/>
            </a:xfrm>
            <a:prstGeom prst="roundRect">
              <a:avLst>
                <a:gd name="adj" fmla="val 18019"/>
              </a:avLst>
            </a:prstGeom>
            <a:solidFill>
              <a:srgbClr val="FFFFFF">
                <a:alpha val="20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30"/>
        <p:cNvGrpSpPr/>
        <p:nvPr/>
      </p:nvGrpSpPr>
      <p:grpSpPr>
        <a:xfrm>
          <a:off x="0" y="0"/>
          <a:ext cx="0" cy="0"/>
          <a:chOff x="0" y="0"/>
          <a:chExt cx="0" cy="0"/>
        </a:xfrm>
      </p:grpSpPr>
      <p:sp>
        <p:nvSpPr>
          <p:cNvPr id="631" name="Google Shape;631;p6"/>
          <p:cNvSpPr/>
          <p:nvPr/>
        </p:nvSpPr>
        <p:spPr>
          <a:xfrm>
            <a:off x="25" y="4344175"/>
            <a:ext cx="9144000" cy="224700"/>
          </a:xfrm>
          <a:prstGeom prst="rect">
            <a:avLst/>
          </a:prstGeom>
          <a:solidFill>
            <a:srgbClr val="FFFB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2" name="Google Shape;632;p6"/>
          <p:cNvSpPr/>
          <p:nvPr/>
        </p:nvSpPr>
        <p:spPr>
          <a:xfrm>
            <a:off x="25" y="4568875"/>
            <a:ext cx="9144000" cy="574500"/>
          </a:xfrm>
          <a:prstGeom prst="rect">
            <a:avLst/>
          </a:prstGeom>
          <a:solidFill>
            <a:srgbClr val="CDC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3" name="Google Shape;633;p6"/>
          <p:cNvSpPr/>
          <p:nvPr/>
        </p:nvSpPr>
        <p:spPr>
          <a:xfrm>
            <a:off x="25" y="4568875"/>
            <a:ext cx="9144000" cy="574500"/>
          </a:xfrm>
          <a:prstGeom prst="rect">
            <a:avLst/>
          </a:prstGeom>
          <a:solidFill>
            <a:srgbClr val="000000">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634" name="Google Shape;634;p6"/>
          <p:cNvGrpSpPr/>
          <p:nvPr/>
        </p:nvGrpSpPr>
        <p:grpSpPr>
          <a:xfrm>
            <a:off x="6633454" y="404467"/>
            <a:ext cx="3254333" cy="4765783"/>
            <a:chOff x="6633454" y="404467"/>
            <a:chExt cx="3254333" cy="4765783"/>
          </a:xfrm>
        </p:grpSpPr>
        <p:sp>
          <p:nvSpPr>
            <p:cNvPr id="635" name="Google Shape;635;p6"/>
            <p:cNvSpPr/>
            <p:nvPr/>
          </p:nvSpPr>
          <p:spPr>
            <a:xfrm>
              <a:off x="6633458" y="404467"/>
              <a:ext cx="1044275" cy="2175275"/>
            </a:xfrm>
            <a:custGeom>
              <a:avLst/>
              <a:gdLst/>
              <a:ahLst/>
              <a:cxnLst/>
              <a:rect l="l" t="t" r="r" b="b"/>
              <a:pathLst>
                <a:path w="41771" h="87011" extrusionOk="0">
                  <a:moveTo>
                    <a:pt x="1" y="1"/>
                  </a:moveTo>
                  <a:lnTo>
                    <a:pt x="1" y="87011"/>
                  </a:lnTo>
                  <a:lnTo>
                    <a:pt x="41771" y="87011"/>
                  </a:lnTo>
                  <a:lnTo>
                    <a:pt x="4177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6" name="Google Shape;636;p6"/>
            <p:cNvSpPr/>
            <p:nvPr/>
          </p:nvSpPr>
          <p:spPr>
            <a:xfrm>
              <a:off x="6677408" y="447842"/>
              <a:ext cx="956975" cy="2087975"/>
            </a:xfrm>
            <a:custGeom>
              <a:avLst/>
              <a:gdLst/>
              <a:ahLst/>
              <a:cxnLst/>
              <a:rect l="l" t="t" r="r" b="b"/>
              <a:pathLst>
                <a:path w="38279" h="83519" extrusionOk="0">
                  <a:moveTo>
                    <a:pt x="274" y="1"/>
                  </a:moveTo>
                  <a:cubicBezTo>
                    <a:pt x="114" y="1"/>
                    <a:pt x="0" y="115"/>
                    <a:pt x="0" y="275"/>
                  </a:cubicBezTo>
                  <a:lnTo>
                    <a:pt x="0" y="83244"/>
                  </a:lnTo>
                  <a:cubicBezTo>
                    <a:pt x="0" y="83404"/>
                    <a:pt x="114" y="83518"/>
                    <a:pt x="274" y="83518"/>
                  </a:cubicBezTo>
                  <a:lnTo>
                    <a:pt x="38004" y="83518"/>
                  </a:lnTo>
                  <a:cubicBezTo>
                    <a:pt x="38141" y="83518"/>
                    <a:pt x="38278" y="83404"/>
                    <a:pt x="38278" y="83244"/>
                  </a:cubicBezTo>
                  <a:lnTo>
                    <a:pt x="38278" y="275"/>
                  </a:lnTo>
                  <a:cubicBezTo>
                    <a:pt x="38278" y="115"/>
                    <a:pt x="38141" y="1"/>
                    <a:pt x="380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7" name="Google Shape;637;p6"/>
            <p:cNvSpPr/>
            <p:nvPr/>
          </p:nvSpPr>
          <p:spPr>
            <a:xfrm>
              <a:off x="6894808" y="839292"/>
              <a:ext cx="522150" cy="87350"/>
            </a:xfrm>
            <a:custGeom>
              <a:avLst/>
              <a:gdLst/>
              <a:ahLst/>
              <a:cxnLst/>
              <a:rect l="l" t="t" r="r" b="b"/>
              <a:pathLst>
                <a:path w="20886" h="3494" fill="none" extrusionOk="0">
                  <a:moveTo>
                    <a:pt x="17462" y="1"/>
                  </a:moveTo>
                  <a:cubicBezTo>
                    <a:pt x="19357" y="1"/>
                    <a:pt x="20886" y="1530"/>
                    <a:pt x="20886" y="3425"/>
                  </a:cubicBezTo>
                  <a:lnTo>
                    <a:pt x="20886" y="3493"/>
                  </a:lnTo>
                  <a:lnTo>
                    <a:pt x="1" y="3493"/>
                  </a:lnTo>
                  <a:lnTo>
                    <a:pt x="1" y="3425"/>
                  </a:lnTo>
                  <a:cubicBezTo>
                    <a:pt x="1" y="1530"/>
                    <a:pt x="1530" y="1"/>
                    <a:pt x="3424" y="1"/>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8" name="Google Shape;638;p6"/>
            <p:cNvSpPr/>
            <p:nvPr/>
          </p:nvSpPr>
          <p:spPr>
            <a:xfrm>
              <a:off x="6894808" y="948292"/>
              <a:ext cx="522150" cy="86750"/>
            </a:xfrm>
            <a:custGeom>
              <a:avLst/>
              <a:gdLst/>
              <a:ahLst/>
              <a:cxnLst/>
              <a:rect l="l" t="t" r="r" b="b"/>
              <a:pathLst>
                <a:path w="20886" h="3470" fill="none" extrusionOk="0">
                  <a:moveTo>
                    <a:pt x="17462" y="0"/>
                  </a:moveTo>
                  <a:cubicBezTo>
                    <a:pt x="19357" y="0"/>
                    <a:pt x="20886" y="1530"/>
                    <a:pt x="20886" y="3424"/>
                  </a:cubicBezTo>
                  <a:lnTo>
                    <a:pt x="20886" y="3470"/>
                  </a:lnTo>
                  <a:lnTo>
                    <a:pt x="1" y="3470"/>
                  </a:lnTo>
                  <a:lnTo>
                    <a:pt x="1" y="3424"/>
                  </a:lnTo>
                  <a:cubicBezTo>
                    <a:pt x="1" y="1530"/>
                    <a:pt x="1530" y="0"/>
                    <a:pt x="3424"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9" name="Google Shape;639;p6"/>
            <p:cNvSpPr/>
            <p:nvPr/>
          </p:nvSpPr>
          <p:spPr>
            <a:xfrm>
              <a:off x="6894808" y="1056717"/>
              <a:ext cx="522150" cy="87325"/>
            </a:xfrm>
            <a:custGeom>
              <a:avLst/>
              <a:gdLst/>
              <a:ahLst/>
              <a:cxnLst/>
              <a:rect l="l" t="t" r="r" b="b"/>
              <a:pathLst>
                <a:path w="20886" h="3493" fill="none" extrusionOk="0">
                  <a:moveTo>
                    <a:pt x="17462" y="0"/>
                  </a:moveTo>
                  <a:cubicBezTo>
                    <a:pt x="19357" y="0"/>
                    <a:pt x="20886" y="1530"/>
                    <a:pt x="20886" y="3424"/>
                  </a:cubicBezTo>
                  <a:lnTo>
                    <a:pt x="20886" y="3493"/>
                  </a:lnTo>
                  <a:lnTo>
                    <a:pt x="1" y="3493"/>
                  </a:lnTo>
                  <a:lnTo>
                    <a:pt x="1" y="3424"/>
                  </a:lnTo>
                  <a:cubicBezTo>
                    <a:pt x="1" y="1530"/>
                    <a:pt x="1530" y="0"/>
                    <a:pt x="3424"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0" name="Google Shape;640;p6"/>
            <p:cNvSpPr/>
            <p:nvPr/>
          </p:nvSpPr>
          <p:spPr>
            <a:xfrm>
              <a:off x="6894808" y="2100967"/>
              <a:ext cx="522150" cy="87325"/>
            </a:xfrm>
            <a:custGeom>
              <a:avLst/>
              <a:gdLst/>
              <a:ahLst/>
              <a:cxnLst/>
              <a:rect l="l" t="t" r="r" b="b"/>
              <a:pathLst>
                <a:path w="20886" h="3493" fill="none" extrusionOk="0">
                  <a:moveTo>
                    <a:pt x="17462" y="0"/>
                  </a:moveTo>
                  <a:cubicBezTo>
                    <a:pt x="19357" y="0"/>
                    <a:pt x="20886" y="1530"/>
                    <a:pt x="20886" y="3424"/>
                  </a:cubicBezTo>
                  <a:lnTo>
                    <a:pt x="20886" y="3493"/>
                  </a:lnTo>
                  <a:lnTo>
                    <a:pt x="1" y="3493"/>
                  </a:lnTo>
                  <a:lnTo>
                    <a:pt x="1" y="3424"/>
                  </a:lnTo>
                  <a:cubicBezTo>
                    <a:pt x="1" y="1530"/>
                    <a:pt x="1530" y="0"/>
                    <a:pt x="3424"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1" name="Google Shape;641;p6"/>
            <p:cNvSpPr/>
            <p:nvPr/>
          </p:nvSpPr>
          <p:spPr>
            <a:xfrm>
              <a:off x="6894808" y="2209967"/>
              <a:ext cx="522150" cy="86750"/>
            </a:xfrm>
            <a:custGeom>
              <a:avLst/>
              <a:gdLst/>
              <a:ahLst/>
              <a:cxnLst/>
              <a:rect l="l" t="t" r="r" b="b"/>
              <a:pathLst>
                <a:path w="20886" h="3470" fill="none" extrusionOk="0">
                  <a:moveTo>
                    <a:pt x="17462" y="0"/>
                  </a:moveTo>
                  <a:cubicBezTo>
                    <a:pt x="19357" y="0"/>
                    <a:pt x="20886" y="1529"/>
                    <a:pt x="20886" y="3401"/>
                  </a:cubicBezTo>
                  <a:lnTo>
                    <a:pt x="20886" y="3470"/>
                  </a:lnTo>
                  <a:lnTo>
                    <a:pt x="1" y="3470"/>
                  </a:lnTo>
                  <a:lnTo>
                    <a:pt x="1" y="3401"/>
                  </a:lnTo>
                  <a:cubicBezTo>
                    <a:pt x="1" y="1529"/>
                    <a:pt x="1530" y="0"/>
                    <a:pt x="3424"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2" name="Google Shape;642;p6"/>
            <p:cNvSpPr/>
            <p:nvPr/>
          </p:nvSpPr>
          <p:spPr>
            <a:xfrm>
              <a:off x="6894808" y="2318367"/>
              <a:ext cx="522150" cy="87350"/>
            </a:xfrm>
            <a:custGeom>
              <a:avLst/>
              <a:gdLst/>
              <a:ahLst/>
              <a:cxnLst/>
              <a:rect l="l" t="t" r="r" b="b"/>
              <a:pathLst>
                <a:path w="20886" h="3494" fill="none" extrusionOk="0">
                  <a:moveTo>
                    <a:pt x="17462" y="1"/>
                  </a:moveTo>
                  <a:cubicBezTo>
                    <a:pt x="19357" y="1"/>
                    <a:pt x="20886" y="1530"/>
                    <a:pt x="20886" y="3425"/>
                  </a:cubicBezTo>
                  <a:lnTo>
                    <a:pt x="20886" y="3493"/>
                  </a:lnTo>
                  <a:lnTo>
                    <a:pt x="1" y="3493"/>
                  </a:lnTo>
                  <a:lnTo>
                    <a:pt x="1" y="3425"/>
                  </a:lnTo>
                  <a:cubicBezTo>
                    <a:pt x="1" y="1530"/>
                    <a:pt x="1530" y="1"/>
                    <a:pt x="3424" y="1"/>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3" name="Google Shape;643;p6"/>
            <p:cNvSpPr/>
            <p:nvPr/>
          </p:nvSpPr>
          <p:spPr>
            <a:xfrm>
              <a:off x="6677408" y="607042"/>
              <a:ext cx="956975" cy="1928775"/>
            </a:xfrm>
            <a:custGeom>
              <a:avLst/>
              <a:gdLst/>
              <a:ahLst/>
              <a:cxnLst/>
              <a:rect l="l" t="t" r="r" b="b"/>
              <a:pathLst>
                <a:path w="38279" h="77151" extrusionOk="0">
                  <a:moveTo>
                    <a:pt x="38278" y="1"/>
                  </a:moveTo>
                  <a:cubicBezTo>
                    <a:pt x="37046" y="2717"/>
                    <a:pt x="35790" y="5411"/>
                    <a:pt x="34421" y="8058"/>
                  </a:cubicBezTo>
                  <a:cubicBezTo>
                    <a:pt x="31522" y="13605"/>
                    <a:pt x="28167" y="18946"/>
                    <a:pt x="24127" y="23716"/>
                  </a:cubicBezTo>
                  <a:cubicBezTo>
                    <a:pt x="22095" y="26113"/>
                    <a:pt x="19881" y="28327"/>
                    <a:pt x="17530" y="30381"/>
                  </a:cubicBezTo>
                  <a:cubicBezTo>
                    <a:pt x="15385" y="32230"/>
                    <a:pt x="13033" y="33828"/>
                    <a:pt x="10431" y="34969"/>
                  </a:cubicBezTo>
                  <a:cubicBezTo>
                    <a:pt x="9176" y="35517"/>
                    <a:pt x="7875" y="35974"/>
                    <a:pt x="6551" y="36316"/>
                  </a:cubicBezTo>
                  <a:cubicBezTo>
                    <a:pt x="6072" y="36453"/>
                    <a:pt x="5524" y="36430"/>
                    <a:pt x="5067" y="36567"/>
                  </a:cubicBezTo>
                  <a:cubicBezTo>
                    <a:pt x="4565" y="36727"/>
                    <a:pt x="4132" y="37412"/>
                    <a:pt x="3881" y="37822"/>
                  </a:cubicBezTo>
                  <a:cubicBezTo>
                    <a:pt x="2808" y="39626"/>
                    <a:pt x="2625" y="41840"/>
                    <a:pt x="1393" y="43552"/>
                  </a:cubicBezTo>
                  <a:cubicBezTo>
                    <a:pt x="982" y="44122"/>
                    <a:pt x="502" y="44716"/>
                    <a:pt x="0" y="45286"/>
                  </a:cubicBezTo>
                  <a:lnTo>
                    <a:pt x="0" y="76876"/>
                  </a:lnTo>
                  <a:cubicBezTo>
                    <a:pt x="0" y="77036"/>
                    <a:pt x="114" y="77150"/>
                    <a:pt x="274" y="77150"/>
                  </a:cubicBezTo>
                  <a:lnTo>
                    <a:pt x="38004" y="77150"/>
                  </a:lnTo>
                  <a:cubicBezTo>
                    <a:pt x="38141" y="77150"/>
                    <a:pt x="38278" y="77036"/>
                    <a:pt x="38278" y="76876"/>
                  </a:cubicBezTo>
                  <a:lnTo>
                    <a:pt x="38278" y="1"/>
                  </a:lnTo>
                  <a:close/>
                </a:path>
              </a:pathLst>
            </a:custGeom>
            <a:solidFill>
              <a:srgbClr val="BAC8C8">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4" name="Google Shape;644;p6"/>
            <p:cNvSpPr/>
            <p:nvPr/>
          </p:nvSpPr>
          <p:spPr>
            <a:xfrm>
              <a:off x="6981558" y="556842"/>
              <a:ext cx="348100" cy="86750"/>
            </a:xfrm>
            <a:custGeom>
              <a:avLst/>
              <a:gdLst/>
              <a:ahLst/>
              <a:cxnLst/>
              <a:rect l="l" t="t" r="r" b="b"/>
              <a:pathLst>
                <a:path w="13924" h="3470" extrusionOk="0">
                  <a:moveTo>
                    <a:pt x="297" y="0"/>
                  </a:moveTo>
                  <a:cubicBezTo>
                    <a:pt x="137" y="0"/>
                    <a:pt x="0" y="114"/>
                    <a:pt x="0" y="274"/>
                  </a:cubicBezTo>
                  <a:lnTo>
                    <a:pt x="0" y="3196"/>
                  </a:lnTo>
                  <a:cubicBezTo>
                    <a:pt x="0" y="3356"/>
                    <a:pt x="137" y="3470"/>
                    <a:pt x="297" y="3470"/>
                  </a:cubicBezTo>
                  <a:lnTo>
                    <a:pt x="13650" y="3470"/>
                  </a:lnTo>
                  <a:cubicBezTo>
                    <a:pt x="13809" y="3470"/>
                    <a:pt x="13924" y="3356"/>
                    <a:pt x="13924" y="3196"/>
                  </a:cubicBezTo>
                  <a:lnTo>
                    <a:pt x="13924" y="274"/>
                  </a:lnTo>
                  <a:cubicBezTo>
                    <a:pt x="13924" y="114"/>
                    <a:pt x="13809" y="0"/>
                    <a:pt x="136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5" name="Google Shape;645;p6"/>
            <p:cNvSpPr/>
            <p:nvPr/>
          </p:nvSpPr>
          <p:spPr>
            <a:xfrm>
              <a:off x="6764133" y="1492092"/>
              <a:ext cx="87325" cy="326425"/>
            </a:xfrm>
            <a:custGeom>
              <a:avLst/>
              <a:gdLst/>
              <a:ahLst/>
              <a:cxnLst/>
              <a:rect l="l" t="t" r="r" b="b"/>
              <a:pathLst>
                <a:path w="3493" h="13057" extrusionOk="0">
                  <a:moveTo>
                    <a:pt x="343" y="1"/>
                  </a:moveTo>
                  <a:cubicBezTo>
                    <a:pt x="160" y="1"/>
                    <a:pt x="1" y="138"/>
                    <a:pt x="1" y="343"/>
                  </a:cubicBezTo>
                  <a:lnTo>
                    <a:pt x="206" y="12715"/>
                  </a:lnTo>
                  <a:cubicBezTo>
                    <a:pt x="206" y="12897"/>
                    <a:pt x="366" y="13057"/>
                    <a:pt x="549" y="13057"/>
                  </a:cubicBezTo>
                  <a:lnTo>
                    <a:pt x="2945" y="13057"/>
                  </a:lnTo>
                  <a:cubicBezTo>
                    <a:pt x="3128" y="13057"/>
                    <a:pt x="3288" y="12897"/>
                    <a:pt x="3288" y="12715"/>
                  </a:cubicBezTo>
                  <a:lnTo>
                    <a:pt x="3470" y="343"/>
                  </a:lnTo>
                  <a:cubicBezTo>
                    <a:pt x="3493" y="138"/>
                    <a:pt x="3333" y="1"/>
                    <a:pt x="3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6" name="Google Shape;646;p6"/>
            <p:cNvSpPr/>
            <p:nvPr/>
          </p:nvSpPr>
          <p:spPr>
            <a:xfrm>
              <a:off x="6780683" y="1508092"/>
              <a:ext cx="54250" cy="54800"/>
            </a:xfrm>
            <a:custGeom>
              <a:avLst/>
              <a:gdLst/>
              <a:ahLst/>
              <a:cxnLst/>
              <a:rect l="l" t="t" r="r" b="b"/>
              <a:pathLst>
                <a:path w="2170" h="2192" extrusionOk="0">
                  <a:moveTo>
                    <a:pt x="1073" y="0"/>
                  </a:moveTo>
                  <a:cubicBezTo>
                    <a:pt x="480" y="0"/>
                    <a:pt x="1" y="502"/>
                    <a:pt x="1" y="1096"/>
                  </a:cubicBezTo>
                  <a:cubicBezTo>
                    <a:pt x="1" y="1689"/>
                    <a:pt x="480" y="2191"/>
                    <a:pt x="1073" y="2191"/>
                  </a:cubicBezTo>
                  <a:cubicBezTo>
                    <a:pt x="1690" y="2191"/>
                    <a:pt x="2169" y="1689"/>
                    <a:pt x="2169" y="1096"/>
                  </a:cubicBezTo>
                  <a:cubicBezTo>
                    <a:pt x="2169" y="502"/>
                    <a:pt x="1690" y="0"/>
                    <a:pt x="10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7" name="Google Shape;647;p6"/>
            <p:cNvSpPr/>
            <p:nvPr/>
          </p:nvSpPr>
          <p:spPr>
            <a:xfrm>
              <a:off x="6803508" y="1516067"/>
              <a:ext cx="8600" cy="38825"/>
            </a:xfrm>
            <a:custGeom>
              <a:avLst/>
              <a:gdLst/>
              <a:ahLst/>
              <a:cxnLst/>
              <a:rect l="l" t="t" r="r" b="b"/>
              <a:pathLst>
                <a:path w="344" h="1553" extrusionOk="0">
                  <a:moveTo>
                    <a:pt x="138" y="1"/>
                  </a:moveTo>
                  <a:cubicBezTo>
                    <a:pt x="46" y="1"/>
                    <a:pt x="1" y="46"/>
                    <a:pt x="1" y="138"/>
                  </a:cubicBezTo>
                  <a:lnTo>
                    <a:pt x="1" y="1416"/>
                  </a:lnTo>
                  <a:cubicBezTo>
                    <a:pt x="1" y="1484"/>
                    <a:pt x="46" y="1553"/>
                    <a:pt x="138" y="1553"/>
                  </a:cubicBezTo>
                  <a:lnTo>
                    <a:pt x="206" y="1553"/>
                  </a:lnTo>
                  <a:cubicBezTo>
                    <a:pt x="275" y="1553"/>
                    <a:pt x="343" y="1484"/>
                    <a:pt x="343" y="1416"/>
                  </a:cubicBezTo>
                  <a:lnTo>
                    <a:pt x="343" y="138"/>
                  </a:lnTo>
                  <a:cubicBezTo>
                    <a:pt x="343" y="46"/>
                    <a:pt x="275" y="1"/>
                    <a:pt x="2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8" name="Google Shape;648;p6"/>
            <p:cNvSpPr/>
            <p:nvPr/>
          </p:nvSpPr>
          <p:spPr>
            <a:xfrm>
              <a:off x="7604679" y="578517"/>
              <a:ext cx="43400" cy="217450"/>
            </a:xfrm>
            <a:custGeom>
              <a:avLst/>
              <a:gdLst/>
              <a:ahLst/>
              <a:cxnLst/>
              <a:rect l="l" t="t" r="r" b="b"/>
              <a:pathLst>
                <a:path w="1736" h="8698" extrusionOk="0">
                  <a:moveTo>
                    <a:pt x="389" y="1"/>
                  </a:moveTo>
                  <a:cubicBezTo>
                    <a:pt x="184" y="1"/>
                    <a:pt x="1" y="160"/>
                    <a:pt x="1" y="389"/>
                  </a:cubicBezTo>
                  <a:lnTo>
                    <a:pt x="1" y="8309"/>
                  </a:lnTo>
                  <a:cubicBezTo>
                    <a:pt x="1" y="8514"/>
                    <a:pt x="184" y="8697"/>
                    <a:pt x="389" y="8697"/>
                  </a:cubicBezTo>
                  <a:lnTo>
                    <a:pt x="1348" y="8697"/>
                  </a:lnTo>
                  <a:cubicBezTo>
                    <a:pt x="1553" y="8697"/>
                    <a:pt x="1736" y="8514"/>
                    <a:pt x="1736" y="8309"/>
                  </a:cubicBezTo>
                  <a:lnTo>
                    <a:pt x="1736" y="389"/>
                  </a:lnTo>
                  <a:cubicBezTo>
                    <a:pt x="1736" y="160"/>
                    <a:pt x="1553" y="1"/>
                    <a:pt x="13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9" name="Google Shape;649;p6"/>
            <p:cNvSpPr/>
            <p:nvPr/>
          </p:nvSpPr>
          <p:spPr>
            <a:xfrm>
              <a:off x="7604679" y="2188267"/>
              <a:ext cx="43400" cy="217450"/>
            </a:xfrm>
            <a:custGeom>
              <a:avLst/>
              <a:gdLst/>
              <a:ahLst/>
              <a:cxnLst/>
              <a:rect l="l" t="t" r="r" b="b"/>
              <a:pathLst>
                <a:path w="1736" h="8698" extrusionOk="0">
                  <a:moveTo>
                    <a:pt x="389" y="1"/>
                  </a:moveTo>
                  <a:cubicBezTo>
                    <a:pt x="184" y="1"/>
                    <a:pt x="1" y="161"/>
                    <a:pt x="1" y="389"/>
                  </a:cubicBezTo>
                  <a:lnTo>
                    <a:pt x="1" y="8286"/>
                  </a:lnTo>
                  <a:cubicBezTo>
                    <a:pt x="1" y="8515"/>
                    <a:pt x="184" y="8697"/>
                    <a:pt x="389" y="8697"/>
                  </a:cubicBezTo>
                  <a:lnTo>
                    <a:pt x="1348" y="8697"/>
                  </a:lnTo>
                  <a:cubicBezTo>
                    <a:pt x="1553" y="8697"/>
                    <a:pt x="1736" y="8515"/>
                    <a:pt x="1736" y="8286"/>
                  </a:cubicBezTo>
                  <a:lnTo>
                    <a:pt x="1736" y="389"/>
                  </a:lnTo>
                  <a:cubicBezTo>
                    <a:pt x="1736" y="161"/>
                    <a:pt x="1553" y="1"/>
                    <a:pt x="13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0" name="Google Shape;650;p6"/>
            <p:cNvSpPr/>
            <p:nvPr/>
          </p:nvSpPr>
          <p:spPr>
            <a:xfrm>
              <a:off x="7605254" y="2208817"/>
              <a:ext cx="43400" cy="42250"/>
            </a:xfrm>
            <a:custGeom>
              <a:avLst/>
              <a:gdLst/>
              <a:ahLst/>
              <a:cxnLst/>
              <a:rect l="l" t="t" r="r" b="b"/>
              <a:pathLst>
                <a:path w="1736" h="1690" extrusionOk="0">
                  <a:moveTo>
                    <a:pt x="868" y="0"/>
                  </a:moveTo>
                  <a:cubicBezTo>
                    <a:pt x="434" y="0"/>
                    <a:pt x="1" y="388"/>
                    <a:pt x="24" y="845"/>
                  </a:cubicBezTo>
                  <a:cubicBezTo>
                    <a:pt x="46" y="1301"/>
                    <a:pt x="389" y="1690"/>
                    <a:pt x="868" y="1690"/>
                  </a:cubicBezTo>
                  <a:cubicBezTo>
                    <a:pt x="1302" y="1690"/>
                    <a:pt x="1735" y="1301"/>
                    <a:pt x="1713" y="845"/>
                  </a:cubicBezTo>
                  <a:cubicBezTo>
                    <a:pt x="1690" y="388"/>
                    <a:pt x="1347"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1" name="Google Shape;651;p6"/>
            <p:cNvSpPr/>
            <p:nvPr/>
          </p:nvSpPr>
          <p:spPr>
            <a:xfrm>
              <a:off x="7602979" y="599642"/>
              <a:ext cx="47950" cy="46800"/>
            </a:xfrm>
            <a:custGeom>
              <a:avLst/>
              <a:gdLst/>
              <a:ahLst/>
              <a:cxnLst/>
              <a:rect l="l" t="t" r="r" b="b"/>
              <a:pathLst>
                <a:path w="1918" h="1872" extrusionOk="0">
                  <a:moveTo>
                    <a:pt x="959" y="0"/>
                  </a:moveTo>
                  <a:cubicBezTo>
                    <a:pt x="480" y="0"/>
                    <a:pt x="0" y="434"/>
                    <a:pt x="23" y="936"/>
                  </a:cubicBezTo>
                  <a:cubicBezTo>
                    <a:pt x="46" y="1438"/>
                    <a:pt x="434" y="1872"/>
                    <a:pt x="959" y="1872"/>
                  </a:cubicBezTo>
                  <a:cubicBezTo>
                    <a:pt x="1438" y="1872"/>
                    <a:pt x="1918" y="1438"/>
                    <a:pt x="1895" y="936"/>
                  </a:cubicBezTo>
                  <a:cubicBezTo>
                    <a:pt x="1872" y="434"/>
                    <a:pt x="1484" y="0"/>
                    <a:pt x="9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2" name="Google Shape;652;p6"/>
            <p:cNvSpPr/>
            <p:nvPr/>
          </p:nvSpPr>
          <p:spPr>
            <a:xfrm>
              <a:off x="6701933" y="496267"/>
              <a:ext cx="70225" cy="313175"/>
            </a:xfrm>
            <a:custGeom>
              <a:avLst/>
              <a:gdLst/>
              <a:ahLst/>
              <a:cxnLst/>
              <a:rect l="l" t="t" r="r" b="b"/>
              <a:pathLst>
                <a:path w="2809" h="12527" extrusionOk="0">
                  <a:moveTo>
                    <a:pt x="1546" y="1"/>
                  </a:moveTo>
                  <a:cubicBezTo>
                    <a:pt x="915" y="1"/>
                    <a:pt x="275" y="395"/>
                    <a:pt x="275" y="1191"/>
                  </a:cubicBezTo>
                  <a:cubicBezTo>
                    <a:pt x="252" y="3245"/>
                    <a:pt x="252" y="5276"/>
                    <a:pt x="229" y="7331"/>
                  </a:cubicBezTo>
                  <a:cubicBezTo>
                    <a:pt x="229" y="8997"/>
                    <a:pt x="1" y="10732"/>
                    <a:pt x="731" y="12261"/>
                  </a:cubicBezTo>
                  <a:cubicBezTo>
                    <a:pt x="810" y="12441"/>
                    <a:pt x="988" y="12526"/>
                    <a:pt x="1167" y="12526"/>
                  </a:cubicBezTo>
                  <a:cubicBezTo>
                    <a:pt x="1353" y="12526"/>
                    <a:pt x="1540" y="12435"/>
                    <a:pt x="1621" y="12261"/>
                  </a:cubicBezTo>
                  <a:cubicBezTo>
                    <a:pt x="2443" y="10777"/>
                    <a:pt x="2329" y="8997"/>
                    <a:pt x="2420" y="7331"/>
                  </a:cubicBezTo>
                  <a:cubicBezTo>
                    <a:pt x="2534" y="5276"/>
                    <a:pt x="2648" y="3245"/>
                    <a:pt x="2763" y="1191"/>
                  </a:cubicBezTo>
                  <a:cubicBezTo>
                    <a:pt x="2808" y="400"/>
                    <a:pt x="2182" y="1"/>
                    <a:pt x="1546" y="1"/>
                  </a:cubicBez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3" name="Google Shape;653;p6"/>
            <p:cNvSpPr/>
            <p:nvPr/>
          </p:nvSpPr>
          <p:spPr>
            <a:xfrm>
              <a:off x="7669754" y="404467"/>
              <a:ext cx="1044275" cy="2175275"/>
            </a:xfrm>
            <a:custGeom>
              <a:avLst/>
              <a:gdLst/>
              <a:ahLst/>
              <a:cxnLst/>
              <a:rect l="l" t="t" r="r" b="b"/>
              <a:pathLst>
                <a:path w="41771" h="87011" extrusionOk="0">
                  <a:moveTo>
                    <a:pt x="0" y="1"/>
                  </a:moveTo>
                  <a:lnTo>
                    <a:pt x="0" y="87011"/>
                  </a:lnTo>
                  <a:lnTo>
                    <a:pt x="41770" y="87011"/>
                  </a:lnTo>
                  <a:lnTo>
                    <a:pt x="417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4" name="Google Shape;654;p6"/>
            <p:cNvSpPr/>
            <p:nvPr/>
          </p:nvSpPr>
          <p:spPr>
            <a:xfrm>
              <a:off x="7669754" y="507767"/>
              <a:ext cx="1044275" cy="2071975"/>
            </a:xfrm>
            <a:custGeom>
              <a:avLst/>
              <a:gdLst/>
              <a:ahLst/>
              <a:cxnLst/>
              <a:rect l="l" t="t" r="r" b="b"/>
              <a:pathLst>
                <a:path w="41771" h="82879" extrusionOk="0">
                  <a:moveTo>
                    <a:pt x="41770" y="0"/>
                  </a:moveTo>
                  <a:cubicBezTo>
                    <a:pt x="41382" y="959"/>
                    <a:pt x="40971" y="1918"/>
                    <a:pt x="40561" y="2831"/>
                  </a:cubicBezTo>
                  <a:cubicBezTo>
                    <a:pt x="39145" y="5912"/>
                    <a:pt x="37730" y="9016"/>
                    <a:pt x="36155" y="12029"/>
                  </a:cubicBezTo>
                  <a:cubicBezTo>
                    <a:pt x="33279" y="17576"/>
                    <a:pt x="29924" y="22917"/>
                    <a:pt x="25861" y="27687"/>
                  </a:cubicBezTo>
                  <a:cubicBezTo>
                    <a:pt x="23852" y="30084"/>
                    <a:pt x="21638" y="32298"/>
                    <a:pt x="19265" y="34352"/>
                  </a:cubicBezTo>
                  <a:cubicBezTo>
                    <a:pt x="17142" y="36201"/>
                    <a:pt x="14768" y="37799"/>
                    <a:pt x="12189" y="38940"/>
                  </a:cubicBezTo>
                  <a:cubicBezTo>
                    <a:pt x="10933" y="39488"/>
                    <a:pt x="9632" y="39945"/>
                    <a:pt x="8308" y="40287"/>
                  </a:cubicBezTo>
                  <a:cubicBezTo>
                    <a:pt x="7829" y="40424"/>
                    <a:pt x="7281" y="40401"/>
                    <a:pt x="6825" y="40538"/>
                  </a:cubicBezTo>
                  <a:cubicBezTo>
                    <a:pt x="6323" y="40698"/>
                    <a:pt x="5889" y="41383"/>
                    <a:pt x="5638" y="41793"/>
                  </a:cubicBezTo>
                  <a:cubicBezTo>
                    <a:pt x="4542" y="43597"/>
                    <a:pt x="4360" y="45811"/>
                    <a:pt x="3127" y="47523"/>
                  </a:cubicBezTo>
                  <a:cubicBezTo>
                    <a:pt x="2305" y="48687"/>
                    <a:pt x="1255" y="49942"/>
                    <a:pt x="0" y="50695"/>
                  </a:cubicBezTo>
                  <a:lnTo>
                    <a:pt x="0" y="82879"/>
                  </a:lnTo>
                  <a:lnTo>
                    <a:pt x="41770" y="82879"/>
                  </a:lnTo>
                  <a:lnTo>
                    <a:pt x="417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5" name="Google Shape;655;p6"/>
            <p:cNvSpPr/>
            <p:nvPr/>
          </p:nvSpPr>
          <p:spPr>
            <a:xfrm>
              <a:off x="7713104" y="447842"/>
              <a:ext cx="957550" cy="2087975"/>
            </a:xfrm>
            <a:custGeom>
              <a:avLst/>
              <a:gdLst/>
              <a:ahLst/>
              <a:cxnLst/>
              <a:rect l="l" t="t" r="r" b="b"/>
              <a:pathLst>
                <a:path w="38302" h="83519" extrusionOk="0">
                  <a:moveTo>
                    <a:pt x="297" y="1"/>
                  </a:moveTo>
                  <a:cubicBezTo>
                    <a:pt x="138" y="1"/>
                    <a:pt x="1" y="115"/>
                    <a:pt x="1" y="275"/>
                  </a:cubicBezTo>
                  <a:lnTo>
                    <a:pt x="1" y="83244"/>
                  </a:lnTo>
                  <a:cubicBezTo>
                    <a:pt x="1" y="83404"/>
                    <a:pt x="138" y="83518"/>
                    <a:pt x="297" y="83518"/>
                  </a:cubicBezTo>
                  <a:lnTo>
                    <a:pt x="38005" y="83518"/>
                  </a:lnTo>
                  <a:cubicBezTo>
                    <a:pt x="38165" y="83518"/>
                    <a:pt x="38302" y="83404"/>
                    <a:pt x="38302" y="83244"/>
                  </a:cubicBezTo>
                  <a:lnTo>
                    <a:pt x="38302" y="275"/>
                  </a:lnTo>
                  <a:cubicBezTo>
                    <a:pt x="38302" y="115"/>
                    <a:pt x="38165" y="1"/>
                    <a:pt x="380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6" name="Google Shape;656;p6"/>
            <p:cNvSpPr/>
            <p:nvPr/>
          </p:nvSpPr>
          <p:spPr>
            <a:xfrm>
              <a:off x="7931104" y="839292"/>
              <a:ext cx="521575" cy="87350"/>
            </a:xfrm>
            <a:custGeom>
              <a:avLst/>
              <a:gdLst/>
              <a:ahLst/>
              <a:cxnLst/>
              <a:rect l="l" t="t" r="r" b="b"/>
              <a:pathLst>
                <a:path w="20863" h="3494" fill="none" extrusionOk="0">
                  <a:moveTo>
                    <a:pt x="17461" y="1"/>
                  </a:moveTo>
                  <a:cubicBezTo>
                    <a:pt x="19333" y="1"/>
                    <a:pt x="20862" y="1530"/>
                    <a:pt x="20862" y="3425"/>
                  </a:cubicBezTo>
                  <a:lnTo>
                    <a:pt x="20862" y="3493"/>
                  </a:lnTo>
                  <a:lnTo>
                    <a:pt x="0" y="3493"/>
                  </a:lnTo>
                  <a:lnTo>
                    <a:pt x="0" y="3425"/>
                  </a:lnTo>
                  <a:cubicBezTo>
                    <a:pt x="0" y="1530"/>
                    <a:pt x="1529" y="1"/>
                    <a:pt x="3401" y="1"/>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7" name="Google Shape;657;p6"/>
            <p:cNvSpPr/>
            <p:nvPr/>
          </p:nvSpPr>
          <p:spPr>
            <a:xfrm>
              <a:off x="7931104" y="948292"/>
              <a:ext cx="521575" cy="86750"/>
            </a:xfrm>
            <a:custGeom>
              <a:avLst/>
              <a:gdLst/>
              <a:ahLst/>
              <a:cxnLst/>
              <a:rect l="l" t="t" r="r" b="b"/>
              <a:pathLst>
                <a:path w="20863" h="3470" fill="none" extrusionOk="0">
                  <a:moveTo>
                    <a:pt x="17461" y="0"/>
                  </a:moveTo>
                  <a:cubicBezTo>
                    <a:pt x="19333" y="0"/>
                    <a:pt x="20862" y="1530"/>
                    <a:pt x="20862" y="3424"/>
                  </a:cubicBezTo>
                  <a:lnTo>
                    <a:pt x="20862" y="3470"/>
                  </a:lnTo>
                  <a:lnTo>
                    <a:pt x="0" y="3470"/>
                  </a:lnTo>
                  <a:lnTo>
                    <a:pt x="0" y="3424"/>
                  </a:lnTo>
                  <a:cubicBezTo>
                    <a:pt x="0" y="1530"/>
                    <a:pt x="1529" y="0"/>
                    <a:pt x="3401"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8" name="Google Shape;658;p6"/>
            <p:cNvSpPr/>
            <p:nvPr/>
          </p:nvSpPr>
          <p:spPr>
            <a:xfrm>
              <a:off x="7931104" y="1056717"/>
              <a:ext cx="521575" cy="87325"/>
            </a:xfrm>
            <a:custGeom>
              <a:avLst/>
              <a:gdLst/>
              <a:ahLst/>
              <a:cxnLst/>
              <a:rect l="l" t="t" r="r" b="b"/>
              <a:pathLst>
                <a:path w="20863" h="3493" fill="none" extrusionOk="0">
                  <a:moveTo>
                    <a:pt x="17461" y="0"/>
                  </a:moveTo>
                  <a:cubicBezTo>
                    <a:pt x="19333" y="0"/>
                    <a:pt x="20862" y="1530"/>
                    <a:pt x="20862" y="3424"/>
                  </a:cubicBezTo>
                  <a:lnTo>
                    <a:pt x="20862" y="3493"/>
                  </a:lnTo>
                  <a:lnTo>
                    <a:pt x="0" y="3493"/>
                  </a:lnTo>
                  <a:lnTo>
                    <a:pt x="0" y="3424"/>
                  </a:lnTo>
                  <a:cubicBezTo>
                    <a:pt x="0" y="1530"/>
                    <a:pt x="1529" y="0"/>
                    <a:pt x="3401"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9" name="Google Shape;659;p6"/>
            <p:cNvSpPr/>
            <p:nvPr/>
          </p:nvSpPr>
          <p:spPr>
            <a:xfrm>
              <a:off x="7931104" y="2100967"/>
              <a:ext cx="521575" cy="87325"/>
            </a:xfrm>
            <a:custGeom>
              <a:avLst/>
              <a:gdLst/>
              <a:ahLst/>
              <a:cxnLst/>
              <a:rect l="l" t="t" r="r" b="b"/>
              <a:pathLst>
                <a:path w="20863" h="3493" fill="none" extrusionOk="0">
                  <a:moveTo>
                    <a:pt x="17461" y="0"/>
                  </a:moveTo>
                  <a:cubicBezTo>
                    <a:pt x="19333" y="0"/>
                    <a:pt x="20862" y="1530"/>
                    <a:pt x="20862" y="3424"/>
                  </a:cubicBezTo>
                  <a:lnTo>
                    <a:pt x="20862" y="3493"/>
                  </a:lnTo>
                  <a:lnTo>
                    <a:pt x="0" y="3493"/>
                  </a:lnTo>
                  <a:lnTo>
                    <a:pt x="0" y="3424"/>
                  </a:lnTo>
                  <a:cubicBezTo>
                    <a:pt x="0" y="1530"/>
                    <a:pt x="1529" y="0"/>
                    <a:pt x="3401"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0" name="Google Shape;660;p6"/>
            <p:cNvSpPr/>
            <p:nvPr/>
          </p:nvSpPr>
          <p:spPr>
            <a:xfrm>
              <a:off x="7931104" y="2209967"/>
              <a:ext cx="521575" cy="86750"/>
            </a:xfrm>
            <a:custGeom>
              <a:avLst/>
              <a:gdLst/>
              <a:ahLst/>
              <a:cxnLst/>
              <a:rect l="l" t="t" r="r" b="b"/>
              <a:pathLst>
                <a:path w="20863" h="3470" fill="none" extrusionOk="0">
                  <a:moveTo>
                    <a:pt x="17461" y="0"/>
                  </a:moveTo>
                  <a:cubicBezTo>
                    <a:pt x="19333" y="0"/>
                    <a:pt x="20862" y="1529"/>
                    <a:pt x="20862" y="3401"/>
                  </a:cubicBezTo>
                  <a:lnTo>
                    <a:pt x="20862" y="3470"/>
                  </a:lnTo>
                  <a:lnTo>
                    <a:pt x="0" y="3470"/>
                  </a:lnTo>
                  <a:lnTo>
                    <a:pt x="0" y="3401"/>
                  </a:lnTo>
                  <a:cubicBezTo>
                    <a:pt x="0" y="1529"/>
                    <a:pt x="1529" y="0"/>
                    <a:pt x="3401"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1" name="Google Shape;661;p6"/>
            <p:cNvSpPr/>
            <p:nvPr/>
          </p:nvSpPr>
          <p:spPr>
            <a:xfrm>
              <a:off x="7931104" y="2318367"/>
              <a:ext cx="521575" cy="87350"/>
            </a:xfrm>
            <a:custGeom>
              <a:avLst/>
              <a:gdLst/>
              <a:ahLst/>
              <a:cxnLst/>
              <a:rect l="l" t="t" r="r" b="b"/>
              <a:pathLst>
                <a:path w="20863" h="3494" fill="none" extrusionOk="0">
                  <a:moveTo>
                    <a:pt x="17461" y="1"/>
                  </a:moveTo>
                  <a:cubicBezTo>
                    <a:pt x="19333" y="1"/>
                    <a:pt x="20862" y="1530"/>
                    <a:pt x="20862" y="3425"/>
                  </a:cubicBezTo>
                  <a:lnTo>
                    <a:pt x="20862" y="3493"/>
                  </a:lnTo>
                  <a:lnTo>
                    <a:pt x="0" y="3493"/>
                  </a:lnTo>
                  <a:lnTo>
                    <a:pt x="0" y="3425"/>
                  </a:lnTo>
                  <a:cubicBezTo>
                    <a:pt x="0" y="1530"/>
                    <a:pt x="1529" y="1"/>
                    <a:pt x="3401" y="1"/>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2" name="Google Shape;662;p6"/>
            <p:cNvSpPr/>
            <p:nvPr/>
          </p:nvSpPr>
          <p:spPr>
            <a:xfrm>
              <a:off x="7713104" y="607042"/>
              <a:ext cx="957550" cy="1928775"/>
            </a:xfrm>
            <a:custGeom>
              <a:avLst/>
              <a:gdLst/>
              <a:ahLst/>
              <a:cxnLst/>
              <a:rect l="l" t="t" r="r" b="b"/>
              <a:pathLst>
                <a:path w="38302" h="77151" extrusionOk="0">
                  <a:moveTo>
                    <a:pt x="38302" y="1"/>
                  </a:moveTo>
                  <a:cubicBezTo>
                    <a:pt x="37046" y="2717"/>
                    <a:pt x="35814" y="5411"/>
                    <a:pt x="34421" y="8058"/>
                  </a:cubicBezTo>
                  <a:cubicBezTo>
                    <a:pt x="31545" y="13605"/>
                    <a:pt x="28190" y="18946"/>
                    <a:pt x="24127" y="23716"/>
                  </a:cubicBezTo>
                  <a:cubicBezTo>
                    <a:pt x="22118" y="26113"/>
                    <a:pt x="19904" y="28327"/>
                    <a:pt x="17531" y="30381"/>
                  </a:cubicBezTo>
                  <a:cubicBezTo>
                    <a:pt x="15408" y="32230"/>
                    <a:pt x="13034" y="33828"/>
                    <a:pt x="10455" y="34969"/>
                  </a:cubicBezTo>
                  <a:cubicBezTo>
                    <a:pt x="9199" y="35517"/>
                    <a:pt x="7898" y="35974"/>
                    <a:pt x="6574" y="36316"/>
                  </a:cubicBezTo>
                  <a:cubicBezTo>
                    <a:pt x="6095" y="36453"/>
                    <a:pt x="5547" y="36430"/>
                    <a:pt x="5091" y="36567"/>
                  </a:cubicBezTo>
                  <a:cubicBezTo>
                    <a:pt x="4589" y="36727"/>
                    <a:pt x="4155" y="37412"/>
                    <a:pt x="3904" y="37822"/>
                  </a:cubicBezTo>
                  <a:cubicBezTo>
                    <a:pt x="2808" y="39626"/>
                    <a:pt x="2626" y="41840"/>
                    <a:pt x="1393" y="43552"/>
                  </a:cubicBezTo>
                  <a:cubicBezTo>
                    <a:pt x="982" y="44122"/>
                    <a:pt x="526" y="44716"/>
                    <a:pt x="1" y="45286"/>
                  </a:cubicBezTo>
                  <a:lnTo>
                    <a:pt x="1" y="76876"/>
                  </a:lnTo>
                  <a:cubicBezTo>
                    <a:pt x="1" y="77036"/>
                    <a:pt x="138" y="77150"/>
                    <a:pt x="297" y="77150"/>
                  </a:cubicBezTo>
                  <a:lnTo>
                    <a:pt x="38005" y="77150"/>
                  </a:lnTo>
                  <a:cubicBezTo>
                    <a:pt x="38165" y="77150"/>
                    <a:pt x="38302" y="77036"/>
                    <a:pt x="38302" y="76876"/>
                  </a:cubicBezTo>
                  <a:lnTo>
                    <a:pt x="38302" y="1"/>
                  </a:lnTo>
                  <a:close/>
                </a:path>
              </a:pathLst>
            </a:custGeom>
            <a:solidFill>
              <a:srgbClr val="BAC8C8">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3" name="Google Shape;663;p6"/>
            <p:cNvSpPr/>
            <p:nvPr/>
          </p:nvSpPr>
          <p:spPr>
            <a:xfrm>
              <a:off x="8017829" y="556842"/>
              <a:ext cx="348100" cy="86750"/>
            </a:xfrm>
            <a:custGeom>
              <a:avLst/>
              <a:gdLst/>
              <a:ahLst/>
              <a:cxnLst/>
              <a:rect l="l" t="t" r="r" b="b"/>
              <a:pathLst>
                <a:path w="13924" h="3470" extrusionOk="0">
                  <a:moveTo>
                    <a:pt x="274" y="0"/>
                  </a:moveTo>
                  <a:cubicBezTo>
                    <a:pt x="137" y="0"/>
                    <a:pt x="0" y="114"/>
                    <a:pt x="0" y="274"/>
                  </a:cubicBezTo>
                  <a:lnTo>
                    <a:pt x="0" y="3196"/>
                  </a:lnTo>
                  <a:cubicBezTo>
                    <a:pt x="0" y="3356"/>
                    <a:pt x="137" y="3470"/>
                    <a:pt x="274" y="3470"/>
                  </a:cubicBezTo>
                  <a:lnTo>
                    <a:pt x="13650" y="3470"/>
                  </a:lnTo>
                  <a:cubicBezTo>
                    <a:pt x="13787" y="3470"/>
                    <a:pt x="13924" y="3356"/>
                    <a:pt x="13924" y="3196"/>
                  </a:cubicBezTo>
                  <a:lnTo>
                    <a:pt x="13924" y="274"/>
                  </a:lnTo>
                  <a:cubicBezTo>
                    <a:pt x="13924" y="114"/>
                    <a:pt x="13787" y="0"/>
                    <a:pt x="136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4" name="Google Shape;664;p6"/>
            <p:cNvSpPr/>
            <p:nvPr/>
          </p:nvSpPr>
          <p:spPr>
            <a:xfrm>
              <a:off x="7800429" y="1492092"/>
              <a:ext cx="86750" cy="326425"/>
            </a:xfrm>
            <a:custGeom>
              <a:avLst/>
              <a:gdLst/>
              <a:ahLst/>
              <a:cxnLst/>
              <a:rect l="l" t="t" r="r" b="b"/>
              <a:pathLst>
                <a:path w="3470" h="13057" extrusionOk="0">
                  <a:moveTo>
                    <a:pt x="342" y="1"/>
                  </a:moveTo>
                  <a:cubicBezTo>
                    <a:pt x="160" y="1"/>
                    <a:pt x="0" y="138"/>
                    <a:pt x="0" y="343"/>
                  </a:cubicBezTo>
                  <a:lnTo>
                    <a:pt x="205" y="12715"/>
                  </a:lnTo>
                  <a:cubicBezTo>
                    <a:pt x="205" y="12897"/>
                    <a:pt x="342" y="13057"/>
                    <a:pt x="548" y="13057"/>
                  </a:cubicBezTo>
                  <a:lnTo>
                    <a:pt x="2944" y="13057"/>
                  </a:lnTo>
                  <a:cubicBezTo>
                    <a:pt x="3127" y="13057"/>
                    <a:pt x="3264" y="12897"/>
                    <a:pt x="3264" y="12715"/>
                  </a:cubicBezTo>
                  <a:lnTo>
                    <a:pt x="3469" y="343"/>
                  </a:lnTo>
                  <a:cubicBezTo>
                    <a:pt x="3469" y="138"/>
                    <a:pt x="3333" y="1"/>
                    <a:pt x="3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5" name="Google Shape;665;p6"/>
            <p:cNvSpPr/>
            <p:nvPr/>
          </p:nvSpPr>
          <p:spPr>
            <a:xfrm>
              <a:off x="7816404" y="1508092"/>
              <a:ext cx="54800" cy="54800"/>
            </a:xfrm>
            <a:custGeom>
              <a:avLst/>
              <a:gdLst/>
              <a:ahLst/>
              <a:cxnLst/>
              <a:rect l="l" t="t" r="r" b="b"/>
              <a:pathLst>
                <a:path w="2192" h="2192" extrusionOk="0">
                  <a:moveTo>
                    <a:pt x="1096" y="0"/>
                  </a:moveTo>
                  <a:cubicBezTo>
                    <a:pt x="502" y="0"/>
                    <a:pt x="0" y="502"/>
                    <a:pt x="0" y="1096"/>
                  </a:cubicBezTo>
                  <a:cubicBezTo>
                    <a:pt x="0" y="1689"/>
                    <a:pt x="502" y="2191"/>
                    <a:pt x="1096" y="2191"/>
                  </a:cubicBezTo>
                  <a:cubicBezTo>
                    <a:pt x="1689" y="2191"/>
                    <a:pt x="2191" y="1689"/>
                    <a:pt x="2191" y="1096"/>
                  </a:cubicBezTo>
                  <a:cubicBezTo>
                    <a:pt x="2191" y="502"/>
                    <a:pt x="1689" y="0"/>
                    <a:pt x="10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6" name="Google Shape;666;p6"/>
            <p:cNvSpPr/>
            <p:nvPr/>
          </p:nvSpPr>
          <p:spPr>
            <a:xfrm>
              <a:off x="7839229" y="1516067"/>
              <a:ext cx="9150" cy="38825"/>
            </a:xfrm>
            <a:custGeom>
              <a:avLst/>
              <a:gdLst/>
              <a:ahLst/>
              <a:cxnLst/>
              <a:rect l="l" t="t" r="r" b="b"/>
              <a:pathLst>
                <a:path w="366" h="1553" extrusionOk="0">
                  <a:moveTo>
                    <a:pt x="160" y="1"/>
                  </a:moveTo>
                  <a:cubicBezTo>
                    <a:pt x="69" y="1"/>
                    <a:pt x="0" y="46"/>
                    <a:pt x="0" y="138"/>
                  </a:cubicBezTo>
                  <a:lnTo>
                    <a:pt x="0" y="1416"/>
                  </a:lnTo>
                  <a:cubicBezTo>
                    <a:pt x="0" y="1484"/>
                    <a:pt x="69" y="1553"/>
                    <a:pt x="160" y="1553"/>
                  </a:cubicBezTo>
                  <a:lnTo>
                    <a:pt x="228" y="1553"/>
                  </a:lnTo>
                  <a:cubicBezTo>
                    <a:pt x="297" y="1553"/>
                    <a:pt x="365" y="1484"/>
                    <a:pt x="365" y="1416"/>
                  </a:cubicBezTo>
                  <a:lnTo>
                    <a:pt x="365" y="138"/>
                  </a:lnTo>
                  <a:cubicBezTo>
                    <a:pt x="365" y="46"/>
                    <a:pt x="297" y="1"/>
                    <a:pt x="2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7" name="Google Shape;667;p6"/>
            <p:cNvSpPr/>
            <p:nvPr/>
          </p:nvSpPr>
          <p:spPr>
            <a:xfrm>
              <a:off x="8648379" y="578517"/>
              <a:ext cx="43950" cy="217450"/>
            </a:xfrm>
            <a:custGeom>
              <a:avLst/>
              <a:gdLst/>
              <a:ahLst/>
              <a:cxnLst/>
              <a:rect l="l" t="t" r="r" b="b"/>
              <a:pathLst>
                <a:path w="1758" h="8698" extrusionOk="0">
                  <a:moveTo>
                    <a:pt x="411" y="1"/>
                  </a:moveTo>
                  <a:cubicBezTo>
                    <a:pt x="183" y="1"/>
                    <a:pt x="0" y="160"/>
                    <a:pt x="0" y="389"/>
                  </a:cubicBezTo>
                  <a:lnTo>
                    <a:pt x="0" y="8309"/>
                  </a:lnTo>
                  <a:cubicBezTo>
                    <a:pt x="0" y="8514"/>
                    <a:pt x="183" y="8697"/>
                    <a:pt x="411" y="8697"/>
                  </a:cubicBezTo>
                  <a:lnTo>
                    <a:pt x="1347" y="8697"/>
                  </a:lnTo>
                  <a:cubicBezTo>
                    <a:pt x="1575" y="8697"/>
                    <a:pt x="1758" y="8514"/>
                    <a:pt x="1758" y="8309"/>
                  </a:cubicBezTo>
                  <a:lnTo>
                    <a:pt x="1758" y="389"/>
                  </a:lnTo>
                  <a:cubicBezTo>
                    <a:pt x="1758" y="160"/>
                    <a:pt x="1575" y="1"/>
                    <a:pt x="13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8" name="Google Shape;668;p6"/>
            <p:cNvSpPr/>
            <p:nvPr/>
          </p:nvSpPr>
          <p:spPr>
            <a:xfrm>
              <a:off x="8648379" y="2188267"/>
              <a:ext cx="43950" cy="217450"/>
            </a:xfrm>
            <a:custGeom>
              <a:avLst/>
              <a:gdLst/>
              <a:ahLst/>
              <a:cxnLst/>
              <a:rect l="l" t="t" r="r" b="b"/>
              <a:pathLst>
                <a:path w="1758" h="8698" extrusionOk="0">
                  <a:moveTo>
                    <a:pt x="411" y="1"/>
                  </a:moveTo>
                  <a:cubicBezTo>
                    <a:pt x="183" y="1"/>
                    <a:pt x="0" y="161"/>
                    <a:pt x="0" y="389"/>
                  </a:cubicBezTo>
                  <a:lnTo>
                    <a:pt x="0" y="8286"/>
                  </a:lnTo>
                  <a:cubicBezTo>
                    <a:pt x="0" y="8515"/>
                    <a:pt x="183" y="8697"/>
                    <a:pt x="411" y="8697"/>
                  </a:cubicBezTo>
                  <a:lnTo>
                    <a:pt x="1347" y="8697"/>
                  </a:lnTo>
                  <a:cubicBezTo>
                    <a:pt x="1575" y="8697"/>
                    <a:pt x="1758" y="8515"/>
                    <a:pt x="1758" y="8286"/>
                  </a:cubicBezTo>
                  <a:lnTo>
                    <a:pt x="1758" y="389"/>
                  </a:lnTo>
                  <a:cubicBezTo>
                    <a:pt x="1758" y="161"/>
                    <a:pt x="1575" y="1"/>
                    <a:pt x="13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9" name="Google Shape;669;p6"/>
            <p:cNvSpPr/>
            <p:nvPr/>
          </p:nvSpPr>
          <p:spPr>
            <a:xfrm>
              <a:off x="8649529" y="2208817"/>
              <a:ext cx="42800" cy="42250"/>
            </a:xfrm>
            <a:custGeom>
              <a:avLst/>
              <a:gdLst/>
              <a:ahLst/>
              <a:cxnLst/>
              <a:rect l="l" t="t" r="r" b="b"/>
              <a:pathLst>
                <a:path w="1712" h="1690" extrusionOk="0">
                  <a:moveTo>
                    <a:pt x="867" y="0"/>
                  </a:moveTo>
                  <a:cubicBezTo>
                    <a:pt x="411" y="0"/>
                    <a:pt x="0" y="388"/>
                    <a:pt x="23" y="845"/>
                  </a:cubicBezTo>
                  <a:cubicBezTo>
                    <a:pt x="46" y="1301"/>
                    <a:pt x="388" y="1690"/>
                    <a:pt x="867" y="1690"/>
                  </a:cubicBezTo>
                  <a:cubicBezTo>
                    <a:pt x="1301" y="1690"/>
                    <a:pt x="1712" y="1301"/>
                    <a:pt x="1689" y="845"/>
                  </a:cubicBezTo>
                  <a:cubicBezTo>
                    <a:pt x="1689" y="388"/>
                    <a:pt x="1324" y="0"/>
                    <a:pt x="8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0" name="Google Shape;670;p6"/>
            <p:cNvSpPr/>
            <p:nvPr/>
          </p:nvSpPr>
          <p:spPr>
            <a:xfrm>
              <a:off x="8647229" y="599642"/>
              <a:ext cx="47400" cy="46800"/>
            </a:xfrm>
            <a:custGeom>
              <a:avLst/>
              <a:gdLst/>
              <a:ahLst/>
              <a:cxnLst/>
              <a:rect l="l" t="t" r="r" b="b"/>
              <a:pathLst>
                <a:path w="1896" h="1872" extrusionOk="0">
                  <a:moveTo>
                    <a:pt x="959" y="0"/>
                  </a:moveTo>
                  <a:cubicBezTo>
                    <a:pt x="457" y="0"/>
                    <a:pt x="1" y="434"/>
                    <a:pt x="24" y="936"/>
                  </a:cubicBezTo>
                  <a:cubicBezTo>
                    <a:pt x="46" y="1438"/>
                    <a:pt x="434" y="1872"/>
                    <a:pt x="959" y="1872"/>
                  </a:cubicBezTo>
                  <a:cubicBezTo>
                    <a:pt x="1439" y="1872"/>
                    <a:pt x="1895" y="1438"/>
                    <a:pt x="1872" y="936"/>
                  </a:cubicBezTo>
                  <a:cubicBezTo>
                    <a:pt x="1850" y="434"/>
                    <a:pt x="1462" y="0"/>
                    <a:pt x="9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1" name="Google Shape;671;p6"/>
            <p:cNvSpPr/>
            <p:nvPr/>
          </p:nvSpPr>
          <p:spPr>
            <a:xfrm>
              <a:off x="6768133" y="1656442"/>
              <a:ext cx="80475" cy="162075"/>
            </a:xfrm>
            <a:custGeom>
              <a:avLst/>
              <a:gdLst/>
              <a:ahLst/>
              <a:cxnLst/>
              <a:rect l="l" t="t" r="r" b="b"/>
              <a:pathLst>
                <a:path w="3219" h="6483" extrusionOk="0">
                  <a:moveTo>
                    <a:pt x="3219" y="1"/>
                  </a:moveTo>
                  <a:lnTo>
                    <a:pt x="3219" y="1"/>
                  </a:lnTo>
                  <a:cubicBezTo>
                    <a:pt x="2740" y="1073"/>
                    <a:pt x="2351" y="2260"/>
                    <a:pt x="1507" y="3128"/>
                  </a:cubicBezTo>
                  <a:cubicBezTo>
                    <a:pt x="1187" y="3432"/>
                    <a:pt x="827" y="3604"/>
                    <a:pt x="487" y="3604"/>
                  </a:cubicBezTo>
                  <a:cubicBezTo>
                    <a:pt x="317" y="3604"/>
                    <a:pt x="153" y="3561"/>
                    <a:pt x="0" y="3470"/>
                  </a:cubicBezTo>
                  <a:lnTo>
                    <a:pt x="0" y="3470"/>
                  </a:lnTo>
                  <a:lnTo>
                    <a:pt x="46" y="6141"/>
                  </a:lnTo>
                  <a:cubicBezTo>
                    <a:pt x="46" y="6323"/>
                    <a:pt x="206" y="6483"/>
                    <a:pt x="389" y="6483"/>
                  </a:cubicBezTo>
                  <a:lnTo>
                    <a:pt x="2785" y="6483"/>
                  </a:lnTo>
                  <a:cubicBezTo>
                    <a:pt x="2968" y="6483"/>
                    <a:pt x="3128" y="6323"/>
                    <a:pt x="3128" y="6141"/>
                  </a:cubicBezTo>
                  <a:lnTo>
                    <a:pt x="3219" y="1"/>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2" name="Google Shape;672;p6"/>
            <p:cNvSpPr/>
            <p:nvPr/>
          </p:nvSpPr>
          <p:spPr>
            <a:xfrm>
              <a:off x="7804404" y="1656442"/>
              <a:ext cx="80500" cy="162075"/>
            </a:xfrm>
            <a:custGeom>
              <a:avLst/>
              <a:gdLst/>
              <a:ahLst/>
              <a:cxnLst/>
              <a:rect l="l" t="t" r="r" b="b"/>
              <a:pathLst>
                <a:path w="3220" h="6483" extrusionOk="0">
                  <a:moveTo>
                    <a:pt x="3219" y="1"/>
                  </a:moveTo>
                  <a:lnTo>
                    <a:pt x="3219" y="1"/>
                  </a:lnTo>
                  <a:cubicBezTo>
                    <a:pt x="2717" y="1073"/>
                    <a:pt x="2329" y="2260"/>
                    <a:pt x="1507" y="3128"/>
                  </a:cubicBezTo>
                  <a:cubicBezTo>
                    <a:pt x="1188" y="3432"/>
                    <a:pt x="828" y="3604"/>
                    <a:pt x="488" y="3604"/>
                  </a:cubicBezTo>
                  <a:cubicBezTo>
                    <a:pt x="318" y="3604"/>
                    <a:pt x="153" y="3561"/>
                    <a:pt x="1" y="3470"/>
                  </a:cubicBezTo>
                  <a:lnTo>
                    <a:pt x="1" y="3470"/>
                  </a:lnTo>
                  <a:lnTo>
                    <a:pt x="46" y="6141"/>
                  </a:lnTo>
                  <a:cubicBezTo>
                    <a:pt x="46" y="6323"/>
                    <a:pt x="183" y="6483"/>
                    <a:pt x="389" y="6483"/>
                  </a:cubicBezTo>
                  <a:lnTo>
                    <a:pt x="2785" y="6483"/>
                  </a:lnTo>
                  <a:cubicBezTo>
                    <a:pt x="2968" y="6483"/>
                    <a:pt x="3105" y="6323"/>
                    <a:pt x="3105" y="6141"/>
                  </a:cubicBezTo>
                  <a:lnTo>
                    <a:pt x="3219" y="1"/>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3" name="Google Shape;673;p6"/>
            <p:cNvSpPr/>
            <p:nvPr/>
          </p:nvSpPr>
          <p:spPr>
            <a:xfrm>
              <a:off x="6764708" y="1606042"/>
              <a:ext cx="59750" cy="106750"/>
            </a:xfrm>
            <a:custGeom>
              <a:avLst/>
              <a:gdLst/>
              <a:ahLst/>
              <a:cxnLst/>
              <a:rect l="l" t="t" r="r" b="b"/>
              <a:pathLst>
                <a:path w="2390" h="4270" extrusionOk="0">
                  <a:moveTo>
                    <a:pt x="1178" y="1"/>
                  </a:moveTo>
                  <a:cubicBezTo>
                    <a:pt x="707" y="1"/>
                    <a:pt x="248" y="252"/>
                    <a:pt x="137" y="807"/>
                  </a:cubicBezTo>
                  <a:cubicBezTo>
                    <a:pt x="1" y="1446"/>
                    <a:pt x="115" y="2085"/>
                    <a:pt x="183" y="2724"/>
                  </a:cubicBezTo>
                  <a:cubicBezTo>
                    <a:pt x="229" y="3272"/>
                    <a:pt x="206" y="3774"/>
                    <a:pt x="640" y="4162"/>
                  </a:cubicBezTo>
                  <a:cubicBezTo>
                    <a:pt x="711" y="4233"/>
                    <a:pt x="800" y="4269"/>
                    <a:pt x="890" y="4269"/>
                  </a:cubicBezTo>
                  <a:cubicBezTo>
                    <a:pt x="945" y="4269"/>
                    <a:pt x="999" y="4256"/>
                    <a:pt x="1050" y="4231"/>
                  </a:cubicBezTo>
                  <a:cubicBezTo>
                    <a:pt x="1553" y="3934"/>
                    <a:pt x="1644" y="3477"/>
                    <a:pt x="1827" y="2952"/>
                  </a:cubicBezTo>
                  <a:cubicBezTo>
                    <a:pt x="2055" y="2359"/>
                    <a:pt x="2329" y="1743"/>
                    <a:pt x="2352" y="1104"/>
                  </a:cubicBezTo>
                  <a:cubicBezTo>
                    <a:pt x="2390" y="403"/>
                    <a:pt x="1773" y="1"/>
                    <a:pt x="11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4" name="Google Shape;674;p6"/>
            <p:cNvSpPr/>
            <p:nvPr/>
          </p:nvSpPr>
          <p:spPr>
            <a:xfrm>
              <a:off x="7800979" y="1606042"/>
              <a:ext cx="59450" cy="106750"/>
            </a:xfrm>
            <a:custGeom>
              <a:avLst/>
              <a:gdLst/>
              <a:ahLst/>
              <a:cxnLst/>
              <a:rect l="l" t="t" r="r" b="b"/>
              <a:pathLst>
                <a:path w="2378" h="4270" extrusionOk="0">
                  <a:moveTo>
                    <a:pt x="1171" y="1"/>
                  </a:moveTo>
                  <a:cubicBezTo>
                    <a:pt x="703" y="1"/>
                    <a:pt x="249" y="252"/>
                    <a:pt x="138" y="807"/>
                  </a:cubicBezTo>
                  <a:cubicBezTo>
                    <a:pt x="1" y="1446"/>
                    <a:pt x="115" y="2085"/>
                    <a:pt x="183" y="2724"/>
                  </a:cubicBezTo>
                  <a:cubicBezTo>
                    <a:pt x="229" y="3272"/>
                    <a:pt x="206" y="3774"/>
                    <a:pt x="617" y="4162"/>
                  </a:cubicBezTo>
                  <a:cubicBezTo>
                    <a:pt x="688" y="4233"/>
                    <a:pt x="787" y="4269"/>
                    <a:pt x="883" y="4269"/>
                  </a:cubicBezTo>
                  <a:cubicBezTo>
                    <a:pt x="942" y="4269"/>
                    <a:pt x="999" y="4256"/>
                    <a:pt x="1051" y="4231"/>
                  </a:cubicBezTo>
                  <a:cubicBezTo>
                    <a:pt x="1553" y="3934"/>
                    <a:pt x="1644" y="3477"/>
                    <a:pt x="1827" y="2952"/>
                  </a:cubicBezTo>
                  <a:cubicBezTo>
                    <a:pt x="2032" y="2359"/>
                    <a:pt x="2329" y="1743"/>
                    <a:pt x="2352" y="1104"/>
                  </a:cubicBezTo>
                  <a:cubicBezTo>
                    <a:pt x="2377" y="403"/>
                    <a:pt x="1763" y="1"/>
                    <a:pt x="11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5" name="Google Shape;675;p6"/>
            <p:cNvSpPr/>
            <p:nvPr/>
          </p:nvSpPr>
          <p:spPr>
            <a:xfrm>
              <a:off x="7604679" y="629867"/>
              <a:ext cx="43400" cy="166100"/>
            </a:xfrm>
            <a:custGeom>
              <a:avLst/>
              <a:gdLst/>
              <a:ahLst/>
              <a:cxnLst/>
              <a:rect l="l" t="t" r="r" b="b"/>
              <a:pathLst>
                <a:path w="1736" h="6644" extrusionOk="0">
                  <a:moveTo>
                    <a:pt x="1736" y="1"/>
                  </a:moveTo>
                  <a:cubicBezTo>
                    <a:pt x="1325" y="526"/>
                    <a:pt x="914" y="1028"/>
                    <a:pt x="480" y="1553"/>
                  </a:cubicBezTo>
                  <a:cubicBezTo>
                    <a:pt x="320" y="1736"/>
                    <a:pt x="161" y="1918"/>
                    <a:pt x="1" y="2101"/>
                  </a:cubicBezTo>
                  <a:lnTo>
                    <a:pt x="1" y="6255"/>
                  </a:lnTo>
                  <a:cubicBezTo>
                    <a:pt x="1" y="6460"/>
                    <a:pt x="184" y="6643"/>
                    <a:pt x="389" y="6643"/>
                  </a:cubicBezTo>
                  <a:lnTo>
                    <a:pt x="1348" y="6643"/>
                  </a:lnTo>
                  <a:cubicBezTo>
                    <a:pt x="1553" y="6643"/>
                    <a:pt x="1736" y="6460"/>
                    <a:pt x="1736" y="6255"/>
                  </a:cubicBezTo>
                  <a:lnTo>
                    <a:pt x="1736" y="1"/>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6" name="Google Shape;676;p6"/>
            <p:cNvSpPr/>
            <p:nvPr/>
          </p:nvSpPr>
          <p:spPr>
            <a:xfrm>
              <a:off x="7604679" y="2240192"/>
              <a:ext cx="43400" cy="165525"/>
            </a:xfrm>
            <a:custGeom>
              <a:avLst/>
              <a:gdLst/>
              <a:ahLst/>
              <a:cxnLst/>
              <a:rect l="l" t="t" r="r" b="b"/>
              <a:pathLst>
                <a:path w="1736" h="6621" extrusionOk="0">
                  <a:moveTo>
                    <a:pt x="1736" y="1"/>
                  </a:moveTo>
                  <a:cubicBezTo>
                    <a:pt x="1211" y="731"/>
                    <a:pt x="640" y="1439"/>
                    <a:pt x="1" y="2078"/>
                  </a:cubicBezTo>
                  <a:lnTo>
                    <a:pt x="1" y="6209"/>
                  </a:lnTo>
                  <a:cubicBezTo>
                    <a:pt x="1" y="6438"/>
                    <a:pt x="184" y="6620"/>
                    <a:pt x="389" y="6620"/>
                  </a:cubicBezTo>
                  <a:lnTo>
                    <a:pt x="1348" y="6620"/>
                  </a:lnTo>
                  <a:cubicBezTo>
                    <a:pt x="1553" y="6620"/>
                    <a:pt x="1736" y="6438"/>
                    <a:pt x="1736" y="6209"/>
                  </a:cubicBezTo>
                  <a:lnTo>
                    <a:pt x="1736" y="1"/>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7" name="Google Shape;677;p6"/>
            <p:cNvSpPr/>
            <p:nvPr/>
          </p:nvSpPr>
          <p:spPr>
            <a:xfrm>
              <a:off x="8648954" y="629867"/>
              <a:ext cx="43375" cy="166100"/>
            </a:xfrm>
            <a:custGeom>
              <a:avLst/>
              <a:gdLst/>
              <a:ahLst/>
              <a:cxnLst/>
              <a:rect l="l" t="t" r="r" b="b"/>
              <a:pathLst>
                <a:path w="1735" h="6644" extrusionOk="0">
                  <a:moveTo>
                    <a:pt x="1735" y="1"/>
                  </a:moveTo>
                  <a:cubicBezTo>
                    <a:pt x="1301" y="526"/>
                    <a:pt x="890" y="1028"/>
                    <a:pt x="480" y="1553"/>
                  </a:cubicBezTo>
                  <a:cubicBezTo>
                    <a:pt x="320" y="1736"/>
                    <a:pt x="160" y="1918"/>
                    <a:pt x="0" y="2101"/>
                  </a:cubicBezTo>
                  <a:lnTo>
                    <a:pt x="0" y="6255"/>
                  </a:lnTo>
                  <a:cubicBezTo>
                    <a:pt x="0" y="6460"/>
                    <a:pt x="160" y="6643"/>
                    <a:pt x="388" y="6643"/>
                  </a:cubicBezTo>
                  <a:lnTo>
                    <a:pt x="1347" y="6643"/>
                  </a:lnTo>
                  <a:cubicBezTo>
                    <a:pt x="1552" y="6643"/>
                    <a:pt x="1735" y="6460"/>
                    <a:pt x="1735" y="6255"/>
                  </a:cubicBezTo>
                  <a:lnTo>
                    <a:pt x="1735" y="1"/>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8" name="Google Shape;678;p6"/>
            <p:cNvSpPr/>
            <p:nvPr/>
          </p:nvSpPr>
          <p:spPr>
            <a:xfrm>
              <a:off x="8648379" y="2240192"/>
              <a:ext cx="43950" cy="165525"/>
            </a:xfrm>
            <a:custGeom>
              <a:avLst/>
              <a:gdLst/>
              <a:ahLst/>
              <a:cxnLst/>
              <a:rect l="l" t="t" r="r" b="b"/>
              <a:pathLst>
                <a:path w="1758" h="6621" extrusionOk="0">
                  <a:moveTo>
                    <a:pt x="1758" y="1"/>
                  </a:moveTo>
                  <a:cubicBezTo>
                    <a:pt x="1210" y="731"/>
                    <a:pt x="640" y="1439"/>
                    <a:pt x="0" y="2078"/>
                  </a:cubicBezTo>
                  <a:lnTo>
                    <a:pt x="0" y="6209"/>
                  </a:lnTo>
                  <a:cubicBezTo>
                    <a:pt x="0" y="6438"/>
                    <a:pt x="183" y="6620"/>
                    <a:pt x="411" y="6620"/>
                  </a:cubicBezTo>
                  <a:lnTo>
                    <a:pt x="1347" y="6620"/>
                  </a:lnTo>
                  <a:cubicBezTo>
                    <a:pt x="1575" y="6620"/>
                    <a:pt x="1758" y="6438"/>
                    <a:pt x="1758" y="6209"/>
                  </a:cubicBezTo>
                  <a:lnTo>
                    <a:pt x="1758" y="1"/>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679" name="Google Shape;679;p6"/>
            <p:cNvGrpSpPr/>
            <p:nvPr/>
          </p:nvGrpSpPr>
          <p:grpSpPr>
            <a:xfrm>
              <a:off x="6633454" y="410400"/>
              <a:ext cx="3254333" cy="4759850"/>
              <a:chOff x="5992450" y="411175"/>
              <a:chExt cx="3254333" cy="4759850"/>
            </a:xfrm>
          </p:grpSpPr>
          <p:sp>
            <p:nvSpPr>
              <p:cNvPr id="680" name="Google Shape;680;p6"/>
              <p:cNvSpPr/>
              <p:nvPr/>
            </p:nvSpPr>
            <p:spPr>
              <a:xfrm>
                <a:off x="8080983" y="411175"/>
                <a:ext cx="1165800" cy="4332600"/>
              </a:xfrm>
              <a:prstGeom prst="rtTriangle">
                <a:avLst/>
              </a:pr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1" name="Google Shape;681;p6"/>
              <p:cNvSpPr/>
              <p:nvPr/>
            </p:nvSpPr>
            <p:spPr>
              <a:xfrm rot="-5400000" flipH="1">
                <a:off x="7365400" y="3370875"/>
                <a:ext cx="427200" cy="3173100"/>
              </a:xfrm>
              <a:prstGeom prst="rtTriangle">
                <a:avLst/>
              </a:pr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682" name="Google Shape;682;p6"/>
            <p:cNvSpPr/>
            <p:nvPr/>
          </p:nvSpPr>
          <p:spPr>
            <a:xfrm>
              <a:off x="7669754" y="2571467"/>
              <a:ext cx="1044275" cy="2175275"/>
            </a:xfrm>
            <a:custGeom>
              <a:avLst/>
              <a:gdLst/>
              <a:ahLst/>
              <a:cxnLst/>
              <a:rect l="l" t="t" r="r" b="b"/>
              <a:pathLst>
                <a:path w="41771" h="87011" extrusionOk="0">
                  <a:moveTo>
                    <a:pt x="0" y="1"/>
                  </a:moveTo>
                  <a:lnTo>
                    <a:pt x="0" y="87011"/>
                  </a:lnTo>
                  <a:lnTo>
                    <a:pt x="41770" y="87011"/>
                  </a:lnTo>
                  <a:lnTo>
                    <a:pt x="417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3" name="Google Shape;683;p6"/>
            <p:cNvSpPr/>
            <p:nvPr/>
          </p:nvSpPr>
          <p:spPr>
            <a:xfrm>
              <a:off x="7669754" y="2674767"/>
              <a:ext cx="1044275" cy="2071975"/>
            </a:xfrm>
            <a:custGeom>
              <a:avLst/>
              <a:gdLst/>
              <a:ahLst/>
              <a:cxnLst/>
              <a:rect l="l" t="t" r="r" b="b"/>
              <a:pathLst>
                <a:path w="41771" h="82879" extrusionOk="0">
                  <a:moveTo>
                    <a:pt x="41770" y="0"/>
                  </a:moveTo>
                  <a:cubicBezTo>
                    <a:pt x="41382" y="959"/>
                    <a:pt x="40971" y="1918"/>
                    <a:pt x="40561" y="2831"/>
                  </a:cubicBezTo>
                  <a:cubicBezTo>
                    <a:pt x="39145" y="5912"/>
                    <a:pt x="37730" y="9016"/>
                    <a:pt x="36155" y="12029"/>
                  </a:cubicBezTo>
                  <a:cubicBezTo>
                    <a:pt x="33279" y="17576"/>
                    <a:pt x="29924" y="22917"/>
                    <a:pt x="25861" y="27687"/>
                  </a:cubicBezTo>
                  <a:cubicBezTo>
                    <a:pt x="23852" y="30084"/>
                    <a:pt x="21638" y="32298"/>
                    <a:pt x="19265" y="34352"/>
                  </a:cubicBezTo>
                  <a:cubicBezTo>
                    <a:pt x="17142" y="36201"/>
                    <a:pt x="14768" y="37799"/>
                    <a:pt x="12189" y="38940"/>
                  </a:cubicBezTo>
                  <a:cubicBezTo>
                    <a:pt x="10933" y="39488"/>
                    <a:pt x="9632" y="39945"/>
                    <a:pt x="8308" y="40287"/>
                  </a:cubicBezTo>
                  <a:cubicBezTo>
                    <a:pt x="7829" y="40424"/>
                    <a:pt x="7281" y="40401"/>
                    <a:pt x="6825" y="40538"/>
                  </a:cubicBezTo>
                  <a:cubicBezTo>
                    <a:pt x="6323" y="40698"/>
                    <a:pt x="5889" y="41383"/>
                    <a:pt x="5638" y="41793"/>
                  </a:cubicBezTo>
                  <a:cubicBezTo>
                    <a:pt x="4542" y="43597"/>
                    <a:pt x="4360" y="45811"/>
                    <a:pt x="3127" y="47523"/>
                  </a:cubicBezTo>
                  <a:cubicBezTo>
                    <a:pt x="2305" y="48687"/>
                    <a:pt x="1255" y="49942"/>
                    <a:pt x="0" y="50695"/>
                  </a:cubicBezTo>
                  <a:lnTo>
                    <a:pt x="0" y="82879"/>
                  </a:lnTo>
                  <a:lnTo>
                    <a:pt x="41770" y="82879"/>
                  </a:lnTo>
                  <a:lnTo>
                    <a:pt x="417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4" name="Google Shape;684;p6"/>
            <p:cNvSpPr/>
            <p:nvPr/>
          </p:nvSpPr>
          <p:spPr>
            <a:xfrm>
              <a:off x="7713104" y="2614842"/>
              <a:ext cx="957550" cy="2087975"/>
            </a:xfrm>
            <a:custGeom>
              <a:avLst/>
              <a:gdLst/>
              <a:ahLst/>
              <a:cxnLst/>
              <a:rect l="l" t="t" r="r" b="b"/>
              <a:pathLst>
                <a:path w="38302" h="83519" extrusionOk="0">
                  <a:moveTo>
                    <a:pt x="297" y="1"/>
                  </a:moveTo>
                  <a:cubicBezTo>
                    <a:pt x="138" y="1"/>
                    <a:pt x="1" y="115"/>
                    <a:pt x="1" y="275"/>
                  </a:cubicBezTo>
                  <a:lnTo>
                    <a:pt x="1" y="83244"/>
                  </a:lnTo>
                  <a:cubicBezTo>
                    <a:pt x="1" y="83404"/>
                    <a:pt x="138" y="83518"/>
                    <a:pt x="297" y="83518"/>
                  </a:cubicBezTo>
                  <a:lnTo>
                    <a:pt x="38005" y="83518"/>
                  </a:lnTo>
                  <a:cubicBezTo>
                    <a:pt x="38165" y="83518"/>
                    <a:pt x="38302" y="83404"/>
                    <a:pt x="38302" y="83244"/>
                  </a:cubicBezTo>
                  <a:lnTo>
                    <a:pt x="38302" y="275"/>
                  </a:lnTo>
                  <a:cubicBezTo>
                    <a:pt x="38302" y="115"/>
                    <a:pt x="38165" y="1"/>
                    <a:pt x="380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5" name="Google Shape;685;p6"/>
            <p:cNvSpPr/>
            <p:nvPr/>
          </p:nvSpPr>
          <p:spPr>
            <a:xfrm>
              <a:off x="7931104" y="3006292"/>
              <a:ext cx="521575" cy="87350"/>
            </a:xfrm>
            <a:custGeom>
              <a:avLst/>
              <a:gdLst/>
              <a:ahLst/>
              <a:cxnLst/>
              <a:rect l="l" t="t" r="r" b="b"/>
              <a:pathLst>
                <a:path w="20863" h="3494" fill="none" extrusionOk="0">
                  <a:moveTo>
                    <a:pt x="17461" y="1"/>
                  </a:moveTo>
                  <a:cubicBezTo>
                    <a:pt x="19333" y="1"/>
                    <a:pt x="20862" y="1530"/>
                    <a:pt x="20862" y="3425"/>
                  </a:cubicBezTo>
                  <a:lnTo>
                    <a:pt x="20862" y="3493"/>
                  </a:lnTo>
                  <a:lnTo>
                    <a:pt x="0" y="3493"/>
                  </a:lnTo>
                  <a:lnTo>
                    <a:pt x="0" y="3425"/>
                  </a:lnTo>
                  <a:cubicBezTo>
                    <a:pt x="0" y="1530"/>
                    <a:pt x="1529" y="1"/>
                    <a:pt x="3401" y="1"/>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6" name="Google Shape;686;p6"/>
            <p:cNvSpPr/>
            <p:nvPr/>
          </p:nvSpPr>
          <p:spPr>
            <a:xfrm>
              <a:off x="7931104" y="3115292"/>
              <a:ext cx="521575" cy="86750"/>
            </a:xfrm>
            <a:custGeom>
              <a:avLst/>
              <a:gdLst/>
              <a:ahLst/>
              <a:cxnLst/>
              <a:rect l="l" t="t" r="r" b="b"/>
              <a:pathLst>
                <a:path w="20863" h="3470" fill="none" extrusionOk="0">
                  <a:moveTo>
                    <a:pt x="17461" y="0"/>
                  </a:moveTo>
                  <a:cubicBezTo>
                    <a:pt x="19333" y="0"/>
                    <a:pt x="20862" y="1530"/>
                    <a:pt x="20862" y="3424"/>
                  </a:cubicBezTo>
                  <a:lnTo>
                    <a:pt x="20862" y="3470"/>
                  </a:lnTo>
                  <a:lnTo>
                    <a:pt x="0" y="3470"/>
                  </a:lnTo>
                  <a:lnTo>
                    <a:pt x="0" y="3424"/>
                  </a:lnTo>
                  <a:cubicBezTo>
                    <a:pt x="0" y="1530"/>
                    <a:pt x="1529" y="0"/>
                    <a:pt x="3401"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7" name="Google Shape;687;p6"/>
            <p:cNvSpPr/>
            <p:nvPr/>
          </p:nvSpPr>
          <p:spPr>
            <a:xfrm>
              <a:off x="7931104" y="3223717"/>
              <a:ext cx="521575" cy="87325"/>
            </a:xfrm>
            <a:custGeom>
              <a:avLst/>
              <a:gdLst/>
              <a:ahLst/>
              <a:cxnLst/>
              <a:rect l="l" t="t" r="r" b="b"/>
              <a:pathLst>
                <a:path w="20863" h="3493" fill="none" extrusionOk="0">
                  <a:moveTo>
                    <a:pt x="17461" y="0"/>
                  </a:moveTo>
                  <a:cubicBezTo>
                    <a:pt x="19333" y="0"/>
                    <a:pt x="20862" y="1530"/>
                    <a:pt x="20862" y="3424"/>
                  </a:cubicBezTo>
                  <a:lnTo>
                    <a:pt x="20862" y="3493"/>
                  </a:lnTo>
                  <a:lnTo>
                    <a:pt x="0" y="3493"/>
                  </a:lnTo>
                  <a:lnTo>
                    <a:pt x="0" y="3424"/>
                  </a:lnTo>
                  <a:cubicBezTo>
                    <a:pt x="0" y="1530"/>
                    <a:pt x="1529" y="0"/>
                    <a:pt x="3401"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8" name="Google Shape;688;p6"/>
            <p:cNvSpPr/>
            <p:nvPr/>
          </p:nvSpPr>
          <p:spPr>
            <a:xfrm>
              <a:off x="7931104" y="4267967"/>
              <a:ext cx="521575" cy="87325"/>
            </a:xfrm>
            <a:custGeom>
              <a:avLst/>
              <a:gdLst/>
              <a:ahLst/>
              <a:cxnLst/>
              <a:rect l="l" t="t" r="r" b="b"/>
              <a:pathLst>
                <a:path w="20863" h="3493" fill="none" extrusionOk="0">
                  <a:moveTo>
                    <a:pt x="17461" y="0"/>
                  </a:moveTo>
                  <a:cubicBezTo>
                    <a:pt x="19333" y="0"/>
                    <a:pt x="20862" y="1530"/>
                    <a:pt x="20862" y="3424"/>
                  </a:cubicBezTo>
                  <a:lnTo>
                    <a:pt x="20862" y="3493"/>
                  </a:lnTo>
                  <a:lnTo>
                    <a:pt x="0" y="3493"/>
                  </a:lnTo>
                  <a:lnTo>
                    <a:pt x="0" y="3424"/>
                  </a:lnTo>
                  <a:cubicBezTo>
                    <a:pt x="0" y="1530"/>
                    <a:pt x="1529" y="0"/>
                    <a:pt x="3401"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9" name="Google Shape;689;p6"/>
            <p:cNvSpPr/>
            <p:nvPr/>
          </p:nvSpPr>
          <p:spPr>
            <a:xfrm>
              <a:off x="7931104" y="4376967"/>
              <a:ext cx="521575" cy="86750"/>
            </a:xfrm>
            <a:custGeom>
              <a:avLst/>
              <a:gdLst/>
              <a:ahLst/>
              <a:cxnLst/>
              <a:rect l="l" t="t" r="r" b="b"/>
              <a:pathLst>
                <a:path w="20863" h="3470" fill="none" extrusionOk="0">
                  <a:moveTo>
                    <a:pt x="17461" y="0"/>
                  </a:moveTo>
                  <a:cubicBezTo>
                    <a:pt x="19333" y="0"/>
                    <a:pt x="20862" y="1529"/>
                    <a:pt x="20862" y="3401"/>
                  </a:cubicBezTo>
                  <a:lnTo>
                    <a:pt x="20862" y="3470"/>
                  </a:lnTo>
                  <a:lnTo>
                    <a:pt x="0" y="3470"/>
                  </a:lnTo>
                  <a:lnTo>
                    <a:pt x="0" y="3401"/>
                  </a:lnTo>
                  <a:cubicBezTo>
                    <a:pt x="0" y="1529"/>
                    <a:pt x="1529" y="0"/>
                    <a:pt x="3401"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0" name="Google Shape;690;p6"/>
            <p:cNvSpPr/>
            <p:nvPr/>
          </p:nvSpPr>
          <p:spPr>
            <a:xfrm>
              <a:off x="7931104" y="4485367"/>
              <a:ext cx="521575" cy="87350"/>
            </a:xfrm>
            <a:custGeom>
              <a:avLst/>
              <a:gdLst/>
              <a:ahLst/>
              <a:cxnLst/>
              <a:rect l="l" t="t" r="r" b="b"/>
              <a:pathLst>
                <a:path w="20863" h="3494" fill="none" extrusionOk="0">
                  <a:moveTo>
                    <a:pt x="17461" y="1"/>
                  </a:moveTo>
                  <a:cubicBezTo>
                    <a:pt x="19333" y="1"/>
                    <a:pt x="20862" y="1530"/>
                    <a:pt x="20862" y="3425"/>
                  </a:cubicBezTo>
                  <a:lnTo>
                    <a:pt x="20862" y="3493"/>
                  </a:lnTo>
                  <a:lnTo>
                    <a:pt x="0" y="3493"/>
                  </a:lnTo>
                  <a:lnTo>
                    <a:pt x="0" y="3425"/>
                  </a:lnTo>
                  <a:cubicBezTo>
                    <a:pt x="0" y="1530"/>
                    <a:pt x="1529" y="1"/>
                    <a:pt x="3401" y="1"/>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1" name="Google Shape;691;p6"/>
            <p:cNvSpPr/>
            <p:nvPr/>
          </p:nvSpPr>
          <p:spPr>
            <a:xfrm>
              <a:off x="7713104" y="2774042"/>
              <a:ext cx="957550" cy="1928775"/>
            </a:xfrm>
            <a:custGeom>
              <a:avLst/>
              <a:gdLst/>
              <a:ahLst/>
              <a:cxnLst/>
              <a:rect l="l" t="t" r="r" b="b"/>
              <a:pathLst>
                <a:path w="38302" h="77151" extrusionOk="0">
                  <a:moveTo>
                    <a:pt x="38302" y="1"/>
                  </a:moveTo>
                  <a:cubicBezTo>
                    <a:pt x="37046" y="2717"/>
                    <a:pt x="35814" y="5411"/>
                    <a:pt x="34421" y="8058"/>
                  </a:cubicBezTo>
                  <a:cubicBezTo>
                    <a:pt x="31545" y="13605"/>
                    <a:pt x="28190" y="18946"/>
                    <a:pt x="24127" y="23716"/>
                  </a:cubicBezTo>
                  <a:cubicBezTo>
                    <a:pt x="22118" y="26113"/>
                    <a:pt x="19904" y="28327"/>
                    <a:pt x="17531" y="30381"/>
                  </a:cubicBezTo>
                  <a:cubicBezTo>
                    <a:pt x="15408" y="32230"/>
                    <a:pt x="13034" y="33828"/>
                    <a:pt x="10455" y="34969"/>
                  </a:cubicBezTo>
                  <a:cubicBezTo>
                    <a:pt x="9199" y="35517"/>
                    <a:pt x="7898" y="35974"/>
                    <a:pt x="6574" y="36316"/>
                  </a:cubicBezTo>
                  <a:cubicBezTo>
                    <a:pt x="6095" y="36453"/>
                    <a:pt x="5547" y="36430"/>
                    <a:pt x="5091" y="36567"/>
                  </a:cubicBezTo>
                  <a:cubicBezTo>
                    <a:pt x="4589" y="36727"/>
                    <a:pt x="4155" y="37412"/>
                    <a:pt x="3904" y="37822"/>
                  </a:cubicBezTo>
                  <a:cubicBezTo>
                    <a:pt x="2808" y="39626"/>
                    <a:pt x="2626" y="41840"/>
                    <a:pt x="1393" y="43552"/>
                  </a:cubicBezTo>
                  <a:cubicBezTo>
                    <a:pt x="982" y="44122"/>
                    <a:pt x="526" y="44716"/>
                    <a:pt x="1" y="45286"/>
                  </a:cubicBezTo>
                  <a:lnTo>
                    <a:pt x="1" y="76876"/>
                  </a:lnTo>
                  <a:cubicBezTo>
                    <a:pt x="1" y="77036"/>
                    <a:pt x="138" y="77150"/>
                    <a:pt x="297" y="77150"/>
                  </a:cubicBezTo>
                  <a:lnTo>
                    <a:pt x="38005" y="77150"/>
                  </a:lnTo>
                  <a:cubicBezTo>
                    <a:pt x="38165" y="77150"/>
                    <a:pt x="38302" y="77036"/>
                    <a:pt x="38302" y="76876"/>
                  </a:cubicBezTo>
                  <a:lnTo>
                    <a:pt x="38302" y="1"/>
                  </a:lnTo>
                  <a:close/>
                </a:path>
              </a:pathLst>
            </a:custGeom>
            <a:solidFill>
              <a:srgbClr val="BAC8C8">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2" name="Google Shape;692;p6"/>
            <p:cNvSpPr/>
            <p:nvPr/>
          </p:nvSpPr>
          <p:spPr>
            <a:xfrm>
              <a:off x="8017829" y="2723842"/>
              <a:ext cx="348100" cy="86750"/>
            </a:xfrm>
            <a:custGeom>
              <a:avLst/>
              <a:gdLst/>
              <a:ahLst/>
              <a:cxnLst/>
              <a:rect l="l" t="t" r="r" b="b"/>
              <a:pathLst>
                <a:path w="13924" h="3470" extrusionOk="0">
                  <a:moveTo>
                    <a:pt x="274" y="0"/>
                  </a:moveTo>
                  <a:cubicBezTo>
                    <a:pt x="137" y="0"/>
                    <a:pt x="0" y="114"/>
                    <a:pt x="0" y="274"/>
                  </a:cubicBezTo>
                  <a:lnTo>
                    <a:pt x="0" y="3196"/>
                  </a:lnTo>
                  <a:cubicBezTo>
                    <a:pt x="0" y="3356"/>
                    <a:pt x="137" y="3470"/>
                    <a:pt x="274" y="3470"/>
                  </a:cubicBezTo>
                  <a:lnTo>
                    <a:pt x="13650" y="3470"/>
                  </a:lnTo>
                  <a:cubicBezTo>
                    <a:pt x="13787" y="3470"/>
                    <a:pt x="13924" y="3356"/>
                    <a:pt x="13924" y="3196"/>
                  </a:cubicBezTo>
                  <a:lnTo>
                    <a:pt x="13924" y="274"/>
                  </a:lnTo>
                  <a:cubicBezTo>
                    <a:pt x="13924" y="114"/>
                    <a:pt x="13787" y="0"/>
                    <a:pt x="136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3" name="Google Shape;693;p6"/>
            <p:cNvSpPr/>
            <p:nvPr/>
          </p:nvSpPr>
          <p:spPr>
            <a:xfrm>
              <a:off x="7800429" y="3659092"/>
              <a:ext cx="86750" cy="326425"/>
            </a:xfrm>
            <a:custGeom>
              <a:avLst/>
              <a:gdLst/>
              <a:ahLst/>
              <a:cxnLst/>
              <a:rect l="l" t="t" r="r" b="b"/>
              <a:pathLst>
                <a:path w="3470" h="13057" extrusionOk="0">
                  <a:moveTo>
                    <a:pt x="342" y="1"/>
                  </a:moveTo>
                  <a:cubicBezTo>
                    <a:pt x="160" y="1"/>
                    <a:pt x="0" y="138"/>
                    <a:pt x="0" y="343"/>
                  </a:cubicBezTo>
                  <a:lnTo>
                    <a:pt x="205" y="12715"/>
                  </a:lnTo>
                  <a:cubicBezTo>
                    <a:pt x="205" y="12897"/>
                    <a:pt x="342" y="13057"/>
                    <a:pt x="548" y="13057"/>
                  </a:cubicBezTo>
                  <a:lnTo>
                    <a:pt x="2944" y="13057"/>
                  </a:lnTo>
                  <a:cubicBezTo>
                    <a:pt x="3127" y="13057"/>
                    <a:pt x="3264" y="12897"/>
                    <a:pt x="3264" y="12715"/>
                  </a:cubicBezTo>
                  <a:lnTo>
                    <a:pt x="3469" y="343"/>
                  </a:lnTo>
                  <a:cubicBezTo>
                    <a:pt x="3469" y="138"/>
                    <a:pt x="3333" y="1"/>
                    <a:pt x="3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4" name="Google Shape;694;p6"/>
            <p:cNvSpPr/>
            <p:nvPr/>
          </p:nvSpPr>
          <p:spPr>
            <a:xfrm>
              <a:off x="7816404" y="3675092"/>
              <a:ext cx="54800" cy="54800"/>
            </a:xfrm>
            <a:custGeom>
              <a:avLst/>
              <a:gdLst/>
              <a:ahLst/>
              <a:cxnLst/>
              <a:rect l="l" t="t" r="r" b="b"/>
              <a:pathLst>
                <a:path w="2192" h="2192" extrusionOk="0">
                  <a:moveTo>
                    <a:pt x="1096" y="0"/>
                  </a:moveTo>
                  <a:cubicBezTo>
                    <a:pt x="502" y="0"/>
                    <a:pt x="0" y="502"/>
                    <a:pt x="0" y="1096"/>
                  </a:cubicBezTo>
                  <a:cubicBezTo>
                    <a:pt x="0" y="1689"/>
                    <a:pt x="502" y="2191"/>
                    <a:pt x="1096" y="2191"/>
                  </a:cubicBezTo>
                  <a:cubicBezTo>
                    <a:pt x="1689" y="2191"/>
                    <a:pt x="2191" y="1689"/>
                    <a:pt x="2191" y="1096"/>
                  </a:cubicBezTo>
                  <a:cubicBezTo>
                    <a:pt x="2191" y="502"/>
                    <a:pt x="1689" y="0"/>
                    <a:pt x="10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5" name="Google Shape;695;p6"/>
            <p:cNvSpPr/>
            <p:nvPr/>
          </p:nvSpPr>
          <p:spPr>
            <a:xfrm>
              <a:off x="7839229" y="3683067"/>
              <a:ext cx="9150" cy="38825"/>
            </a:xfrm>
            <a:custGeom>
              <a:avLst/>
              <a:gdLst/>
              <a:ahLst/>
              <a:cxnLst/>
              <a:rect l="l" t="t" r="r" b="b"/>
              <a:pathLst>
                <a:path w="366" h="1553" extrusionOk="0">
                  <a:moveTo>
                    <a:pt x="160" y="1"/>
                  </a:moveTo>
                  <a:cubicBezTo>
                    <a:pt x="69" y="1"/>
                    <a:pt x="0" y="46"/>
                    <a:pt x="0" y="138"/>
                  </a:cubicBezTo>
                  <a:lnTo>
                    <a:pt x="0" y="1416"/>
                  </a:lnTo>
                  <a:cubicBezTo>
                    <a:pt x="0" y="1484"/>
                    <a:pt x="69" y="1553"/>
                    <a:pt x="160" y="1553"/>
                  </a:cubicBezTo>
                  <a:lnTo>
                    <a:pt x="228" y="1553"/>
                  </a:lnTo>
                  <a:cubicBezTo>
                    <a:pt x="297" y="1553"/>
                    <a:pt x="365" y="1484"/>
                    <a:pt x="365" y="1416"/>
                  </a:cubicBezTo>
                  <a:lnTo>
                    <a:pt x="365" y="138"/>
                  </a:lnTo>
                  <a:cubicBezTo>
                    <a:pt x="365" y="46"/>
                    <a:pt x="297" y="1"/>
                    <a:pt x="2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6" name="Google Shape;696;p6"/>
            <p:cNvSpPr/>
            <p:nvPr/>
          </p:nvSpPr>
          <p:spPr>
            <a:xfrm>
              <a:off x="8648379" y="2745517"/>
              <a:ext cx="43950" cy="217450"/>
            </a:xfrm>
            <a:custGeom>
              <a:avLst/>
              <a:gdLst/>
              <a:ahLst/>
              <a:cxnLst/>
              <a:rect l="l" t="t" r="r" b="b"/>
              <a:pathLst>
                <a:path w="1758" h="8698" extrusionOk="0">
                  <a:moveTo>
                    <a:pt x="411" y="1"/>
                  </a:moveTo>
                  <a:cubicBezTo>
                    <a:pt x="183" y="1"/>
                    <a:pt x="0" y="160"/>
                    <a:pt x="0" y="389"/>
                  </a:cubicBezTo>
                  <a:lnTo>
                    <a:pt x="0" y="8309"/>
                  </a:lnTo>
                  <a:cubicBezTo>
                    <a:pt x="0" y="8514"/>
                    <a:pt x="183" y="8697"/>
                    <a:pt x="411" y="8697"/>
                  </a:cubicBezTo>
                  <a:lnTo>
                    <a:pt x="1347" y="8697"/>
                  </a:lnTo>
                  <a:cubicBezTo>
                    <a:pt x="1575" y="8697"/>
                    <a:pt x="1758" y="8514"/>
                    <a:pt x="1758" y="8309"/>
                  </a:cubicBezTo>
                  <a:lnTo>
                    <a:pt x="1758" y="389"/>
                  </a:lnTo>
                  <a:cubicBezTo>
                    <a:pt x="1758" y="160"/>
                    <a:pt x="1575" y="1"/>
                    <a:pt x="13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7" name="Google Shape;697;p6"/>
            <p:cNvSpPr/>
            <p:nvPr/>
          </p:nvSpPr>
          <p:spPr>
            <a:xfrm>
              <a:off x="8648379" y="4355267"/>
              <a:ext cx="43950" cy="217450"/>
            </a:xfrm>
            <a:custGeom>
              <a:avLst/>
              <a:gdLst/>
              <a:ahLst/>
              <a:cxnLst/>
              <a:rect l="l" t="t" r="r" b="b"/>
              <a:pathLst>
                <a:path w="1758" h="8698" extrusionOk="0">
                  <a:moveTo>
                    <a:pt x="411" y="1"/>
                  </a:moveTo>
                  <a:cubicBezTo>
                    <a:pt x="183" y="1"/>
                    <a:pt x="0" y="161"/>
                    <a:pt x="0" y="389"/>
                  </a:cubicBezTo>
                  <a:lnTo>
                    <a:pt x="0" y="8286"/>
                  </a:lnTo>
                  <a:cubicBezTo>
                    <a:pt x="0" y="8515"/>
                    <a:pt x="183" y="8697"/>
                    <a:pt x="411" y="8697"/>
                  </a:cubicBezTo>
                  <a:lnTo>
                    <a:pt x="1347" y="8697"/>
                  </a:lnTo>
                  <a:cubicBezTo>
                    <a:pt x="1575" y="8697"/>
                    <a:pt x="1758" y="8515"/>
                    <a:pt x="1758" y="8286"/>
                  </a:cubicBezTo>
                  <a:lnTo>
                    <a:pt x="1758" y="389"/>
                  </a:lnTo>
                  <a:cubicBezTo>
                    <a:pt x="1758" y="161"/>
                    <a:pt x="1575" y="1"/>
                    <a:pt x="13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8" name="Google Shape;698;p6"/>
            <p:cNvSpPr/>
            <p:nvPr/>
          </p:nvSpPr>
          <p:spPr>
            <a:xfrm>
              <a:off x="8649529" y="4375817"/>
              <a:ext cx="42800" cy="42250"/>
            </a:xfrm>
            <a:custGeom>
              <a:avLst/>
              <a:gdLst/>
              <a:ahLst/>
              <a:cxnLst/>
              <a:rect l="l" t="t" r="r" b="b"/>
              <a:pathLst>
                <a:path w="1712" h="1690" extrusionOk="0">
                  <a:moveTo>
                    <a:pt x="867" y="0"/>
                  </a:moveTo>
                  <a:cubicBezTo>
                    <a:pt x="411" y="0"/>
                    <a:pt x="0" y="388"/>
                    <a:pt x="23" y="845"/>
                  </a:cubicBezTo>
                  <a:cubicBezTo>
                    <a:pt x="46" y="1301"/>
                    <a:pt x="388" y="1690"/>
                    <a:pt x="867" y="1690"/>
                  </a:cubicBezTo>
                  <a:cubicBezTo>
                    <a:pt x="1301" y="1690"/>
                    <a:pt x="1712" y="1301"/>
                    <a:pt x="1689" y="845"/>
                  </a:cubicBezTo>
                  <a:cubicBezTo>
                    <a:pt x="1689" y="388"/>
                    <a:pt x="1324" y="0"/>
                    <a:pt x="8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9" name="Google Shape;699;p6"/>
            <p:cNvSpPr/>
            <p:nvPr/>
          </p:nvSpPr>
          <p:spPr>
            <a:xfrm>
              <a:off x="8647229" y="2766642"/>
              <a:ext cx="47400" cy="46800"/>
            </a:xfrm>
            <a:custGeom>
              <a:avLst/>
              <a:gdLst/>
              <a:ahLst/>
              <a:cxnLst/>
              <a:rect l="l" t="t" r="r" b="b"/>
              <a:pathLst>
                <a:path w="1896" h="1872" extrusionOk="0">
                  <a:moveTo>
                    <a:pt x="959" y="0"/>
                  </a:moveTo>
                  <a:cubicBezTo>
                    <a:pt x="457" y="0"/>
                    <a:pt x="1" y="434"/>
                    <a:pt x="24" y="936"/>
                  </a:cubicBezTo>
                  <a:cubicBezTo>
                    <a:pt x="46" y="1438"/>
                    <a:pt x="434" y="1872"/>
                    <a:pt x="959" y="1872"/>
                  </a:cubicBezTo>
                  <a:cubicBezTo>
                    <a:pt x="1439" y="1872"/>
                    <a:pt x="1895" y="1438"/>
                    <a:pt x="1872" y="936"/>
                  </a:cubicBezTo>
                  <a:cubicBezTo>
                    <a:pt x="1850" y="434"/>
                    <a:pt x="1462" y="0"/>
                    <a:pt x="9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0" name="Google Shape;700;p6"/>
            <p:cNvSpPr/>
            <p:nvPr/>
          </p:nvSpPr>
          <p:spPr>
            <a:xfrm>
              <a:off x="7804404" y="3823442"/>
              <a:ext cx="80500" cy="162075"/>
            </a:xfrm>
            <a:custGeom>
              <a:avLst/>
              <a:gdLst/>
              <a:ahLst/>
              <a:cxnLst/>
              <a:rect l="l" t="t" r="r" b="b"/>
              <a:pathLst>
                <a:path w="3220" h="6483" extrusionOk="0">
                  <a:moveTo>
                    <a:pt x="3219" y="1"/>
                  </a:moveTo>
                  <a:lnTo>
                    <a:pt x="3219" y="1"/>
                  </a:lnTo>
                  <a:cubicBezTo>
                    <a:pt x="2717" y="1073"/>
                    <a:pt x="2329" y="2260"/>
                    <a:pt x="1507" y="3128"/>
                  </a:cubicBezTo>
                  <a:cubicBezTo>
                    <a:pt x="1188" y="3432"/>
                    <a:pt x="828" y="3604"/>
                    <a:pt x="488" y="3604"/>
                  </a:cubicBezTo>
                  <a:cubicBezTo>
                    <a:pt x="318" y="3604"/>
                    <a:pt x="153" y="3561"/>
                    <a:pt x="1" y="3470"/>
                  </a:cubicBezTo>
                  <a:lnTo>
                    <a:pt x="1" y="3470"/>
                  </a:lnTo>
                  <a:lnTo>
                    <a:pt x="46" y="6141"/>
                  </a:lnTo>
                  <a:cubicBezTo>
                    <a:pt x="46" y="6323"/>
                    <a:pt x="183" y="6483"/>
                    <a:pt x="389" y="6483"/>
                  </a:cubicBezTo>
                  <a:lnTo>
                    <a:pt x="2785" y="6483"/>
                  </a:lnTo>
                  <a:cubicBezTo>
                    <a:pt x="2968" y="6483"/>
                    <a:pt x="3105" y="6323"/>
                    <a:pt x="3105" y="6141"/>
                  </a:cubicBezTo>
                  <a:lnTo>
                    <a:pt x="3219" y="1"/>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1" name="Google Shape;701;p6"/>
            <p:cNvSpPr/>
            <p:nvPr/>
          </p:nvSpPr>
          <p:spPr>
            <a:xfrm>
              <a:off x="7800979" y="3773042"/>
              <a:ext cx="59450" cy="106750"/>
            </a:xfrm>
            <a:custGeom>
              <a:avLst/>
              <a:gdLst/>
              <a:ahLst/>
              <a:cxnLst/>
              <a:rect l="l" t="t" r="r" b="b"/>
              <a:pathLst>
                <a:path w="2378" h="4270" extrusionOk="0">
                  <a:moveTo>
                    <a:pt x="1171" y="1"/>
                  </a:moveTo>
                  <a:cubicBezTo>
                    <a:pt x="703" y="1"/>
                    <a:pt x="249" y="252"/>
                    <a:pt x="138" y="807"/>
                  </a:cubicBezTo>
                  <a:cubicBezTo>
                    <a:pt x="1" y="1446"/>
                    <a:pt x="115" y="2085"/>
                    <a:pt x="183" y="2724"/>
                  </a:cubicBezTo>
                  <a:cubicBezTo>
                    <a:pt x="229" y="3272"/>
                    <a:pt x="206" y="3774"/>
                    <a:pt x="617" y="4162"/>
                  </a:cubicBezTo>
                  <a:cubicBezTo>
                    <a:pt x="688" y="4233"/>
                    <a:pt x="787" y="4269"/>
                    <a:pt x="883" y="4269"/>
                  </a:cubicBezTo>
                  <a:cubicBezTo>
                    <a:pt x="942" y="4269"/>
                    <a:pt x="999" y="4256"/>
                    <a:pt x="1051" y="4231"/>
                  </a:cubicBezTo>
                  <a:cubicBezTo>
                    <a:pt x="1553" y="3934"/>
                    <a:pt x="1644" y="3477"/>
                    <a:pt x="1827" y="2952"/>
                  </a:cubicBezTo>
                  <a:cubicBezTo>
                    <a:pt x="2032" y="2359"/>
                    <a:pt x="2329" y="1743"/>
                    <a:pt x="2352" y="1104"/>
                  </a:cubicBezTo>
                  <a:cubicBezTo>
                    <a:pt x="2377" y="403"/>
                    <a:pt x="1763" y="1"/>
                    <a:pt x="11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2" name="Google Shape;702;p6"/>
            <p:cNvSpPr/>
            <p:nvPr/>
          </p:nvSpPr>
          <p:spPr>
            <a:xfrm>
              <a:off x="8648954" y="2796867"/>
              <a:ext cx="43375" cy="166100"/>
            </a:xfrm>
            <a:custGeom>
              <a:avLst/>
              <a:gdLst/>
              <a:ahLst/>
              <a:cxnLst/>
              <a:rect l="l" t="t" r="r" b="b"/>
              <a:pathLst>
                <a:path w="1735" h="6644" extrusionOk="0">
                  <a:moveTo>
                    <a:pt x="1735" y="1"/>
                  </a:moveTo>
                  <a:cubicBezTo>
                    <a:pt x="1301" y="526"/>
                    <a:pt x="890" y="1028"/>
                    <a:pt x="480" y="1553"/>
                  </a:cubicBezTo>
                  <a:cubicBezTo>
                    <a:pt x="320" y="1736"/>
                    <a:pt x="160" y="1918"/>
                    <a:pt x="0" y="2101"/>
                  </a:cubicBezTo>
                  <a:lnTo>
                    <a:pt x="0" y="6255"/>
                  </a:lnTo>
                  <a:cubicBezTo>
                    <a:pt x="0" y="6460"/>
                    <a:pt x="160" y="6643"/>
                    <a:pt x="388" y="6643"/>
                  </a:cubicBezTo>
                  <a:lnTo>
                    <a:pt x="1347" y="6643"/>
                  </a:lnTo>
                  <a:cubicBezTo>
                    <a:pt x="1552" y="6643"/>
                    <a:pt x="1735" y="6460"/>
                    <a:pt x="1735" y="6255"/>
                  </a:cubicBezTo>
                  <a:lnTo>
                    <a:pt x="1735" y="1"/>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3" name="Google Shape;703;p6"/>
            <p:cNvSpPr/>
            <p:nvPr/>
          </p:nvSpPr>
          <p:spPr>
            <a:xfrm>
              <a:off x="8648379" y="4407192"/>
              <a:ext cx="43950" cy="165525"/>
            </a:xfrm>
            <a:custGeom>
              <a:avLst/>
              <a:gdLst/>
              <a:ahLst/>
              <a:cxnLst/>
              <a:rect l="l" t="t" r="r" b="b"/>
              <a:pathLst>
                <a:path w="1758" h="6621" extrusionOk="0">
                  <a:moveTo>
                    <a:pt x="1758" y="1"/>
                  </a:moveTo>
                  <a:cubicBezTo>
                    <a:pt x="1210" y="731"/>
                    <a:pt x="640" y="1439"/>
                    <a:pt x="0" y="2078"/>
                  </a:cubicBezTo>
                  <a:lnTo>
                    <a:pt x="0" y="6209"/>
                  </a:lnTo>
                  <a:cubicBezTo>
                    <a:pt x="0" y="6438"/>
                    <a:pt x="183" y="6620"/>
                    <a:pt x="411" y="6620"/>
                  </a:cubicBezTo>
                  <a:lnTo>
                    <a:pt x="1347" y="6620"/>
                  </a:lnTo>
                  <a:cubicBezTo>
                    <a:pt x="1575" y="6620"/>
                    <a:pt x="1758" y="6438"/>
                    <a:pt x="1758" y="6209"/>
                  </a:cubicBezTo>
                  <a:lnTo>
                    <a:pt x="1758" y="1"/>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4" name="Google Shape;704;p6"/>
            <p:cNvSpPr/>
            <p:nvPr/>
          </p:nvSpPr>
          <p:spPr>
            <a:xfrm>
              <a:off x="6633458" y="2571467"/>
              <a:ext cx="1044275" cy="2175275"/>
            </a:xfrm>
            <a:custGeom>
              <a:avLst/>
              <a:gdLst/>
              <a:ahLst/>
              <a:cxnLst/>
              <a:rect l="l" t="t" r="r" b="b"/>
              <a:pathLst>
                <a:path w="41771" h="87011" extrusionOk="0">
                  <a:moveTo>
                    <a:pt x="1" y="1"/>
                  </a:moveTo>
                  <a:lnTo>
                    <a:pt x="1" y="87011"/>
                  </a:lnTo>
                  <a:lnTo>
                    <a:pt x="41771" y="87011"/>
                  </a:lnTo>
                  <a:lnTo>
                    <a:pt x="4177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5" name="Google Shape;705;p6"/>
            <p:cNvSpPr/>
            <p:nvPr/>
          </p:nvSpPr>
          <p:spPr>
            <a:xfrm>
              <a:off x="6677408" y="2614842"/>
              <a:ext cx="956975" cy="2087975"/>
            </a:xfrm>
            <a:custGeom>
              <a:avLst/>
              <a:gdLst/>
              <a:ahLst/>
              <a:cxnLst/>
              <a:rect l="l" t="t" r="r" b="b"/>
              <a:pathLst>
                <a:path w="38279" h="83519" extrusionOk="0">
                  <a:moveTo>
                    <a:pt x="274" y="1"/>
                  </a:moveTo>
                  <a:cubicBezTo>
                    <a:pt x="114" y="1"/>
                    <a:pt x="0" y="115"/>
                    <a:pt x="0" y="275"/>
                  </a:cubicBezTo>
                  <a:lnTo>
                    <a:pt x="0" y="83244"/>
                  </a:lnTo>
                  <a:cubicBezTo>
                    <a:pt x="0" y="83404"/>
                    <a:pt x="114" y="83518"/>
                    <a:pt x="274" y="83518"/>
                  </a:cubicBezTo>
                  <a:lnTo>
                    <a:pt x="38004" y="83518"/>
                  </a:lnTo>
                  <a:cubicBezTo>
                    <a:pt x="38141" y="83518"/>
                    <a:pt x="38278" y="83404"/>
                    <a:pt x="38278" y="83244"/>
                  </a:cubicBezTo>
                  <a:lnTo>
                    <a:pt x="38278" y="275"/>
                  </a:lnTo>
                  <a:cubicBezTo>
                    <a:pt x="38278" y="115"/>
                    <a:pt x="38141" y="1"/>
                    <a:pt x="380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6" name="Google Shape;706;p6"/>
            <p:cNvSpPr/>
            <p:nvPr/>
          </p:nvSpPr>
          <p:spPr>
            <a:xfrm>
              <a:off x="6894808" y="3006292"/>
              <a:ext cx="522150" cy="87350"/>
            </a:xfrm>
            <a:custGeom>
              <a:avLst/>
              <a:gdLst/>
              <a:ahLst/>
              <a:cxnLst/>
              <a:rect l="l" t="t" r="r" b="b"/>
              <a:pathLst>
                <a:path w="20886" h="3494" fill="none" extrusionOk="0">
                  <a:moveTo>
                    <a:pt x="17462" y="1"/>
                  </a:moveTo>
                  <a:cubicBezTo>
                    <a:pt x="19357" y="1"/>
                    <a:pt x="20886" y="1530"/>
                    <a:pt x="20886" y="3425"/>
                  </a:cubicBezTo>
                  <a:lnTo>
                    <a:pt x="20886" y="3493"/>
                  </a:lnTo>
                  <a:lnTo>
                    <a:pt x="1" y="3493"/>
                  </a:lnTo>
                  <a:lnTo>
                    <a:pt x="1" y="3425"/>
                  </a:lnTo>
                  <a:cubicBezTo>
                    <a:pt x="1" y="1530"/>
                    <a:pt x="1530" y="1"/>
                    <a:pt x="3424" y="1"/>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7" name="Google Shape;707;p6"/>
            <p:cNvSpPr/>
            <p:nvPr/>
          </p:nvSpPr>
          <p:spPr>
            <a:xfrm>
              <a:off x="6894808" y="3115292"/>
              <a:ext cx="522150" cy="86750"/>
            </a:xfrm>
            <a:custGeom>
              <a:avLst/>
              <a:gdLst/>
              <a:ahLst/>
              <a:cxnLst/>
              <a:rect l="l" t="t" r="r" b="b"/>
              <a:pathLst>
                <a:path w="20886" h="3470" fill="none" extrusionOk="0">
                  <a:moveTo>
                    <a:pt x="17462" y="0"/>
                  </a:moveTo>
                  <a:cubicBezTo>
                    <a:pt x="19357" y="0"/>
                    <a:pt x="20886" y="1530"/>
                    <a:pt x="20886" y="3424"/>
                  </a:cubicBezTo>
                  <a:lnTo>
                    <a:pt x="20886" y="3470"/>
                  </a:lnTo>
                  <a:lnTo>
                    <a:pt x="1" y="3470"/>
                  </a:lnTo>
                  <a:lnTo>
                    <a:pt x="1" y="3424"/>
                  </a:lnTo>
                  <a:cubicBezTo>
                    <a:pt x="1" y="1530"/>
                    <a:pt x="1530" y="0"/>
                    <a:pt x="3424"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8" name="Google Shape;708;p6"/>
            <p:cNvSpPr/>
            <p:nvPr/>
          </p:nvSpPr>
          <p:spPr>
            <a:xfrm>
              <a:off x="6894808" y="3223717"/>
              <a:ext cx="522150" cy="87325"/>
            </a:xfrm>
            <a:custGeom>
              <a:avLst/>
              <a:gdLst/>
              <a:ahLst/>
              <a:cxnLst/>
              <a:rect l="l" t="t" r="r" b="b"/>
              <a:pathLst>
                <a:path w="20886" h="3493" fill="none" extrusionOk="0">
                  <a:moveTo>
                    <a:pt x="17462" y="0"/>
                  </a:moveTo>
                  <a:cubicBezTo>
                    <a:pt x="19357" y="0"/>
                    <a:pt x="20886" y="1530"/>
                    <a:pt x="20886" y="3424"/>
                  </a:cubicBezTo>
                  <a:lnTo>
                    <a:pt x="20886" y="3493"/>
                  </a:lnTo>
                  <a:lnTo>
                    <a:pt x="1" y="3493"/>
                  </a:lnTo>
                  <a:lnTo>
                    <a:pt x="1" y="3424"/>
                  </a:lnTo>
                  <a:cubicBezTo>
                    <a:pt x="1" y="1530"/>
                    <a:pt x="1530" y="0"/>
                    <a:pt x="3424"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9" name="Google Shape;709;p6"/>
            <p:cNvSpPr/>
            <p:nvPr/>
          </p:nvSpPr>
          <p:spPr>
            <a:xfrm>
              <a:off x="6894808" y="4267967"/>
              <a:ext cx="522150" cy="87325"/>
            </a:xfrm>
            <a:custGeom>
              <a:avLst/>
              <a:gdLst/>
              <a:ahLst/>
              <a:cxnLst/>
              <a:rect l="l" t="t" r="r" b="b"/>
              <a:pathLst>
                <a:path w="20886" h="3493" fill="none" extrusionOk="0">
                  <a:moveTo>
                    <a:pt x="17462" y="0"/>
                  </a:moveTo>
                  <a:cubicBezTo>
                    <a:pt x="19357" y="0"/>
                    <a:pt x="20886" y="1530"/>
                    <a:pt x="20886" y="3424"/>
                  </a:cubicBezTo>
                  <a:lnTo>
                    <a:pt x="20886" y="3493"/>
                  </a:lnTo>
                  <a:lnTo>
                    <a:pt x="1" y="3493"/>
                  </a:lnTo>
                  <a:lnTo>
                    <a:pt x="1" y="3424"/>
                  </a:lnTo>
                  <a:cubicBezTo>
                    <a:pt x="1" y="1530"/>
                    <a:pt x="1530" y="0"/>
                    <a:pt x="3424"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0" name="Google Shape;710;p6"/>
            <p:cNvSpPr/>
            <p:nvPr/>
          </p:nvSpPr>
          <p:spPr>
            <a:xfrm>
              <a:off x="6894808" y="4376967"/>
              <a:ext cx="522150" cy="86750"/>
            </a:xfrm>
            <a:custGeom>
              <a:avLst/>
              <a:gdLst/>
              <a:ahLst/>
              <a:cxnLst/>
              <a:rect l="l" t="t" r="r" b="b"/>
              <a:pathLst>
                <a:path w="20886" h="3470" fill="none" extrusionOk="0">
                  <a:moveTo>
                    <a:pt x="17462" y="0"/>
                  </a:moveTo>
                  <a:cubicBezTo>
                    <a:pt x="19357" y="0"/>
                    <a:pt x="20886" y="1529"/>
                    <a:pt x="20886" y="3401"/>
                  </a:cubicBezTo>
                  <a:lnTo>
                    <a:pt x="20886" y="3470"/>
                  </a:lnTo>
                  <a:lnTo>
                    <a:pt x="1" y="3470"/>
                  </a:lnTo>
                  <a:lnTo>
                    <a:pt x="1" y="3401"/>
                  </a:lnTo>
                  <a:cubicBezTo>
                    <a:pt x="1" y="1529"/>
                    <a:pt x="1530" y="0"/>
                    <a:pt x="3424"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1" name="Google Shape;711;p6"/>
            <p:cNvSpPr/>
            <p:nvPr/>
          </p:nvSpPr>
          <p:spPr>
            <a:xfrm>
              <a:off x="6894808" y="4485367"/>
              <a:ext cx="522150" cy="87350"/>
            </a:xfrm>
            <a:custGeom>
              <a:avLst/>
              <a:gdLst/>
              <a:ahLst/>
              <a:cxnLst/>
              <a:rect l="l" t="t" r="r" b="b"/>
              <a:pathLst>
                <a:path w="20886" h="3494" fill="none" extrusionOk="0">
                  <a:moveTo>
                    <a:pt x="17462" y="1"/>
                  </a:moveTo>
                  <a:cubicBezTo>
                    <a:pt x="19357" y="1"/>
                    <a:pt x="20886" y="1530"/>
                    <a:pt x="20886" y="3425"/>
                  </a:cubicBezTo>
                  <a:lnTo>
                    <a:pt x="20886" y="3493"/>
                  </a:lnTo>
                  <a:lnTo>
                    <a:pt x="1" y="3493"/>
                  </a:lnTo>
                  <a:lnTo>
                    <a:pt x="1" y="3425"/>
                  </a:lnTo>
                  <a:cubicBezTo>
                    <a:pt x="1" y="1530"/>
                    <a:pt x="1530" y="1"/>
                    <a:pt x="3424" y="1"/>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2" name="Google Shape;712;p6"/>
            <p:cNvSpPr/>
            <p:nvPr/>
          </p:nvSpPr>
          <p:spPr>
            <a:xfrm>
              <a:off x="6677408" y="2774042"/>
              <a:ext cx="956975" cy="1928775"/>
            </a:xfrm>
            <a:custGeom>
              <a:avLst/>
              <a:gdLst/>
              <a:ahLst/>
              <a:cxnLst/>
              <a:rect l="l" t="t" r="r" b="b"/>
              <a:pathLst>
                <a:path w="38279" h="77151" extrusionOk="0">
                  <a:moveTo>
                    <a:pt x="38278" y="1"/>
                  </a:moveTo>
                  <a:cubicBezTo>
                    <a:pt x="37046" y="2717"/>
                    <a:pt x="35790" y="5411"/>
                    <a:pt x="34421" y="8058"/>
                  </a:cubicBezTo>
                  <a:cubicBezTo>
                    <a:pt x="31522" y="13605"/>
                    <a:pt x="28167" y="18946"/>
                    <a:pt x="24127" y="23716"/>
                  </a:cubicBezTo>
                  <a:cubicBezTo>
                    <a:pt x="22095" y="26113"/>
                    <a:pt x="19881" y="28327"/>
                    <a:pt x="17530" y="30381"/>
                  </a:cubicBezTo>
                  <a:cubicBezTo>
                    <a:pt x="15385" y="32230"/>
                    <a:pt x="13033" y="33828"/>
                    <a:pt x="10431" y="34969"/>
                  </a:cubicBezTo>
                  <a:cubicBezTo>
                    <a:pt x="9176" y="35517"/>
                    <a:pt x="7875" y="35974"/>
                    <a:pt x="6551" y="36316"/>
                  </a:cubicBezTo>
                  <a:cubicBezTo>
                    <a:pt x="6072" y="36453"/>
                    <a:pt x="5524" y="36430"/>
                    <a:pt x="5067" y="36567"/>
                  </a:cubicBezTo>
                  <a:cubicBezTo>
                    <a:pt x="4565" y="36727"/>
                    <a:pt x="4132" y="37412"/>
                    <a:pt x="3881" y="37822"/>
                  </a:cubicBezTo>
                  <a:cubicBezTo>
                    <a:pt x="2808" y="39626"/>
                    <a:pt x="2625" y="41840"/>
                    <a:pt x="1393" y="43552"/>
                  </a:cubicBezTo>
                  <a:cubicBezTo>
                    <a:pt x="982" y="44122"/>
                    <a:pt x="502" y="44716"/>
                    <a:pt x="0" y="45286"/>
                  </a:cubicBezTo>
                  <a:lnTo>
                    <a:pt x="0" y="76876"/>
                  </a:lnTo>
                  <a:cubicBezTo>
                    <a:pt x="0" y="77036"/>
                    <a:pt x="114" y="77150"/>
                    <a:pt x="274" y="77150"/>
                  </a:cubicBezTo>
                  <a:lnTo>
                    <a:pt x="38004" y="77150"/>
                  </a:lnTo>
                  <a:cubicBezTo>
                    <a:pt x="38141" y="77150"/>
                    <a:pt x="38278" y="77036"/>
                    <a:pt x="38278" y="76876"/>
                  </a:cubicBezTo>
                  <a:lnTo>
                    <a:pt x="38278" y="1"/>
                  </a:lnTo>
                  <a:close/>
                </a:path>
              </a:pathLst>
            </a:custGeom>
            <a:solidFill>
              <a:srgbClr val="BAC8C8">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3" name="Google Shape;713;p6"/>
            <p:cNvSpPr/>
            <p:nvPr/>
          </p:nvSpPr>
          <p:spPr>
            <a:xfrm>
              <a:off x="6981558" y="2723842"/>
              <a:ext cx="348100" cy="86750"/>
            </a:xfrm>
            <a:custGeom>
              <a:avLst/>
              <a:gdLst/>
              <a:ahLst/>
              <a:cxnLst/>
              <a:rect l="l" t="t" r="r" b="b"/>
              <a:pathLst>
                <a:path w="13924" h="3470" extrusionOk="0">
                  <a:moveTo>
                    <a:pt x="297" y="0"/>
                  </a:moveTo>
                  <a:cubicBezTo>
                    <a:pt x="137" y="0"/>
                    <a:pt x="0" y="114"/>
                    <a:pt x="0" y="274"/>
                  </a:cubicBezTo>
                  <a:lnTo>
                    <a:pt x="0" y="3196"/>
                  </a:lnTo>
                  <a:cubicBezTo>
                    <a:pt x="0" y="3356"/>
                    <a:pt x="137" y="3470"/>
                    <a:pt x="297" y="3470"/>
                  </a:cubicBezTo>
                  <a:lnTo>
                    <a:pt x="13650" y="3470"/>
                  </a:lnTo>
                  <a:cubicBezTo>
                    <a:pt x="13809" y="3470"/>
                    <a:pt x="13924" y="3356"/>
                    <a:pt x="13924" y="3196"/>
                  </a:cubicBezTo>
                  <a:lnTo>
                    <a:pt x="13924" y="274"/>
                  </a:lnTo>
                  <a:cubicBezTo>
                    <a:pt x="13924" y="114"/>
                    <a:pt x="13809" y="0"/>
                    <a:pt x="136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4" name="Google Shape;714;p6"/>
            <p:cNvSpPr/>
            <p:nvPr/>
          </p:nvSpPr>
          <p:spPr>
            <a:xfrm>
              <a:off x="6764133" y="3659092"/>
              <a:ext cx="87325" cy="326425"/>
            </a:xfrm>
            <a:custGeom>
              <a:avLst/>
              <a:gdLst/>
              <a:ahLst/>
              <a:cxnLst/>
              <a:rect l="l" t="t" r="r" b="b"/>
              <a:pathLst>
                <a:path w="3493" h="13057" extrusionOk="0">
                  <a:moveTo>
                    <a:pt x="343" y="1"/>
                  </a:moveTo>
                  <a:cubicBezTo>
                    <a:pt x="160" y="1"/>
                    <a:pt x="1" y="138"/>
                    <a:pt x="1" y="343"/>
                  </a:cubicBezTo>
                  <a:lnTo>
                    <a:pt x="206" y="12715"/>
                  </a:lnTo>
                  <a:cubicBezTo>
                    <a:pt x="206" y="12897"/>
                    <a:pt x="366" y="13057"/>
                    <a:pt x="549" y="13057"/>
                  </a:cubicBezTo>
                  <a:lnTo>
                    <a:pt x="2945" y="13057"/>
                  </a:lnTo>
                  <a:cubicBezTo>
                    <a:pt x="3128" y="13057"/>
                    <a:pt x="3288" y="12897"/>
                    <a:pt x="3288" y="12715"/>
                  </a:cubicBezTo>
                  <a:lnTo>
                    <a:pt x="3470" y="343"/>
                  </a:lnTo>
                  <a:cubicBezTo>
                    <a:pt x="3493" y="138"/>
                    <a:pt x="3333" y="1"/>
                    <a:pt x="3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5" name="Google Shape;715;p6"/>
            <p:cNvSpPr/>
            <p:nvPr/>
          </p:nvSpPr>
          <p:spPr>
            <a:xfrm>
              <a:off x="6780683" y="3675092"/>
              <a:ext cx="54250" cy="54800"/>
            </a:xfrm>
            <a:custGeom>
              <a:avLst/>
              <a:gdLst/>
              <a:ahLst/>
              <a:cxnLst/>
              <a:rect l="l" t="t" r="r" b="b"/>
              <a:pathLst>
                <a:path w="2170" h="2192" extrusionOk="0">
                  <a:moveTo>
                    <a:pt x="1073" y="0"/>
                  </a:moveTo>
                  <a:cubicBezTo>
                    <a:pt x="480" y="0"/>
                    <a:pt x="1" y="502"/>
                    <a:pt x="1" y="1096"/>
                  </a:cubicBezTo>
                  <a:cubicBezTo>
                    <a:pt x="1" y="1689"/>
                    <a:pt x="480" y="2191"/>
                    <a:pt x="1073" y="2191"/>
                  </a:cubicBezTo>
                  <a:cubicBezTo>
                    <a:pt x="1690" y="2191"/>
                    <a:pt x="2169" y="1689"/>
                    <a:pt x="2169" y="1096"/>
                  </a:cubicBezTo>
                  <a:cubicBezTo>
                    <a:pt x="2169" y="502"/>
                    <a:pt x="1690" y="0"/>
                    <a:pt x="10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6" name="Google Shape;716;p6"/>
            <p:cNvSpPr/>
            <p:nvPr/>
          </p:nvSpPr>
          <p:spPr>
            <a:xfrm>
              <a:off x="6803508" y="3683067"/>
              <a:ext cx="8600" cy="38825"/>
            </a:xfrm>
            <a:custGeom>
              <a:avLst/>
              <a:gdLst/>
              <a:ahLst/>
              <a:cxnLst/>
              <a:rect l="l" t="t" r="r" b="b"/>
              <a:pathLst>
                <a:path w="344" h="1553" extrusionOk="0">
                  <a:moveTo>
                    <a:pt x="138" y="1"/>
                  </a:moveTo>
                  <a:cubicBezTo>
                    <a:pt x="46" y="1"/>
                    <a:pt x="1" y="46"/>
                    <a:pt x="1" y="138"/>
                  </a:cubicBezTo>
                  <a:lnTo>
                    <a:pt x="1" y="1416"/>
                  </a:lnTo>
                  <a:cubicBezTo>
                    <a:pt x="1" y="1484"/>
                    <a:pt x="46" y="1553"/>
                    <a:pt x="138" y="1553"/>
                  </a:cubicBezTo>
                  <a:lnTo>
                    <a:pt x="206" y="1553"/>
                  </a:lnTo>
                  <a:cubicBezTo>
                    <a:pt x="275" y="1553"/>
                    <a:pt x="343" y="1484"/>
                    <a:pt x="343" y="1416"/>
                  </a:cubicBezTo>
                  <a:lnTo>
                    <a:pt x="343" y="138"/>
                  </a:lnTo>
                  <a:cubicBezTo>
                    <a:pt x="343" y="46"/>
                    <a:pt x="275" y="1"/>
                    <a:pt x="2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7" name="Google Shape;717;p6"/>
            <p:cNvSpPr/>
            <p:nvPr/>
          </p:nvSpPr>
          <p:spPr>
            <a:xfrm>
              <a:off x="7604679" y="2745517"/>
              <a:ext cx="43400" cy="217450"/>
            </a:xfrm>
            <a:custGeom>
              <a:avLst/>
              <a:gdLst/>
              <a:ahLst/>
              <a:cxnLst/>
              <a:rect l="l" t="t" r="r" b="b"/>
              <a:pathLst>
                <a:path w="1736" h="8698" extrusionOk="0">
                  <a:moveTo>
                    <a:pt x="389" y="1"/>
                  </a:moveTo>
                  <a:cubicBezTo>
                    <a:pt x="184" y="1"/>
                    <a:pt x="1" y="160"/>
                    <a:pt x="1" y="389"/>
                  </a:cubicBezTo>
                  <a:lnTo>
                    <a:pt x="1" y="8309"/>
                  </a:lnTo>
                  <a:cubicBezTo>
                    <a:pt x="1" y="8514"/>
                    <a:pt x="184" y="8697"/>
                    <a:pt x="389" y="8697"/>
                  </a:cubicBezTo>
                  <a:lnTo>
                    <a:pt x="1348" y="8697"/>
                  </a:lnTo>
                  <a:cubicBezTo>
                    <a:pt x="1553" y="8697"/>
                    <a:pt x="1736" y="8514"/>
                    <a:pt x="1736" y="8309"/>
                  </a:cubicBezTo>
                  <a:lnTo>
                    <a:pt x="1736" y="389"/>
                  </a:lnTo>
                  <a:cubicBezTo>
                    <a:pt x="1736" y="160"/>
                    <a:pt x="1553" y="1"/>
                    <a:pt x="13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8" name="Google Shape;718;p6"/>
            <p:cNvSpPr/>
            <p:nvPr/>
          </p:nvSpPr>
          <p:spPr>
            <a:xfrm>
              <a:off x="7604679" y="4355267"/>
              <a:ext cx="43400" cy="217450"/>
            </a:xfrm>
            <a:custGeom>
              <a:avLst/>
              <a:gdLst/>
              <a:ahLst/>
              <a:cxnLst/>
              <a:rect l="l" t="t" r="r" b="b"/>
              <a:pathLst>
                <a:path w="1736" h="8698" extrusionOk="0">
                  <a:moveTo>
                    <a:pt x="389" y="1"/>
                  </a:moveTo>
                  <a:cubicBezTo>
                    <a:pt x="184" y="1"/>
                    <a:pt x="1" y="161"/>
                    <a:pt x="1" y="389"/>
                  </a:cubicBezTo>
                  <a:lnTo>
                    <a:pt x="1" y="8286"/>
                  </a:lnTo>
                  <a:cubicBezTo>
                    <a:pt x="1" y="8515"/>
                    <a:pt x="184" y="8697"/>
                    <a:pt x="389" y="8697"/>
                  </a:cubicBezTo>
                  <a:lnTo>
                    <a:pt x="1348" y="8697"/>
                  </a:lnTo>
                  <a:cubicBezTo>
                    <a:pt x="1553" y="8697"/>
                    <a:pt x="1736" y="8515"/>
                    <a:pt x="1736" y="8286"/>
                  </a:cubicBezTo>
                  <a:lnTo>
                    <a:pt x="1736" y="389"/>
                  </a:lnTo>
                  <a:cubicBezTo>
                    <a:pt x="1736" y="161"/>
                    <a:pt x="1553" y="1"/>
                    <a:pt x="13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9" name="Google Shape;719;p6"/>
            <p:cNvSpPr/>
            <p:nvPr/>
          </p:nvSpPr>
          <p:spPr>
            <a:xfrm>
              <a:off x="7605254" y="4375817"/>
              <a:ext cx="43400" cy="42250"/>
            </a:xfrm>
            <a:custGeom>
              <a:avLst/>
              <a:gdLst/>
              <a:ahLst/>
              <a:cxnLst/>
              <a:rect l="l" t="t" r="r" b="b"/>
              <a:pathLst>
                <a:path w="1736" h="1690" extrusionOk="0">
                  <a:moveTo>
                    <a:pt x="868" y="0"/>
                  </a:moveTo>
                  <a:cubicBezTo>
                    <a:pt x="434" y="0"/>
                    <a:pt x="1" y="388"/>
                    <a:pt x="24" y="845"/>
                  </a:cubicBezTo>
                  <a:cubicBezTo>
                    <a:pt x="46" y="1301"/>
                    <a:pt x="389" y="1690"/>
                    <a:pt x="868" y="1690"/>
                  </a:cubicBezTo>
                  <a:cubicBezTo>
                    <a:pt x="1302" y="1690"/>
                    <a:pt x="1735" y="1301"/>
                    <a:pt x="1713" y="845"/>
                  </a:cubicBezTo>
                  <a:cubicBezTo>
                    <a:pt x="1690" y="388"/>
                    <a:pt x="1347"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0" name="Google Shape;720;p6"/>
            <p:cNvSpPr/>
            <p:nvPr/>
          </p:nvSpPr>
          <p:spPr>
            <a:xfrm>
              <a:off x="7602979" y="2766642"/>
              <a:ext cx="47950" cy="46800"/>
            </a:xfrm>
            <a:custGeom>
              <a:avLst/>
              <a:gdLst/>
              <a:ahLst/>
              <a:cxnLst/>
              <a:rect l="l" t="t" r="r" b="b"/>
              <a:pathLst>
                <a:path w="1918" h="1872" extrusionOk="0">
                  <a:moveTo>
                    <a:pt x="959" y="0"/>
                  </a:moveTo>
                  <a:cubicBezTo>
                    <a:pt x="480" y="0"/>
                    <a:pt x="0" y="434"/>
                    <a:pt x="23" y="936"/>
                  </a:cubicBezTo>
                  <a:cubicBezTo>
                    <a:pt x="46" y="1438"/>
                    <a:pt x="434" y="1872"/>
                    <a:pt x="959" y="1872"/>
                  </a:cubicBezTo>
                  <a:cubicBezTo>
                    <a:pt x="1438" y="1872"/>
                    <a:pt x="1918" y="1438"/>
                    <a:pt x="1895" y="936"/>
                  </a:cubicBezTo>
                  <a:cubicBezTo>
                    <a:pt x="1872" y="434"/>
                    <a:pt x="1484" y="0"/>
                    <a:pt x="9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1" name="Google Shape;721;p6"/>
            <p:cNvSpPr/>
            <p:nvPr/>
          </p:nvSpPr>
          <p:spPr>
            <a:xfrm>
              <a:off x="6701933" y="2663267"/>
              <a:ext cx="70225" cy="313175"/>
            </a:xfrm>
            <a:custGeom>
              <a:avLst/>
              <a:gdLst/>
              <a:ahLst/>
              <a:cxnLst/>
              <a:rect l="l" t="t" r="r" b="b"/>
              <a:pathLst>
                <a:path w="2809" h="12527" extrusionOk="0">
                  <a:moveTo>
                    <a:pt x="1546" y="1"/>
                  </a:moveTo>
                  <a:cubicBezTo>
                    <a:pt x="915" y="1"/>
                    <a:pt x="275" y="395"/>
                    <a:pt x="275" y="1191"/>
                  </a:cubicBezTo>
                  <a:cubicBezTo>
                    <a:pt x="252" y="3245"/>
                    <a:pt x="252" y="5276"/>
                    <a:pt x="229" y="7331"/>
                  </a:cubicBezTo>
                  <a:cubicBezTo>
                    <a:pt x="229" y="8997"/>
                    <a:pt x="1" y="10732"/>
                    <a:pt x="731" y="12261"/>
                  </a:cubicBezTo>
                  <a:cubicBezTo>
                    <a:pt x="810" y="12441"/>
                    <a:pt x="988" y="12526"/>
                    <a:pt x="1167" y="12526"/>
                  </a:cubicBezTo>
                  <a:cubicBezTo>
                    <a:pt x="1353" y="12526"/>
                    <a:pt x="1540" y="12435"/>
                    <a:pt x="1621" y="12261"/>
                  </a:cubicBezTo>
                  <a:cubicBezTo>
                    <a:pt x="2443" y="10777"/>
                    <a:pt x="2329" y="8997"/>
                    <a:pt x="2420" y="7331"/>
                  </a:cubicBezTo>
                  <a:cubicBezTo>
                    <a:pt x="2534" y="5276"/>
                    <a:pt x="2648" y="3245"/>
                    <a:pt x="2763" y="1191"/>
                  </a:cubicBezTo>
                  <a:cubicBezTo>
                    <a:pt x="2808" y="400"/>
                    <a:pt x="2182" y="1"/>
                    <a:pt x="1546" y="1"/>
                  </a:cubicBez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2" name="Google Shape;722;p6"/>
            <p:cNvSpPr/>
            <p:nvPr/>
          </p:nvSpPr>
          <p:spPr>
            <a:xfrm>
              <a:off x="6768133" y="3823442"/>
              <a:ext cx="80475" cy="162075"/>
            </a:xfrm>
            <a:custGeom>
              <a:avLst/>
              <a:gdLst/>
              <a:ahLst/>
              <a:cxnLst/>
              <a:rect l="l" t="t" r="r" b="b"/>
              <a:pathLst>
                <a:path w="3219" h="6483" extrusionOk="0">
                  <a:moveTo>
                    <a:pt x="3219" y="1"/>
                  </a:moveTo>
                  <a:lnTo>
                    <a:pt x="3219" y="1"/>
                  </a:lnTo>
                  <a:cubicBezTo>
                    <a:pt x="2740" y="1073"/>
                    <a:pt x="2351" y="2260"/>
                    <a:pt x="1507" y="3128"/>
                  </a:cubicBezTo>
                  <a:cubicBezTo>
                    <a:pt x="1187" y="3432"/>
                    <a:pt x="827" y="3604"/>
                    <a:pt x="487" y="3604"/>
                  </a:cubicBezTo>
                  <a:cubicBezTo>
                    <a:pt x="317" y="3604"/>
                    <a:pt x="153" y="3561"/>
                    <a:pt x="0" y="3470"/>
                  </a:cubicBezTo>
                  <a:lnTo>
                    <a:pt x="0" y="3470"/>
                  </a:lnTo>
                  <a:lnTo>
                    <a:pt x="46" y="6141"/>
                  </a:lnTo>
                  <a:cubicBezTo>
                    <a:pt x="46" y="6323"/>
                    <a:pt x="206" y="6483"/>
                    <a:pt x="389" y="6483"/>
                  </a:cubicBezTo>
                  <a:lnTo>
                    <a:pt x="2785" y="6483"/>
                  </a:lnTo>
                  <a:cubicBezTo>
                    <a:pt x="2968" y="6483"/>
                    <a:pt x="3128" y="6323"/>
                    <a:pt x="3128" y="6141"/>
                  </a:cubicBezTo>
                  <a:lnTo>
                    <a:pt x="3219" y="1"/>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3" name="Google Shape;723;p6"/>
            <p:cNvSpPr/>
            <p:nvPr/>
          </p:nvSpPr>
          <p:spPr>
            <a:xfrm>
              <a:off x="6764708" y="3773042"/>
              <a:ext cx="59750" cy="106750"/>
            </a:xfrm>
            <a:custGeom>
              <a:avLst/>
              <a:gdLst/>
              <a:ahLst/>
              <a:cxnLst/>
              <a:rect l="l" t="t" r="r" b="b"/>
              <a:pathLst>
                <a:path w="2390" h="4270" extrusionOk="0">
                  <a:moveTo>
                    <a:pt x="1178" y="1"/>
                  </a:moveTo>
                  <a:cubicBezTo>
                    <a:pt x="707" y="1"/>
                    <a:pt x="248" y="252"/>
                    <a:pt x="137" y="807"/>
                  </a:cubicBezTo>
                  <a:cubicBezTo>
                    <a:pt x="1" y="1446"/>
                    <a:pt x="115" y="2085"/>
                    <a:pt x="183" y="2724"/>
                  </a:cubicBezTo>
                  <a:cubicBezTo>
                    <a:pt x="229" y="3272"/>
                    <a:pt x="206" y="3774"/>
                    <a:pt x="640" y="4162"/>
                  </a:cubicBezTo>
                  <a:cubicBezTo>
                    <a:pt x="711" y="4233"/>
                    <a:pt x="800" y="4269"/>
                    <a:pt x="890" y="4269"/>
                  </a:cubicBezTo>
                  <a:cubicBezTo>
                    <a:pt x="945" y="4269"/>
                    <a:pt x="999" y="4256"/>
                    <a:pt x="1050" y="4231"/>
                  </a:cubicBezTo>
                  <a:cubicBezTo>
                    <a:pt x="1553" y="3934"/>
                    <a:pt x="1644" y="3477"/>
                    <a:pt x="1827" y="2952"/>
                  </a:cubicBezTo>
                  <a:cubicBezTo>
                    <a:pt x="2055" y="2359"/>
                    <a:pt x="2329" y="1743"/>
                    <a:pt x="2352" y="1104"/>
                  </a:cubicBezTo>
                  <a:cubicBezTo>
                    <a:pt x="2390" y="403"/>
                    <a:pt x="1773" y="1"/>
                    <a:pt x="11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4" name="Google Shape;724;p6"/>
            <p:cNvSpPr/>
            <p:nvPr/>
          </p:nvSpPr>
          <p:spPr>
            <a:xfrm>
              <a:off x="7604679" y="2796867"/>
              <a:ext cx="43400" cy="166100"/>
            </a:xfrm>
            <a:custGeom>
              <a:avLst/>
              <a:gdLst/>
              <a:ahLst/>
              <a:cxnLst/>
              <a:rect l="l" t="t" r="r" b="b"/>
              <a:pathLst>
                <a:path w="1736" h="6644" extrusionOk="0">
                  <a:moveTo>
                    <a:pt x="1736" y="1"/>
                  </a:moveTo>
                  <a:cubicBezTo>
                    <a:pt x="1325" y="526"/>
                    <a:pt x="914" y="1028"/>
                    <a:pt x="480" y="1553"/>
                  </a:cubicBezTo>
                  <a:cubicBezTo>
                    <a:pt x="320" y="1736"/>
                    <a:pt x="161" y="1918"/>
                    <a:pt x="1" y="2101"/>
                  </a:cubicBezTo>
                  <a:lnTo>
                    <a:pt x="1" y="6255"/>
                  </a:lnTo>
                  <a:cubicBezTo>
                    <a:pt x="1" y="6460"/>
                    <a:pt x="184" y="6643"/>
                    <a:pt x="389" y="6643"/>
                  </a:cubicBezTo>
                  <a:lnTo>
                    <a:pt x="1348" y="6643"/>
                  </a:lnTo>
                  <a:cubicBezTo>
                    <a:pt x="1553" y="6643"/>
                    <a:pt x="1736" y="6460"/>
                    <a:pt x="1736" y="6255"/>
                  </a:cubicBezTo>
                  <a:lnTo>
                    <a:pt x="1736" y="1"/>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5" name="Google Shape;725;p6"/>
            <p:cNvSpPr/>
            <p:nvPr/>
          </p:nvSpPr>
          <p:spPr>
            <a:xfrm>
              <a:off x="7604679" y="4407192"/>
              <a:ext cx="43400" cy="165525"/>
            </a:xfrm>
            <a:custGeom>
              <a:avLst/>
              <a:gdLst/>
              <a:ahLst/>
              <a:cxnLst/>
              <a:rect l="l" t="t" r="r" b="b"/>
              <a:pathLst>
                <a:path w="1736" h="6621" extrusionOk="0">
                  <a:moveTo>
                    <a:pt x="1736" y="1"/>
                  </a:moveTo>
                  <a:cubicBezTo>
                    <a:pt x="1211" y="731"/>
                    <a:pt x="640" y="1439"/>
                    <a:pt x="1" y="2078"/>
                  </a:cubicBezTo>
                  <a:lnTo>
                    <a:pt x="1" y="6209"/>
                  </a:lnTo>
                  <a:cubicBezTo>
                    <a:pt x="1" y="6438"/>
                    <a:pt x="184" y="6620"/>
                    <a:pt x="389" y="6620"/>
                  </a:cubicBezTo>
                  <a:lnTo>
                    <a:pt x="1348" y="6620"/>
                  </a:lnTo>
                  <a:cubicBezTo>
                    <a:pt x="1553" y="6620"/>
                    <a:pt x="1736" y="6438"/>
                    <a:pt x="1736" y="6209"/>
                  </a:cubicBezTo>
                  <a:lnTo>
                    <a:pt x="1736" y="1"/>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6" name="Google Shape;726;p6"/>
            <p:cNvSpPr/>
            <p:nvPr/>
          </p:nvSpPr>
          <p:spPr>
            <a:xfrm>
              <a:off x="7738229" y="2663267"/>
              <a:ext cx="70200" cy="313175"/>
            </a:xfrm>
            <a:custGeom>
              <a:avLst/>
              <a:gdLst/>
              <a:ahLst/>
              <a:cxnLst/>
              <a:rect l="l" t="t" r="r" b="b"/>
              <a:pathLst>
                <a:path w="2808" h="12527" extrusionOk="0">
                  <a:moveTo>
                    <a:pt x="1545" y="1"/>
                  </a:moveTo>
                  <a:cubicBezTo>
                    <a:pt x="914" y="1"/>
                    <a:pt x="274" y="395"/>
                    <a:pt x="274" y="1191"/>
                  </a:cubicBezTo>
                  <a:cubicBezTo>
                    <a:pt x="251" y="3245"/>
                    <a:pt x="251" y="5276"/>
                    <a:pt x="228" y="7331"/>
                  </a:cubicBezTo>
                  <a:cubicBezTo>
                    <a:pt x="228" y="8997"/>
                    <a:pt x="0" y="10732"/>
                    <a:pt x="730" y="12261"/>
                  </a:cubicBezTo>
                  <a:cubicBezTo>
                    <a:pt x="809" y="12441"/>
                    <a:pt x="982" y="12526"/>
                    <a:pt x="1158" y="12526"/>
                  </a:cubicBezTo>
                  <a:cubicBezTo>
                    <a:pt x="1341" y="12526"/>
                    <a:pt x="1528" y="12435"/>
                    <a:pt x="1621" y="12261"/>
                  </a:cubicBezTo>
                  <a:cubicBezTo>
                    <a:pt x="2442" y="10777"/>
                    <a:pt x="2305" y="8997"/>
                    <a:pt x="2420" y="7331"/>
                  </a:cubicBezTo>
                  <a:cubicBezTo>
                    <a:pt x="2534" y="5276"/>
                    <a:pt x="2648" y="3245"/>
                    <a:pt x="2762" y="1191"/>
                  </a:cubicBezTo>
                  <a:cubicBezTo>
                    <a:pt x="2808" y="400"/>
                    <a:pt x="2181" y="1"/>
                    <a:pt x="1545" y="1"/>
                  </a:cubicBez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7" name="Google Shape;727;p6"/>
            <p:cNvSpPr/>
            <p:nvPr/>
          </p:nvSpPr>
          <p:spPr>
            <a:xfrm>
              <a:off x="7738229" y="496267"/>
              <a:ext cx="70200" cy="313175"/>
            </a:xfrm>
            <a:custGeom>
              <a:avLst/>
              <a:gdLst/>
              <a:ahLst/>
              <a:cxnLst/>
              <a:rect l="l" t="t" r="r" b="b"/>
              <a:pathLst>
                <a:path w="2808" h="12527" extrusionOk="0">
                  <a:moveTo>
                    <a:pt x="1545" y="1"/>
                  </a:moveTo>
                  <a:cubicBezTo>
                    <a:pt x="914" y="1"/>
                    <a:pt x="274" y="395"/>
                    <a:pt x="274" y="1191"/>
                  </a:cubicBezTo>
                  <a:cubicBezTo>
                    <a:pt x="251" y="3245"/>
                    <a:pt x="251" y="5276"/>
                    <a:pt x="228" y="7331"/>
                  </a:cubicBezTo>
                  <a:cubicBezTo>
                    <a:pt x="228" y="8997"/>
                    <a:pt x="0" y="10732"/>
                    <a:pt x="730" y="12261"/>
                  </a:cubicBezTo>
                  <a:cubicBezTo>
                    <a:pt x="809" y="12441"/>
                    <a:pt x="982" y="12526"/>
                    <a:pt x="1158" y="12526"/>
                  </a:cubicBezTo>
                  <a:cubicBezTo>
                    <a:pt x="1341" y="12526"/>
                    <a:pt x="1528" y="12435"/>
                    <a:pt x="1621" y="12261"/>
                  </a:cubicBezTo>
                  <a:cubicBezTo>
                    <a:pt x="2442" y="10777"/>
                    <a:pt x="2305" y="8997"/>
                    <a:pt x="2420" y="7331"/>
                  </a:cubicBezTo>
                  <a:cubicBezTo>
                    <a:pt x="2534" y="5276"/>
                    <a:pt x="2648" y="3245"/>
                    <a:pt x="2762" y="1191"/>
                  </a:cubicBezTo>
                  <a:cubicBezTo>
                    <a:pt x="2808" y="400"/>
                    <a:pt x="2181" y="1"/>
                    <a:pt x="1545" y="1"/>
                  </a:cubicBez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728" name="Google Shape;728;p6"/>
          <p:cNvGrpSpPr/>
          <p:nvPr/>
        </p:nvGrpSpPr>
        <p:grpSpPr>
          <a:xfrm>
            <a:off x="171075" y="109625"/>
            <a:ext cx="7358007" cy="4765493"/>
            <a:chOff x="-286062" y="184600"/>
            <a:chExt cx="7358007" cy="4765493"/>
          </a:xfrm>
        </p:grpSpPr>
        <p:sp>
          <p:nvSpPr>
            <p:cNvPr id="729" name="Google Shape;729;p6"/>
            <p:cNvSpPr/>
            <p:nvPr/>
          </p:nvSpPr>
          <p:spPr>
            <a:xfrm>
              <a:off x="3366275" y="184600"/>
              <a:ext cx="3661269" cy="4765493"/>
            </a:xfrm>
            <a:custGeom>
              <a:avLst/>
              <a:gdLst/>
              <a:ahLst/>
              <a:cxnLst/>
              <a:rect l="l" t="t" r="r" b="b"/>
              <a:pathLst>
                <a:path w="94314" h="144628" extrusionOk="0">
                  <a:moveTo>
                    <a:pt x="1" y="1"/>
                  </a:moveTo>
                  <a:lnTo>
                    <a:pt x="1" y="144628"/>
                  </a:lnTo>
                  <a:lnTo>
                    <a:pt x="91695" y="144628"/>
                  </a:lnTo>
                  <a:cubicBezTo>
                    <a:pt x="93153" y="144628"/>
                    <a:pt x="94313" y="143452"/>
                    <a:pt x="94313" y="142010"/>
                  </a:cubicBezTo>
                  <a:lnTo>
                    <a:pt x="94313" y="2603"/>
                  </a:lnTo>
                  <a:cubicBezTo>
                    <a:pt x="94313" y="1161"/>
                    <a:pt x="93153" y="1"/>
                    <a:pt x="916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0" name="Google Shape;730;p6"/>
            <p:cNvSpPr/>
            <p:nvPr/>
          </p:nvSpPr>
          <p:spPr>
            <a:xfrm>
              <a:off x="-286062" y="184600"/>
              <a:ext cx="3661380" cy="4765493"/>
            </a:xfrm>
            <a:custGeom>
              <a:avLst/>
              <a:gdLst/>
              <a:ahLst/>
              <a:cxnLst/>
              <a:rect l="l" t="t" r="r" b="b"/>
              <a:pathLst>
                <a:path w="94329" h="144628" extrusionOk="0">
                  <a:moveTo>
                    <a:pt x="2618" y="1"/>
                  </a:moveTo>
                  <a:cubicBezTo>
                    <a:pt x="1176" y="1"/>
                    <a:pt x="1" y="1161"/>
                    <a:pt x="1" y="2603"/>
                  </a:cubicBezTo>
                  <a:lnTo>
                    <a:pt x="1" y="142010"/>
                  </a:lnTo>
                  <a:cubicBezTo>
                    <a:pt x="1" y="143452"/>
                    <a:pt x="1176" y="144628"/>
                    <a:pt x="2618" y="144628"/>
                  </a:cubicBezTo>
                  <a:lnTo>
                    <a:pt x="94329" y="144628"/>
                  </a:lnTo>
                  <a:lnTo>
                    <a:pt x="943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1" name="Google Shape;731;p6"/>
            <p:cNvSpPr/>
            <p:nvPr/>
          </p:nvSpPr>
          <p:spPr>
            <a:xfrm>
              <a:off x="454785" y="336941"/>
              <a:ext cx="6394224" cy="4492798"/>
            </a:xfrm>
            <a:custGeom>
              <a:avLst/>
              <a:gdLst/>
              <a:ahLst/>
              <a:cxnLst/>
              <a:rect l="l" t="t" r="r" b="b"/>
              <a:pathLst>
                <a:path w="178672" h="136352" extrusionOk="0">
                  <a:moveTo>
                    <a:pt x="846" y="1"/>
                  </a:moveTo>
                  <a:cubicBezTo>
                    <a:pt x="376" y="1"/>
                    <a:pt x="0" y="377"/>
                    <a:pt x="0" y="832"/>
                  </a:cubicBezTo>
                  <a:lnTo>
                    <a:pt x="0" y="135521"/>
                  </a:lnTo>
                  <a:cubicBezTo>
                    <a:pt x="0" y="135991"/>
                    <a:pt x="376" y="136352"/>
                    <a:pt x="846" y="136352"/>
                  </a:cubicBezTo>
                  <a:lnTo>
                    <a:pt x="177841" y="136352"/>
                  </a:lnTo>
                  <a:cubicBezTo>
                    <a:pt x="178295" y="136352"/>
                    <a:pt x="178672" y="135991"/>
                    <a:pt x="178672" y="135521"/>
                  </a:cubicBezTo>
                  <a:lnTo>
                    <a:pt x="178672" y="832"/>
                  </a:lnTo>
                  <a:cubicBezTo>
                    <a:pt x="178672" y="377"/>
                    <a:pt x="178295" y="1"/>
                    <a:pt x="177841" y="1"/>
                  </a:cubicBezTo>
                  <a:close/>
                </a:path>
              </a:pathLst>
            </a:custGeom>
            <a:solidFill>
              <a:srgbClr val="CEC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2" name="Google Shape;732;p6"/>
            <p:cNvSpPr/>
            <p:nvPr/>
          </p:nvSpPr>
          <p:spPr>
            <a:xfrm>
              <a:off x="-193838" y="310099"/>
              <a:ext cx="3877530" cy="4492798"/>
            </a:xfrm>
            <a:custGeom>
              <a:avLst/>
              <a:gdLst/>
              <a:ahLst/>
              <a:cxnLst/>
              <a:rect l="l" t="t" r="r" b="b"/>
              <a:pathLst>
                <a:path w="89344" h="136352" extrusionOk="0">
                  <a:moveTo>
                    <a:pt x="846" y="1"/>
                  </a:moveTo>
                  <a:cubicBezTo>
                    <a:pt x="376" y="1"/>
                    <a:pt x="0" y="377"/>
                    <a:pt x="0" y="831"/>
                  </a:cubicBezTo>
                  <a:lnTo>
                    <a:pt x="0" y="135521"/>
                  </a:lnTo>
                  <a:cubicBezTo>
                    <a:pt x="0" y="135975"/>
                    <a:pt x="376" y="136352"/>
                    <a:pt x="846" y="136352"/>
                  </a:cubicBezTo>
                  <a:lnTo>
                    <a:pt x="89344" y="136352"/>
                  </a:lnTo>
                  <a:lnTo>
                    <a:pt x="89344" y="1"/>
                  </a:lnTo>
                  <a:close/>
                </a:path>
              </a:pathLst>
            </a:custGeom>
            <a:solidFill>
              <a:srgbClr val="FFFB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733" name="Google Shape;733;p6"/>
            <p:cNvGrpSpPr/>
            <p:nvPr/>
          </p:nvGrpSpPr>
          <p:grpSpPr>
            <a:xfrm rot="6078292">
              <a:off x="4253082" y="1010706"/>
              <a:ext cx="2724155" cy="1573072"/>
              <a:chOff x="2231400" y="884675"/>
              <a:chExt cx="3069050" cy="2279075"/>
            </a:xfrm>
          </p:grpSpPr>
          <p:sp>
            <p:nvSpPr>
              <p:cNvPr id="734" name="Google Shape;734;p6"/>
              <p:cNvSpPr/>
              <p:nvPr/>
            </p:nvSpPr>
            <p:spPr>
              <a:xfrm>
                <a:off x="5177375" y="884675"/>
                <a:ext cx="25" cy="2279075"/>
              </a:xfrm>
              <a:custGeom>
                <a:avLst/>
                <a:gdLst/>
                <a:ahLst/>
                <a:cxnLst/>
                <a:rect l="l" t="t" r="r" b="b"/>
                <a:pathLst>
                  <a:path w="1" h="91163" fill="none" extrusionOk="0">
                    <a:moveTo>
                      <a:pt x="1" y="91162"/>
                    </a:moveTo>
                    <a:lnTo>
                      <a:pt x="1"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5" name="Google Shape;735;p6"/>
              <p:cNvSpPr/>
              <p:nvPr/>
            </p:nvSpPr>
            <p:spPr>
              <a:xfrm>
                <a:off x="5054725" y="884675"/>
                <a:ext cx="25" cy="2279075"/>
              </a:xfrm>
              <a:custGeom>
                <a:avLst/>
                <a:gdLst/>
                <a:ahLst/>
                <a:cxnLst/>
                <a:rect l="l" t="t" r="r" b="b"/>
                <a:pathLst>
                  <a:path w="1" h="91163" fill="none" extrusionOk="0">
                    <a:moveTo>
                      <a:pt x="0" y="91162"/>
                    </a:moveTo>
                    <a:lnTo>
                      <a:pt x="0"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6" name="Google Shape;736;p6"/>
              <p:cNvSpPr/>
              <p:nvPr/>
            </p:nvSpPr>
            <p:spPr>
              <a:xfrm>
                <a:off x="4931675" y="884675"/>
                <a:ext cx="25" cy="2279075"/>
              </a:xfrm>
              <a:custGeom>
                <a:avLst/>
                <a:gdLst/>
                <a:ahLst/>
                <a:cxnLst/>
                <a:rect l="l" t="t" r="r" b="b"/>
                <a:pathLst>
                  <a:path w="1" h="91163" fill="none" extrusionOk="0">
                    <a:moveTo>
                      <a:pt x="1" y="91162"/>
                    </a:moveTo>
                    <a:lnTo>
                      <a:pt x="1"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7" name="Google Shape;737;p6"/>
              <p:cNvSpPr/>
              <p:nvPr/>
            </p:nvSpPr>
            <p:spPr>
              <a:xfrm>
                <a:off x="4809425" y="884675"/>
                <a:ext cx="25" cy="2279075"/>
              </a:xfrm>
              <a:custGeom>
                <a:avLst/>
                <a:gdLst/>
                <a:ahLst/>
                <a:cxnLst/>
                <a:rect l="l" t="t" r="r" b="b"/>
                <a:pathLst>
                  <a:path w="1" h="91163" fill="none" extrusionOk="0">
                    <a:moveTo>
                      <a:pt x="0" y="91162"/>
                    </a:moveTo>
                    <a:lnTo>
                      <a:pt x="0"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8" name="Google Shape;738;p6"/>
              <p:cNvSpPr/>
              <p:nvPr/>
            </p:nvSpPr>
            <p:spPr>
              <a:xfrm>
                <a:off x="4686775" y="884675"/>
                <a:ext cx="25" cy="2279075"/>
              </a:xfrm>
              <a:custGeom>
                <a:avLst/>
                <a:gdLst/>
                <a:ahLst/>
                <a:cxnLst/>
                <a:rect l="l" t="t" r="r" b="b"/>
                <a:pathLst>
                  <a:path w="1" h="91163" fill="none" extrusionOk="0">
                    <a:moveTo>
                      <a:pt x="0" y="91162"/>
                    </a:moveTo>
                    <a:lnTo>
                      <a:pt x="0"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9" name="Google Shape;739;p6"/>
              <p:cNvSpPr/>
              <p:nvPr/>
            </p:nvSpPr>
            <p:spPr>
              <a:xfrm>
                <a:off x="4563725" y="884675"/>
                <a:ext cx="25" cy="2279075"/>
              </a:xfrm>
              <a:custGeom>
                <a:avLst/>
                <a:gdLst/>
                <a:ahLst/>
                <a:cxnLst/>
                <a:rect l="l" t="t" r="r" b="b"/>
                <a:pathLst>
                  <a:path w="1" h="91163" fill="none" extrusionOk="0">
                    <a:moveTo>
                      <a:pt x="1" y="91162"/>
                    </a:moveTo>
                    <a:lnTo>
                      <a:pt x="1"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0" name="Google Shape;740;p6"/>
              <p:cNvSpPr/>
              <p:nvPr/>
            </p:nvSpPr>
            <p:spPr>
              <a:xfrm>
                <a:off x="4441075" y="884675"/>
                <a:ext cx="25" cy="2279075"/>
              </a:xfrm>
              <a:custGeom>
                <a:avLst/>
                <a:gdLst/>
                <a:ahLst/>
                <a:cxnLst/>
                <a:rect l="l" t="t" r="r" b="b"/>
                <a:pathLst>
                  <a:path w="1" h="91163" fill="none" extrusionOk="0">
                    <a:moveTo>
                      <a:pt x="1" y="91162"/>
                    </a:moveTo>
                    <a:lnTo>
                      <a:pt x="1"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1" name="Google Shape;741;p6"/>
              <p:cNvSpPr/>
              <p:nvPr/>
            </p:nvSpPr>
            <p:spPr>
              <a:xfrm>
                <a:off x="4318025" y="884675"/>
                <a:ext cx="25" cy="2279075"/>
              </a:xfrm>
              <a:custGeom>
                <a:avLst/>
                <a:gdLst/>
                <a:ahLst/>
                <a:cxnLst/>
                <a:rect l="l" t="t" r="r" b="b"/>
                <a:pathLst>
                  <a:path w="1" h="91163" fill="none" extrusionOk="0">
                    <a:moveTo>
                      <a:pt x="1" y="91162"/>
                    </a:moveTo>
                    <a:lnTo>
                      <a:pt x="1"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2" name="Google Shape;742;p6"/>
              <p:cNvSpPr/>
              <p:nvPr/>
            </p:nvSpPr>
            <p:spPr>
              <a:xfrm>
                <a:off x="4195000" y="884675"/>
                <a:ext cx="25" cy="2279075"/>
              </a:xfrm>
              <a:custGeom>
                <a:avLst/>
                <a:gdLst/>
                <a:ahLst/>
                <a:cxnLst/>
                <a:rect l="l" t="t" r="r" b="b"/>
                <a:pathLst>
                  <a:path w="1" h="91163" fill="none" extrusionOk="0">
                    <a:moveTo>
                      <a:pt x="0" y="91162"/>
                    </a:moveTo>
                    <a:lnTo>
                      <a:pt x="0"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3" name="Google Shape;743;p6"/>
              <p:cNvSpPr/>
              <p:nvPr/>
            </p:nvSpPr>
            <p:spPr>
              <a:xfrm>
                <a:off x="4073125" y="884675"/>
                <a:ext cx="25" cy="2279075"/>
              </a:xfrm>
              <a:custGeom>
                <a:avLst/>
                <a:gdLst/>
                <a:ahLst/>
                <a:cxnLst/>
                <a:rect l="l" t="t" r="r" b="b"/>
                <a:pathLst>
                  <a:path w="1" h="91163" fill="none" extrusionOk="0">
                    <a:moveTo>
                      <a:pt x="0" y="91162"/>
                    </a:moveTo>
                    <a:lnTo>
                      <a:pt x="0"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4" name="Google Shape;744;p6"/>
              <p:cNvSpPr/>
              <p:nvPr/>
            </p:nvSpPr>
            <p:spPr>
              <a:xfrm>
                <a:off x="3950075" y="884675"/>
                <a:ext cx="25" cy="2279075"/>
              </a:xfrm>
              <a:custGeom>
                <a:avLst/>
                <a:gdLst/>
                <a:ahLst/>
                <a:cxnLst/>
                <a:rect l="l" t="t" r="r" b="b"/>
                <a:pathLst>
                  <a:path w="1" h="91163" fill="none" extrusionOk="0">
                    <a:moveTo>
                      <a:pt x="1" y="91162"/>
                    </a:moveTo>
                    <a:lnTo>
                      <a:pt x="1"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5" name="Google Shape;745;p6"/>
              <p:cNvSpPr/>
              <p:nvPr/>
            </p:nvSpPr>
            <p:spPr>
              <a:xfrm>
                <a:off x="3827025" y="884675"/>
                <a:ext cx="25" cy="2279075"/>
              </a:xfrm>
              <a:custGeom>
                <a:avLst/>
                <a:gdLst/>
                <a:ahLst/>
                <a:cxnLst/>
                <a:rect l="l" t="t" r="r" b="b"/>
                <a:pathLst>
                  <a:path w="1" h="91163" fill="none" extrusionOk="0">
                    <a:moveTo>
                      <a:pt x="1" y="91162"/>
                    </a:moveTo>
                    <a:lnTo>
                      <a:pt x="1"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6" name="Google Shape;746;p6"/>
              <p:cNvSpPr/>
              <p:nvPr/>
            </p:nvSpPr>
            <p:spPr>
              <a:xfrm>
                <a:off x="3704375" y="884675"/>
                <a:ext cx="25" cy="2279075"/>
              </a:xfrm>
              <a:custGeom>
                <a:avLst/>
                <a:gdLst/>
                <a:ahLst/>
                <a:cxnLst/>
                <a:rect l="l" t="t" r="r" b="b"/>
                <a:pathLst>
                  <a:path w="1" h="91163" fill="none" extrusionOk="0">
                    <a:moveTo>
                      <a:pt x="1" y="91162"/>
                    </a:moveTo>
                    <a:lnTo>
                      <a:pt x="1"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7" name="Google Shape;747;p6"/>
              <p:cNvSpPr/>
              <p:nvPr/>
            </p:nvSpPr>
            <p:spPr>
              <a:xfrm>
                <a:off x="3581350" y="884675"/>
                <a:ext cx="25" cy="2279075"/>
              </a:xfrm>
              <a:custGeom>
                <a:avLst/>
                <a:gdLst/>
                <a:ahLst/>
                <a:cxnLst/>
                <a:rect l="l" t="t" r="r" b="b"/>
                <a:pathLst>
                  <a:path w="1" h="91163" fill="none" extrusionOk="0">
                    <a:moveTo>
                      <a:pt x="0" y="91162"/>
                    </a:moveTo>
                    <a:lnTo>
                      <a:pt x="0"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8" name="Google Shape;748;p6"/>
              <p:cNvSpPr/>
              <p:nvPr/>
            </p:nvSpPr>
            <p:spPr>
              <a:xfrm>
                <a:off x="3458675" y="884675"/>
                <a:ext cx="25" cy="2279075"/>
              </a:xfrm>
              <a:custGeom>
                <a:avLst/>
                <a:gdLst/>
                <a:ahLst/>
                <a:cxnLst/>
                <a:rect l="l" t="t" r="r" b="b"/>
                <a:pathLst>
                  <a:path w="1" h="91163" fill="none" extrusionOk="0">
                    <a:moveTo>
                      <a:pt x="1" y="91162"/>
                    </a:moveTo>
                    <a:lnTo>
                      <a:pt x="1"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9" name="Google Shape;749;p6"/>
              <p:cNvSpPr/>
              <p:nvPr/>
            </p:nvSpPr>
            <p:spPr>
              <a:xfrm>
                <a:off x="3336425" y="884675"/>
                <a:ext cx="25" cy="2279075"/>
              </a:xfrm>
              <a:custGeom>
                <a:avLst/>
                <a:gdLst/>
                <a:ahLst/>
                <a:cxnLst/>
                <a:rect l="l" t="t" r="r" b="b"/>
                <a:pathLst>
                  <a:path w="1" h="91163" fill="none" extrusionOk="0">
                    <a:moveTo>
                      <a:pt x="1" y="91162"/>
                    </a:moveTo>
                    <a:lnTo>
                      <a:pt x="1"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0" name="Google Shape;750;p6"/>
              <p:cNvSpPr/>
              <p:nvPr/>
            </p:nvSpPr>
            <p:spPr>
              <a:xfrm>
                <a:off x="3213375" y="884675"/>
                <a:ext cx="25" cy="2279075"/>
              </a:xfrm>
              <a:custGeom>
                <a:avLst/>
                <a:gdLst/>
                <a:ahLst/>
                <a:cxnLst/>
                <a:rect l="l" t="t" r="r" b="b"/>
                <a:pathLst>
                  <a:path w="1" h="91163" fill="none" extrusionOk="0">
                    <a:moveTo>
                      <a:pt x="1" y="91162"/>
                    </a:moveTo>
                    <a:lnTo>
                      <a:pt x="1"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1" name="Google Shape;751;p6"/>
              <p:cNvSpPr/>
              <p:nvPr/>
            </p:nvSpPr>
            <p:spPr>
              <a:xfrm>
                <a:off x="3090725" y="884675"/>
                <a:ext cx="25" cy="2279075"/>
              </a:xfrm>
              <a:custGeom>
                <a:avLst/>
                <a:gdLst/>
                <a:ahLst/>
                <a:cxnLst/>
                <a:rect l="l" t="t" r="r" b="b"/>
                <a:pathLst>
                  <a:path w="1" h="91163" fill="none" extrusionOk="0">
                    <a:moveTo>
                      <a:pt x="1" y="91162"/>
                    </a:moveTo>
                    <a:lnTo>
                      <a:pt x="1"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2" name="Google Shape;752;p6"/>
              <p:cNvSpPr/>
              <p:nvPr/>
            </p:nvSpPr>
            <p:spPr>
              <a:xfrm>
                <a:off x="2967700" y="884675"/>
                <a:ext cx="25" cy="2279075"/>
              </a:xfrm>
              <a:custGeom>
                <a:avLst/>
                <a:gdLst/>
                <a:ahLst/>
                <a:cxnLst/>
                <a:rect l="l" t="t" r="r" b="b"/>
                <a:pathLst>
                  <a:path w="1" h="91163" fill="none" extrusionOk="0">
                    <a:moveTo>
                      <a:pt x="0" y="91162"/>
                    </a:moveTo>
                    <a:lnTo>
                      <a:pt x="0"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3" name="Google Shape;753;p6"/>
              <p:cNvSpPr/>
              <p:nvPr/>
            </p:nvSpPr>
            <p:spPr>
              <a:xfrm>
                <a:off x="2845025" y="884675"/>
                <a:ext cx="25" cy="2279075"/>
              </a:xfrm>
              <a:custGeom>
                <a:avLst/>
                <a:gdLst/>
                <a:ahLst/>
                <a:cxnLst/>
                <a:rect l="l" t="t" r="r" b="b"/>
                <a:pathLst>
                  <a:path w="1" h="91163" fill="none" extrusionOk="0">
                    <a:moveTo>
                      <a:pt x="1" y="91162"/>
                    </a:moveTo>
                    <a:lnTo>
                      <a:pt x="1"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4" name="Google Shape;754;p6"/>
              <p:cNvSpPr/>
              <p:nvPr/>
            </p:nvSpPr>
            <p:spPr>
              <a:xfrm>
                <a:off x="2722000" y="884675"/>
                <a:ext cx="25" cy="2279075"/>
              </a:xfrm>
              <a:custGeom>
                <a:avLst/>
                <a:gdLst/>
                <a:ahLst/>
                <a:cxnLst/>
                <a:rect l="l" t="t" r="r" b="b"/>
                <a:pathLst>
                  <a:path w="1" h="91163" fill="none" extrusionOk="0">
                    <a:moveTo>
                      <a:pt x="0" y="91162"/>
                    </a:moveTo>
                    <a:lnTo>
                      <a:pt x="0"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5" name="Google Shape;755;p6"/>
              <p:cNvSpPr/>
              <p:nvPr/>
            </p:nvSpPr>
            <p:spPr>
              <a:xfrm>
                <a:off x="2599725" y="884675"/>
                <a:ext cx="25" cy="2279075"/>
              </a:xfrm>
              <a:custGeom>
                <a:avLst/>
                <a:gdLst/>
                <a:ahLst/>
                <a:cxnLst/>
                <a:rect l="l" t="t" r="r" b="b"/>
                <a:pathLst>
                  <a:path w="1" h="91163" fill="none" extrusionOk="0">
                    <a:moveTo>
                      <a:pt x="1" y="91162"/>
                    </a:moveTo>
                    <a:lnTo>
                      <a:pt x="1"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6" name="Google Shape;756;p6"/>
              <p:cNvSpPr/>
              <p:nvPr/>
            </p:nvSpPr>
            <p:spPr>
              <a:xfrm>
                <a:off x="2477075" y="884675"/>
                <a:ext cx="25" cy="2279075"/>
              </a:xfrm>
              <a:custGeom>
                <a:avLst/>
                <a:gdLst/>
                <a:ahLst/>
                <a:cxnLst/>
                <a:rect l="l" t="t" r="r" b="b"/>
                <a:pathLst>
                  <a:path w="1" h="91163" fill="none" extrusionOk="0">
                    <a:moveTo>
                      <a:pt x="1" y="91162"/>
                    </a:moveTo>
                    <a:lnTo>
                      <a:pt x="1"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7" name="Google Shape;757;p6"/>
              <p:cNvSpPr/>
              <p:nvPr/>
            </p:nvSpPr>
            <p:spPr>
              <a:xfrm>
                <a:off x="2354050" y="884675"/>
                <a:ext cx="25" cy="2279075"/>
              </a:xfrm>
              <a:custGeom>
                <a:avLst/>
                <a:gdLst/>
                <a:ahLst/>
                <a:cxnLst/>
                <a:rect l="l" t="t" r="r" b="b"/>
                <a:pathLst>
                  <a:path w="1" h="91163" fill="none" extrusionOk="0">
                    <a:moveTo>
                      <a:pt x="0" y="91162"/>
                    </a:moveTo>
                    <a:lnTo>
                      <a:pt x="0"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8" name="Google Shape;758;p6"/>
              <p:cNvSpPr/>
              <p:nvPr/>
            </p:nvSpPr>
            <p:spPr>
              <a:xfrm>
                <a:off x="2231400" y="1004975"/>
                <a:ext cx="3069050" cy="25"/>
              </a:xfrm>
              <a:custGeom>
                <a:avLst/>
                <a:gdLst/>
                <a:ahLst/>
                <a:cxnLst/>
                <a:rect l="l" t="t" r="r" b="b"/>
                <a:pathLst>
                  <a:path w="122762" h="1" fill="none" extrusionOk="0">
                    <a:moveTo>
                      <a:pt x="0" y="1"/>
                    </a:moveTo>
                    <a:lnTo>
                      <a:pt x="122761"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9" name="Google Shape;759;p6"/>
              <p:cNvSpPr/>
              <p:nvPr/>
            </p:nvSpPr>
            <p:spPr>
              <a:xfrm>
                <a:off x="2231400" y="1124500"/>
                <a:ext cx="3069050" cy="25"/>
              </a:xfrm>
              <a:custGeom>
                <a:avLst/>
                <a:gdLst/>
                <a:ahLst/>
                <a:cxnLst/>
                <a:rect l="l" t="t" r="r" b="b"/>
                <a:pathLst>
                  <a:path w="122762" h="1" fill="none" extrusionOk="0">
                    <a:moveTo>
                      <a:pt x="0" y="0"/>
                    </a:moveTo>
                    <a:lnTo>
                      <a:pt x="122761" y="0"/>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0" name="Google Shape;760;p6"/>
              <p:cNvSpPr/>
              <p:nvPr/>
            </p:nvSpPr>
            <p:spPr>
              <a:xfrm>
                <a:off x="2231400" y="1244800"/>
                <a:ext cx="3069050" cy="25"/>
              </a:xfrm>
              <a:custGeom>
                <a:avLst/>
                <a:gdLst/>
                <a:ahLst/>
                <a:cxnLst/>
                <a:rect l="l" t="t" r="r" b="b"/>
                <a:pathLst>
                  <a:path w="122762" h="1" fill="none" extrusionOk="0">
                    <a:moveTo>
                      <a:pt x="0" y="0"/>
                    </a:moveTo>
                    <a:lnTo>
                      <a:pt x="122761" y="0"/>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1" name="Google Shape;761;p6"/>
              <p:cNvSpPr/>
              <p:nvPr/>
            </p:nvSpPr>
            <p:spPr>
              <a:xfrm>
                <a:off x="2231400" y="1364325"/>
                <a:ext cx="3069050" cy="0"/>
              </a:xfrm>
              <a:custGeom>
                <a:avLst/>
                <a:gdLst/>
                <a:ahLst/>
                <a:cxnLst/>
                <a:rect l="l" t="t" r="r" b="b"/>
                <a:pathLst>
                  <a:path w="122762" fill="none" extrusionOk="0">
                    <a:moveTo>
                      <a:pt x="0" y="0"/>
                    </a:moveTo>
                    <a:lnTo>
                      <a:pt x="122761" y="0"/>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2" name="Google Shape;762;p6"/>
              <p:cNvSpPr/>
              <p:nvPr/>
            </p:nvSpPr>
            <p:spPr>
              <a:xfrm>
                <a:off x="2231400" y="1484625"/>
                <a:ext cx="3069050" cy="25"/>
              </a:xfrm>
              <a:custGeom>
                <a:avLst/>
                <a:gdLst/>
                <a:ahLst/>
                <a:cxnLst/>
                <a:rect l="l" t="t" r="r" b="b"/>
                <a:pathLst>
                  <a:path w="122762" h="1" fill="none" extrusionOk="0">
                    <a:moveTo>
                      <a:pt x="0" y="0"/>
                    </a:moveTo>
                    <a:lnTo>
                      <a:pt x="122761" y="0"/>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3" name="Google Shape;763;p6"/>
              <p:cNvSpPr/>
              <p:nvPr/>
            </p:nvSpPr>
            <p:spPr>
              <a:xfrm>
                <a:off x="2231400" y="1604125"/>
                <a:ext cx="3069050" cy="25"/>
              </a:xfrm>
              <a:custGeom>
                <a:avLst/>
                <a:gdLst/>
                <a:ahLst/>
                <a:cxnLst/>
                <a:rect l="l" t="t" r="r" b="b"/>
                <a:pathLst>
                  <a:path w="122762" h="1" fill="none" extrusionOk="0">
                    <a:moveTo>
                      <a:pt x="0" y="1"/>
                    </a:moveTo>
                    <a:lnTo>
                      <a:pt x="122761"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4" name="Google Shape;764;p6"/>
              <p:cNvSpPr/>
              <p:nvPr/>
            </p:nvSpPr>
            <p:spPr>
              <a:xfrm>
                <a:off x="2231400" y="1724425"/>
                <a:ext cx="3069050" cy="25"/>
              </a:xfrm>
              <a:custGeom>
                <a:avLst/>
                <a:gdLst/>
                <a:ahLst/>
                <a:cxnLst/>
                <a:rect l="l" t="t" r="r" b="b"/>
                <a:pathLst>
                  <a:path w="122762" h="1" fill="none" extrusionOk="0">
                    <a:moveTo>
                      <a:pt x="0" y="1"/>
                    </a:moveTo>
                    <a:lnTo>
                      <a:pt x="122761"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5" name="Google Shape;765;p6"/>
              <p:cNvSpPr/>
              <p:nvPr/>
            </p:nvSpPr>
            <p:spPr>
              <a:xfrm>
                <a:off x="2231400" y="1844725"/>
                <a:ext cx="3069050" cy="25"/>
              </a:xfrm>
              <a:custGeom>
                <a:avLst/>
                <a:gdLst/>
                <a:ahLst/>
                <a:cxnLst/>
                <a:rect l="l" t="t" r="r" b="b"/>
                <a:pathLst>
                  <a:path w="122762" h="1" fill="none" extrusionOk="0">
                    <a:moveTo>
                      <a:pt x="0" y="1"/>
                    </a:moveTo>
                    <a:lnTo>
                      <a:pt x="122761"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6" name="Google Shape;766;p6"/>
              <p:cNvSpPr/>
              <p:nvPr/>
            </p:nvSpPr>
            <p:spPr>
              <a:xfrm>
                <a:off x="2231400" y="1964250"/>
                <a:ext cx="3069050" cy="25"/>
              </a:xfrm>
              <a:custGeom>
                <a:avLst/>
                <a:gdLst/>
                <a:ahLst/>
                <a:cxnLst/>
                <a:rect l="l" t="t" r="r" b="b"/>
                <a:pathLst>
                  <a:path w="122762" h="1" fill="none" extrusionOk="0">
                    <a:moveTo>
                      <a:pt x="0" y="0"/>
                    </a:moveTo>
                    <a:lnTo>
                      <a:pt x="122761" y="0"/>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7" name="Google Shape;767;p6"/>
              <p:cNvSpPr/>
              <p:nvPr/>
            </p:nvSpPr>
            <p:spPr>
              <a:xfrm>
                <a:off x="2231400" y="2084550"/>
                <a:ext cx="3069050" cy="25"/>
              </a:xfrm>
              <a:custGeom>
                <a:avLst/>
                <a:gdLst/>
                <a:ahLst/>
                <a:cxnLst/>
                <a:rect l="l" t="t" r="r" b="b"/>
                <a:pathLst>
                  <a:path w="122762" h="1" fill="none" extrusionOk="0">
                    <a:moveTo>
                      <a:pt x="0" y="0"/>
                    </a:moveTo>
                    <a:lnTo>
                      <a:pt x="122761" y="0"/>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8" name="Google Shape;768;p6"/>
              <p:cNvSpPr/>
              <p:nvPr/>
            </p:nvSpPr>
            <p:spPr>
              <a:xfrm>
                <a:off x="2231400" y="2204075"/>
                <a:ext cx="3069050" cy="25"/>
              </a:xfrm>
              <a:custGeom>
                <a:avLst/>
                <a:gdLst/>
                <a:ahLst/>
                <a:cxnLst/>
                <a:rect l="l" t="t" r="r" b="b"/>
                <a:pathLst>
                  <a:path w="122762" h="1" fill="none" extrusionOk="0">
                    <a:moveTo>
                      <a:pt x="0" y="0"/>
                    </a:moveTo>
                    <a:lnTo>
                      <a:pt x="122761" y="0"/>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9" name="Google Shape;769;p6"/>
              <p:cNvSpPr/>
              <p:nvPr/>
            </p:nvSpPr>
            <p:spPr>
              <a:xfrm>
                <a:off x="2231400" y="2324375"/>
                <a:ext cx="3069050" cy="25"/>
              </a:xfrm>
              <a:custGeom>
                <a:avLst/>
                <a:gdLst/>
                <a:ahLst/>
                <a:cxnLst/>
                <a:rect l="l" t="t" r="r" b="b"/>
                <a:pathLst>
                  <a:path w="122762" h="1" fill="none" extrusionOk="0">
                    <a:moveTo>
                      <a:pt x="0" y="0"/>
                    </a:moveTo>
                    <a:lnTo>
                      <a:pt x="122761" y="0"/>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0" name="Google Shape;770;p6"/>
              <p:cNvSpPr/>
              <p:nvPr/>
            </p:nvSpPr>
            <p:spPr>
              <a:xfrm>
                <a:off x="2231400" y="2444275"/>
                <a:ext cx="3069050" cy="25"/>
              </a:xfrm>
              <a:custGeom>
                <a:avLst/>
                <a:gdLst/>
                <a:ahLst/>
                <a:cxnLst/>
                <a:rect l="l" t="t" r="r" b="b"/>
                <a:pathLst>
                  <a:path w="122762" h="1" fill="none" extrusionOk="0">
                    <a:moveTo>
                      <a:pt x="0" y="0"/>
                    </a:moveTo>
                    <a:lnTo>
                      <a:pt x="122761" y="0"/>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1" name="Google Shape;771;p6"/>
              <p:cNvSpPr/>
              <p:nvPr/>
            </p:nvSpPr>
            <p:spPr>
              <a:xfrm>
                <a:off x="2231400" y="2564175"/>
                <a:ext cx="3069050" cy="25"/>
              </a:xfrm>
              <a:custGeom>
                <a:avLst/>
                <a:gdLst/>
                <a:ahLst/>
                <a:cxnLst/>
                <a:rect l="l" t="t" r="r" b="b"/>
                <a:pathLst>
                  <a:path w="122762" h="1" fill="none" extrusionOk="0">
                    <a:moveTo>
                      <a:pt x="0" y="1"/>
                    </a:moveTo>
                    <a:lnTo>
                      <a:pt x="122761"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2" name="Google Shape;772;p6"/>
              <p:cNvSpPr/>
              <p:nvPr/>
            </p:nvSpPr>
            <p:spPr>
              <a:xfrm>
                <a:off x="2231400" y="2684100"/>
                <a:ext cx="3069050" cy="25"/>
              </a:xfrm>
              <a:custGeom>
                <a:avLst/>
                <a:gdLst/>
                <a:ahLst/>
                <a:cxnLst/>
                <a:rect l="l" t="t" r="r" b="b"/>
                <a:pathLst>
                  <a:path w="122762" h="1" fill="none" extrusionOk="0">
                    <a:moveTo>
                      <a:pt x="0" y="0"/>
                    </a:moveTo>
                    <a:lnTo>
                      <a:pt x="122761" y="0"/>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773" name="Google Shape;773;p6"/>
            <p:cNvSpPr/>
            <p:nvPr/>
          </p:nvSpPr>
          <p:spPr>
            <a:xfrm>
              <a:off x="3683694" y="310089"/>
              <a:ext cx="3252469" cy="4492798"/>
            </a:xfrm>
            <a:custGeom>
              <a:avLst/>
              <a:gdLst/>
              <a:ahLst/>
              <a:cxnLst/>
              <a:rect l="l" t="t" r="r" b="b"/>
              <a:pathLst>
                <a:path w="89329" h="136352" extrusionOk="0">
                  <a:moveTo>
                    <a:pt x="1" y="1"/>
                  </a:moveTo>
                  <a:lnTo>
                    <a:pt x="1" y="136352"/>
                  </a:lnTo>
                  <a:lnTo>
                    <a:pt x="88498" y="136352"/>
                  </a:lnTo>
                  <a:cubicBezTo>
                    <a:pt x="88952" y="136352"/>
                    <a:pt x="89329" y="135975"/>
                    <a:pt x="89329" y="135521"/>
                  </a:cubicBezTo>
                  <a:lnTo>
                    <a:pt x="89329" y="831"/>
                  </a:lnTo>
                  <a:cubicBezTo>
                    <a:pt x="89329" y="377"/>
                    <a:pt x="88952" y="1"/>
                    <a:pt x="88498" y="1"/>
                  </a:cubicBezTo>
                  <a:close/>
                </a:path>
              </a:pathLst>
            </a:custGeom>
            <a:solidFill>
              <a:srgbClr val="FFFB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4" name="Google Shape;774;p6"/>
            <p:cNvSpPr/>
            <p:nvPr/>
          </p:nvSpPr>
          <p:spPr>
            <a:xfrm>
              <a:off x="6199822" y="2938093"/>
              <a:ext cx="865063" cy="254361"/>
            </a:xfrm>
            <a:custGeom>
              <a:avLst/>
              <a:gdLst/>
              <a:ahLst/>
              <a:cxnLst/>
              <a:rect l="l" t="t" r="r" b="b"/>
              <a:pathLst>
                <a:path w="24876" h="7462" extrusionOk="0">
                  <a:moveTo>
                    <a:pt x="0" y="1"/>
                  </a:moveTo>
                  <a:lnTo>
                    <a:pt x="0" y="7462"/>
                  </a:lnTo>
                  <a:lnTo>
                    <a:pt x="24875" y="7462"/>
                  </a:lnTo>
                  <a:lnTo>
                    <a:pt x="248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5" name="Google Shape;775;p6"/>
            <p:cNvSpPr/>
            <p:nvPr/>
          </p:nvSpPr>
          <p:spPr>
            <a:xfrm>
              <a:off x="6164906" y="4010476"/>
              <a:ext cx="865098" cy="254361"/>
            </a:xfrm>
            <a:custGeom>
              <a:avLst/>
              <a:gdLst/>
              <a:ahLst/>
              <a:cxnLst/>
              <a:rect l="l" t="t" r="r" b="b"/>
              <a:pathLst>
                <a:path w="24877" h="7462" extrusionOk="0">
                  <a:moveTo>
                    <a:pt x="1" y="0"/>
                  </a:moveTo>
                  <a:lnTo>
                    <a:pt x="1" y="7461"/>
                  </a:lnTo>
                  <a:lnTo>
                    <a:pt x="24876" y="7461"/>
                  </a:lnTo>
                  <a:lnTo>
                    <a:pt x="248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6" name="Google Shape;776;p6"/>
            <p:cNvSpPr/>
            <p:nvPr/>
          </p:nvSpPr>
          <p:spPr>
            <a:xfrm>
              <a:off x="6206882" y="3300894"/>
              <a:ext cx="865063" cy="253850"/>
            </a:xfrm>
            <a:custGeom>
              <a:avLst/>
              <a:gdLst/>
              <a:ahLst/>
              <a:cxnLst/>
              <a:rect l="l" t="t" r="r" b="b"/>
              <a:pathLst>
                <a:path w="24876" h="7447" extrusionOk="0">
                  <a:moveTo>
                    <a:pt x="1" y="1"/>
                  </a:moveTo>
                  <a:lnTo>
                    <a:pt x="1" y="7446"/>
                  </a:lnTo>
                  <a:lnTo>
                    <a:pt x="24876" y="7446"/>
                  </a:lnTo>
                  <a:lnTo>
                    <a:pt x="2487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777" name="Google Shape;777;p6"/>
            <p:cNvGrpSpPr/>
            <p:nvPr/>
          </p:nvGrpSpPr>
          <p:grpSpPr>
            <a:xfrm>
              <a:off x="-107501" y="286490"/>
              <a:ext cx="6970939" cy="4599204"/>
              <a:chOff x="-319500" y="1433275"/>
              <a:chExt cx="7595271" cy="3489532"/>
            </a:xfrm>
          </p:grpSpPr>
          <p:sp>
            <p:nvSpPr>
              <p:cNvPr id="778" name="Google Shape;778;p6"/>
              <p:cNvSpPr/>
              <p:nvPr/>
            </p:nvSpPr>
            <p:spPr>
              <a:xfrm>
                <a:off x="-319500" y="1459532"/>
                <a:ext cx="4091434" cy="3463275"/>
              </a:xfrm>
              <a:custGeom>
                <a:avLst/>
                <a:gdLst/>
                <a:ahLst/>
                <a:cxnLst/>
                <a:rect l="l" t="t" r="r" b="b"/>
                <a:pathLst>
                  <a:path w="85959" h="138531" extrusionOk="0">
                    <a:moveTo>
                      <a:pt x="85959" y="1"/>
                    </a:moveTo>
                    <a:lnTo>
                      <a:pt x="816" y="95"/>
                    </a:lnTo>
                    <a:cubicBezTo>
                      <a:pt x="361" y="95"/>
                      <a:pt x="1" y="471"/>
                      <a:pt x="1" y="926"/>
                    </a:cubicBezTo>
                    <a:lnTo>
                      <a:pt x="1" y="137700"/>
                    </a:lnTo>
                    <a:cubicBezTo>
                      <a:pt x="1" y="138170"/>
                      <a:pt x="361" y="138531"/>
                      <a:pt x="816" y="138531"/>
                    </a:cubicBezTo>
                    <a:lnTo>
                      <a:pt x="85959" y="136352"/>
                    </a:lnTo>
                    <a:lnTo>
                      <a:pt x="85959" y="1"/>
                    </a:ln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9" name="Google Shape;779;p6"/>
              <p:cNvSpPr/>
              <p:nvPr/>
            </p:nvSpPr>
            <p:spPr>
              <a:xfrm>
                <a:off x="-284725" y="1433282"/>
                <a:ext cx="4066826" cy="3460925"/>
              </a:xfrm>
              <a:custGeom>
                <a:avLst/>
                <a:gdLst/>
                <a:ahLst/>
                <a:cxnLst/>
                <a:rect l="l" t="t" r="r" b="b"/>
                <a:pathLst>
                  <a:path w="85442" h="138437" extrusionOk="0">
                    <a:moveTo>
                      <a:pt x="816" y="1"/>
                    </a:moveTo>
                    <a:cubicBezTo>
                      <a:pt x="361" y="1"/>
                      <a:pt x="1" y="377"/>
                      <a:pt x="1" y="831"/>
                    </a:cubicBezTo>
                    <a:lnTo>
                      <a:pt x="1" y="137606"/>
                    </a:lnTo>
                    <a:cubicBezTo>
                      <a:pt x="1" y="138076"/>
                      <a:pt x="361" y="138436"/>
                      <a:pt x="816" y="138436"/>
                    </a:cubicBezTo>
                    <a:lnTo>
                      <a:pt x="85442" y="137402"/>
                    </a:lnTo>
                    <a:lnTo>
                      <a:pt x="85442" y="1051"/>
                    </a:lnTo>
                    <a:lnTo>
                      <a:pt x="816" y="1"/>
                    </a:lnTo>
                    <a:close/>
                  </a:path>
                </a:pathLst>
              </a:custGeom>
              <a:solidFill>
                <a:srgbClr val="FFFE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0" name="Google Shape;780;p6"/>
              <p:cNvSpPr/>
              <p:nvPr/>
            </p:nvSpPr>
            <p:spPr>
              <a:xfrm>
                <a:off x="3777676" y="1459525"/>
                <a:ext cx="3498095" cy="3463275"/>
              </a:xfrm>
              <a:custGeom>
                <a:avLst/>
                <a:gdLst/>
                <a:ahLst/>
                <a:cxnLst/>
                <a:rect l="l" t="t" r="r" b="b"/>
                <a:pathLst>
                  <a:path w="85943" h="138531" extrusionOk="0">
                    <a:moveTo>
                      <a:pt x="1" y="1"/>
                    </a:moveTo>
                    <a:lnTo>
                      <a:pt x="1" y="136352"/>
                    </a:lnTo>
                    <a:lnTo>
                      <a:pt x="85128" y="138531"/>
                    </a:lnTo>
                    <a:cubicBezTo>
                      <a:pt x="85583" y="138531"/>
                      <a:pt x="85943" y="138170"/>
                      <a:pt x="85943" y="137700"/>
                    </a:cubicBezTo>
                    <a:lnTo>
                      <a:pt x="85943" y="926"/>
                    </a:lnTo>
                    <a:cubicBezTo>
                      <a:pt x="85943" y="471"/>
                      <a:pt x="85583" y="95"/>
                      <a:pt x="85128" y="95"/>
                    </a:cubicBezTo>
                    <a:lnTo>
                      <a:pt x="1" y="1"/>
                    </a:ln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1" name="Google Shape;781;p6"/>
              <p:cNvSpPr/>
              <p:nvPr/>
            </p:nvSpPr>
            <p:spPr>
              <a:xfrm>
                <a:off x="3777676" y="1433275"/>
                <a:ext cx="3477052" cy="3460925"/>
              </a:xfrm>
              <a:custGeom>
                <a:avLst/>
                <a:gdLst/>
                <a:ahLst/>
                <a:cxnLst/>
                <a:rect l="l" t="t" r="r" b="b"/>
                <a:pathLst>
                  <a:path w="85426" h="138437" extrusionOk="0">
                    <a:moveTo>
                      <a:pt x="84611" y="1"/>
                    </a:moveTo>
                    <a:lnTo>
                      <a:pt x="1" y="1051"/>
                    </a:lnTo>
                    <a:lnTo>
                      <a:pt x="1" y="137402"/>
                    </a:lnTo>
                    <a:lnTo>
                      <a:pt x="84611" y="138436"/>
                    </a:lnTo>
                    <a:cubicBezTo>
                      <a:pt x="85065" y="138436"/>
                      <a:pt x="85426" y="138076"/>
                      <a:pt x="85426" y="137606"/>
                    </a:cubicBezTo>
                    <a:lnTo>
                      <a:pt x="85426" y="831"/>
                    </a:lnTo>
                    <a:cubicBezTo>
                      <a:pt x="85426" y="377"/>
                      <a:pt x="85065" y="1"/>
                      <a:pt x="84611" y="1"/>
                    </a:cubicBezTo>
                    <a:close/>
                  </a:path>
                </a:pathLst>
              </a:custGeom>
              <a:solidFill>
                <a:srgbClr val="FFFE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782" name="Google Shape;782;p6"/>
          <p:cNvSpPr txBox="1">
            <a:spLocks noGrp="1"/>
          </p:cNvSpPr>
          <p:nvPr>
            <p:ph type="title"/>
          </p:nvPr>
        </p:nvSpPr>
        <p:spPr>
          <a:xfrm>
            <a:off x="1676775" y="445025"/>
            <a:ext cx="4302000" cy="572700"/>
          </a:xfrm>
          <a:prstGeom prst="rect">
            <a:avLst/>
          </a:prstGeom>
        </p:spPr>
        <p:txBody>
          <a:bodyPr spcFirstLastPara="1" wrap="square" lIns="0" tIns="0" rIns="0" bIns="0" anchor="t" anchorCtr="0">
            <a:noAutofit/>
          </a:bodyPr>
          <a:lstStyle>
            <a:lvl1pPr lvl="0" algn="ctr">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783" name="Google Shape;783;p6"/>
          <p:cNvGrpSpPr/>
          <p:nvPr/>
        </p:nvGrpSpPr>
        <p:grpSpPr>
          <a:xfrm>
            <a:off x="498381" y="269049"/>
            <a:ext cx="826017" cy="800226"/>
            <a:chOff x="2196125" y="2117850"/>
            <a:chExt cx="569000" cy="541975"/>
          </a:xfrm>
        </p:grpSpPr>
        <p:sp>
          <p:nvSpPr>
            <p:cNvPr id="784" name="Google Shape;784;p6"/>
            <p:cNvSpPr/>
            <p:nvPr/>
          </p:nvSpPr>
          <p:spPr>
            <a:xfrm>
              <a:off x="2196125" y="2117850"/>
              <a:ext cx="569000" cy="541975"/>
            </a:xfrm>
            <a:custGeom>
              <a:avLst/>
              <a:gdLst/>
              <a:ahLst/>
              <a:cxnLst/>
              <a:rect l="l" t="t" r="r" b="b"/>
              <a:pathLst>
                <a:path w="22760" h="21679" extrusionOk="0">
                  <a:moveTo>
                    <a:pt x="4906" y="1"/>
                  </a:moveTo>
                  <a:lnTo>
                    <a:pt x="0" y="17854"/>
                  </a:lnTo>
                  <a:lnTo>
                    <a:pt x="13903" y="21678"/>
                  </a:lnTo>
                  <a:lnTo>
                    <a:pt x="18825" y="19249"/>
                  </a:lnTo>
                  <a:lnTo>
                    <a:pt x="22759" y="4907"/>
                  </a:lnTo>
                  <a:lnTo>
                    <a:pt x="490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5" name="Google Shape;785;p6"/>
            <p:cNvSpPr/>
            <p:nvPr/>
          </p:nvSpPr>
          <p:spPr>
            <a:xfrm>
              <a:off x="2543700" y="2571625"/>
              <a:ext cx="123075" cy="88200"/>
            </a:xfrm>
            <a:custGeom>
              <a:avLst/>
              <a:gdLst/>
              <a:ahLst/>
              <a:cxnLst/>
              <a:rect l="l" t="t" r="r" b="b"/>
              <a:pathLst>
                <a:path w="4923" h="3528" extrusionOk="0">
                  <a:moveTo>
                    <a:pt x="972" y="1"/>
                  </a:moveTo>
                  <a:lnTo>
                    <a:pt x="0" y="3527"/>
                  </a:lnTo>
                  <a:lnTo>
                    <a:pt x="4922" y="1098"/>
                  </a:lnTo>
                  <a:lnTo>
                    <a:pt x="972" y="1"/>
                  </a:ln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6" name="Google Shape;786;p6"/>
            <p:cNvSpPr/>
            <p:nvPr/>
          </p:nvSpPr>
          <p:spPr>
            <a:xfrm>
              <a:off x="2298775" y="2117850"/>
              <a:ext cx="466350" cy="195950"/>
            </a:xfrm>
            <a:custGeom>
              <a:avLst/>
              <a:gdLst/>
              <a:ahLst/>
              <a:cxnLst/>
              <a:rect l="l" t="t" r="r" b="b"/>
              <a:pathLst>
                <a:path w="18654" h="7838" extrusionOk="0">
                  <a:moveTo>
                    <a:pt x="800" y="1"/>
                  </a:moveTo>
                  <a:lnTo>
                    <a:pt x="1" y="2932"/>
                  </a:lnTo>
                  <a:lnTo>
                    <a:pt x="17854" y="7838"/>
                  </a:lnTo>
                  <a:lnTo>
                    <a:pt x="18653" y="4907"/>
                  </a:lnTo>
                  <a:lnTo>
                    <a:pt x="800" y="1"/>
                  </a:ln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787" name="Google Shape;787;p6"/>
          <p:cNvGrpSpPr/>
          <p:nvPr/>
        </p:nvGrpSpPr>
        <p:grpSpPr>
          <a:xfrm>
            <a:off x="60852" y="4228002"/>
            <a:ext cx="1165923" cy="406711"/>
            <a:chOff x="137052" y="4228002"/>
            <a:chExt cx="1165923" cy="406711"/>
          </a:xfrm>
        </p:grpSpPr>
        <p:sp>
          <p:nvSpPr>
            <p:cNvPr id="788" name="Google Shape;788;p6"/>
            <p:cNvSpPr/>
            <p:nvPr/>
          </p:nvSpPr>
          <p:spPr>
            <a:xfrm rot="5400000" flipH="1">
              <a:off x="516658" y="3848396"/>
              <a:ext cx="406711" cy="1165923"/>
            </a:xfrm>
            <a:custGeom>
              <a:avLst/>
              <a:gdLst/>
              <a:ahLst/>
              <a:cxnLst/>
              <a:rect l="l" t="t" r="r" b="b"/>
              <a:pathLst>
                <a:path w="19296" h="50088" extrusionOk="0">
                  <a:moveTo>
                    <a:pt x="815" y="1"/>
                  </a:moveTo>
                  <a:cubicBezTo>
                    <a:pt x="392" y="1"/>
                    <a:pt x="0" y="361"/>
                    <a:pt x="0" y="784"/>
                  </a:cubicBezTo>
                  <a:lnTo>
                    <a:pt x="0" y="43983"/>
                  </a:lnTo>
                  <a:cubicBezTo>
                    <a:pt x="0" y="44406"/>
                    <a:pt x="314" y="44923"/>
                    <a:pt x="690" y="45143"/>
                  </a:cubicBezTo>
                  <a:lnTo>
                    <a:pt x="9013" y="49923"/>
                  </a:lnTo>
                  <a:cubicBezTo>
                    <a:pt x="9201" y="50033"/>
                    <a:pt x="9440" y="50088"/>
                    <a:pt x="9679" y="50088"/>
                  </a:cubicBezTo>
                  <a:cubicBezTo>
                    <a:pt x="9918" y="50088"/>
                    <a:pt x="10157" y="50033"/>
                    <a:pt x="10345" y="49923"/>
                  </a:cubicBezTo>
                  <a:lnTo>
                    <a:pt x="18653" y="45143"/>
                  </a:lnTo>
                  <a:cubicBezTo>
                    <a:pt x="19013" y="44923"/>
                    <a:pt x="19295" y="44406"/>
                    <a:pt x="19295" y="43983"/>
                  </a:cubicBezTo>
                  <a:lnTo>
                    <a:pt x="19295" y="784"/>
                  </a:lnTo>
                  <a:cubicBezTo>
                    <a:pt x="19295" y="361"/>
                    <a:pt x="18982" y="1"/>
                    <a:pt x="185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9" name="Google Shape;789;p6"/>
            <p:cNvSpPr/>
            <p:nvPr/>
          </p:nvSpPr>
          <p:spPr>
            <a:xfrm>
              <a:off x="276375" y="4267400"/>
              <a:ext cx="977400" cy="46200"/>
            </a:xfrm>
            <a:prstGeom prst="roundRect">
              <a:avLst>
                <a:gd name="adj" fmla="val 18019"/>
              </a:avLst>
            </a:prstGeom>
            <a:solidFill>
              <a:srgbClr val="FFFFFF">
                <a:alpha val="20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790" name="Google Shape;790;p6"/>
          <p:cNvGrpSpPr/>
          <p:nvPr/>
        </p:nvGrpSpPr>
        <p:grpSpPr>
          <a:xfrm>
            <a:off x="5430225" y="583089"/>
            <a:ext cx="3292660" cy="3977326"/>
            <a:chOff x="5430225" y="432551"/>
            <a:chExt cx="3292660" cy="3977326"/>
          </a:xfrm>
        </p:grpSpPr>
        <p:sp>
          <p:nvSpPr>
            <p:cNvPr id="791" name="Google Shape;791;p6"/>
            <p:cNvSpPr/>
            <p:nvPr/>
          </p:nvSpPr>
          <p:spPr>
            <a:xfrm>
              <a:off x="5430225" y="791381"/>
              <a:ext cx="3173538" cy="3618495"/>
            </a:xfrm>
            <a:custGeom>
              <a:avLst/>
              <a:gdLst/>
              <a:ahLst/>
              <a:cxnLst/>
              <a:rect l="l" t="t" r="r" b="b"/>
              <a:pathLst>
                <a:path w="30880" h="49406" extrusionOk="0">
                  <a:moveTo>
                    <a:pt x="1" y="0"/>
                  </a:moveTo>
                  <a:lnTo>
                    <a:pt x="1" y="49406"/>
                  </a:lnTo>
                  <a:lnTo>
                    <a:pt x="30879" y="49406"/>
                  </a:lnTo>
                  <a:lnTo>
                    <a:pt x="30879" y="0"/>
                  </a:ln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2" name="Google Shape;792;p6"/>
            <p:cNvSpPr/>
            <p:nvPr/>
          </p:nvSpPr>
          <p:spPr>
            <a:xfrm>
              <a:off x="5549450" y="672013"/>
              <a:ext cx="3173435" cy="3667854"/>
            </a:xfrm>
            <a:custGeom>
              <a:avLst/>
              <a:gdLst/>
              <a:ahLst/>
              <a:cxnLst/>
              <a:rect l="l" t="t" r="r" b="b"/>
              <a:pathLst>
                <a:path w="30879" h="49422" extrusionOk="0">
                  <a:moveTo>
                    <a:pt x="1" y="0"/>
                  </a:moveTo>
                  <a:lnTo>
                    <a:pt x="1" y="49421"/>
                  </a:lnTo>
                  <a:lnTo>
                    <a:pt x="30879" y="49421"/>
                  </a:lnTo>
                  <a:lnTo>
                    <a:pt x="30879" y="0"/>
                  </a:ln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3" name="Google Shape;793;p6"/>
            <p:cNvSpPr/>
            <p:nvPr/>
          </p:nvSpPr>
          <p:spPr>
            <a:xfrm>
              <a:off x="6452300" y="467670"/>
              <a:ext cx="1374189" cy="494565"/>
            </a:xfrm>
            <a:custGeom>
              <a:avLst/>
              <a:gdLst/>
              <a:ahLst/>
              <a:cxnLst/>
              <a:rect l="l" t="t" r="r" b="b"/>
              <a:pathLst>
                <a:path w="16553" h="5957" extrusionOk="0">
                  <a:moveTo>
                    <a:pt x="14484" y="0"/>
                  </a:moveTo>
                  <a:lnTo>
                    <a:pt x="236" y="533"/>
                  </a:lnTo>
                  <a:cubicBezTo>
                    <a:pt x="957" y="925"/>
                    <a:pt x="910" y="941"/>
                    <a:pt x="1568" y="1427"/>
                  </a:cubicBezTo>
                  <a:cubicBezTo>
                    <a:pt x="941" y="1630"/>
                    <a:pt x="628" y="1850"/>
                    <a:pt x="1" y="2054"/>
                  </a:cubicBezTo>
                  <a:cubicBezTo>
                    <a:pt x="298" y="2367"/>
                    <a:pt x="769" y="2712"/>
                    <a:pt x="1192" y="2837"/>
                  </a:cubicBezTo>
                  <a:cubicBezTo>
                    <a:pt x="1036" y="2993"/>
                    <a:pt x="217" y="3647"/>
                    <a:pt x="93" y="3680"/>
                  </a:cubicBezTo>
                  <a:lnTo>
                    <a:pt x="93" y="3680"/>
                  </a:lnTo>
                  <a:cubicBezTo>
                    <a:pt x="84" y="3672"/>
                    <a:pt x="79" y="3668"/>
                    <a:pt x="79" y="3668"/>
                  </a:cubicBezTo>
                  <a:lnTo>
                    <a:pt x="79" y="3668"/>
                  </a:lnTo>
                  <a:cubicBezTo>
                    <a:pt x="76" y="3677"/>
                    <a:pt x="78" y="3682"/>
                    <a:pt x="85" y="3682"/>
                  </a:cubicBezTo>
                  <a:cubicBezTo>
                    <a:pt x="87" y="3682"/>
                    <a:pt x="90" y="3681"/>
                    <a:pt x="93" y="3680"/>
                  </a:cubicBezTo>
                  <a:lnTo>
                    <a:pt x="93" y="3680"/>
                  </a:lnTo>
                  <a:cubicBezTo>
                    <a:pt x="210" y="3782"/>
                    <a:pt x="1025" y="4488"/>
                    <a:pt x="1082" y="4531"/>
                  </a:cubicBezTo>
                  <a:lnTo>
                    <a:pt x="1082" y="4531"/>
                  </a:lnTo>
                  <a:cubicBezTo>
                    <a:pt x="1062" y="4570"/>
                    <a:pt x="466" y="5725"/>
                    <a:pt x="189" y="5957"/>
                  </a:cubicBezTo>
                  <a:cubicBezTo>
                    <a:pt x="9029" y="5502"/>
                    <a:pt x="14123" y="5533"/>
                    <a:pt x="16396" y="5251"/>
                  </a:cubicBezTo>
                  <a:cubicBezTo>
                    <a:pt x="16349" y="5251"/>
                    <a:pt x="15894" y="5016"/>
                    <a:pt x="15440" y="4781"/>
                  </a:cubicBezTo>
                  <a:cubicBezTo>
                    <a:pt x="15785" y="4624"/>
                    <a:pt x="16177" y="4530"/>
                    <a:pt x="16553" y="4515"/>
                  </a:cubicBezTo>
                  <a:cubicBezTo>
                    <a:pt x="16239" y="4295"/>
                    <a:pt x="15910" y="4076"/>
                    <a:pt x="15597" y="3856"/>
                  </a:cubicBezTo>
                  <a:cubicBezTo>
                    <a:pt x="15769" y="3605"/>
                    <a:pt x="15988" y="3386"/>
                    <a:pt x="16239" y="3198"/>
                  </a:cubicBezTo>
                  <a:cubicBezTo>
                    <a:pt x="16020" y="3026"/>
                    <a:pt x="15785" y="2837"/>
                    <a:pt x="15565" y="2665"/>
                  </a:cubicBezTo>
                  <a:cubicBezTo>
                    <a:pt x="15863" y="2540"/>
                    <a:pt x="16161" y="2352"/>
                    <a:pt x="16380" y="2116"/>
                  </a:cubicBezTo>
                  <a:lnTo>
                    <a:pt x="15409" y="1411"/>
                  </a:lnTo>
                  <a:cubicBezTo>
                    <a:pt x="15503" y="1129"/>
                    <a:pt x="15910" y="862"/>
                    <a:pt x="16004" y="565"/>
                  </a:cubicBezTo>
                  <a:cubicBezTo>
                    <a:pt x="15565" y="486"/>
                    <a:pt x="15205" y="314"/>
                    <a:pt x="14484" y="0"/>
                  </a:cubicBez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4" name="Google Shape;794;p6"/>
            <p:cNvSpPr/>
            <p:nvPr/>
          </p:nvSpPr>
          <p:spPr>
            <a:xfrm>
              <a:off x="6445825" y="432551"/>
              <a:ext cx="1374189" cy="493237"/>
            </a:xfrm>
            <a:custGeom>
              <a:avLst/>
              <a:gdLst/>
              <a:ahLst/>
              <a:cxnLst/>
              <a:rect l="l" t="t" r="r" b="b"/>
              <a:pathLst>
                <a:path w="16553" h="5941" extrusionOk="0">
                  <a:moveTo>
                    <a:pt x="16396" y="5235"/>
                  </a:moveTo>
                  <a:cubicBezTo>
                    <a:pt x="16394" y="5236"/>
                    <a:pt x="16392" y="5236"/>
                    <a:pt x="16391" y="5236"/>
                  </a:cubicBezTo>
                  <a:lnTo>
                    <a:pt x="16391" y="5236"/>
                  </a:lnTo>
                  <a:cubicBezTo>
                    <a:pt x="16392" y="5236"/>
                    <a:pt x="16394" y="5236"/>
                    <a:pt x="16396" y="5235"/>
                  </a:cubicBezTo>
                  <a:close/>
                  <a:moveTo>
                    <a:pt x="14483" y="0"/>
                  </a:moveTo>
                  <a:lnTo>
                    <a:pt x="235" y="517"/>
                  </a:lnTo>
                  <a:cubicBezTo>
                    <a:pt x="956" y="909"/>
                    <a:pt x="909" y="925"/>
                    <a:pt x="1552" y="1427"/>
                  </a:cubicBezTo>
                  <a:cubicBezTo>
                    <a:pt x="941" y="1615"/>
                    <a:pt x="627" y="1834"/>
                    <a:pt x="0" y="2038"/>
                  </a:cubicBezTo>
                  <a:cubicBezTo>
                    <a:pt x="298" y="2367"/>
                    <a:pt x="768" y="2696"/>
                    <a:pt x="1176" y="2837"/>
                  </a:cubicBezTo>
                  <a:cubicBezTo>
                    <a:pt x="1036" y="2992"/>
                    <a:pt x="217" y="3636"/>
                    <a:pt x="92" y="3679"/>
                  </a:cubicBezTo>
                  <a:lnTo>
                    <a:pt x="92" y="3679"/>
                  </a:lnTo>
                  <a:cubicBezTo>
                    <a:pt x="83" y="3672"/>
                    <a:pt x="79" y="3668"/>
                    <a:pt x="79" y="3668"/>
                  </a:cubicBezTo>
                  <a:lnTo>
                    <a:pt x="79" y="3668"/>
                  </a:lnTo>
                  <a:cubicBezTo>
                    <a:pt x="74" y="3677"/>
                    <a:pt x="75" y="3681"/>
                    <a:pt x="81" y="3681"/>
                  </a:cubicBezTo>
                  <a:cubicBezTo>
                    <a:pt x="84" y="3681"/>
                    <a:pt x="87" y="3681"/>
                    <a:pt x="92" y="3679"/>
                  </a:cubicBezTo>
                  <a:lnTo>
                    <a:pt x="92" y="3679"/>
                  </a:lnTo>
                  <a:cubicBezTo>
                    <a:pt x="206" y="3776"/>
                    <a:pt x="1023" y="4473"/>
                    <a:pt x="1081" y="4515"/>
                  </a:cubicBezTo>
                  <a:lnTo>
                    <a:pt x="1081" y="4515"/>
                  </a:lnTo>
                  <a:cubicBezTo>
                    <a:pt x="1060" y="4556"/>
                    <a:pt x="450" y="5710"/>
                    <a:pt x="173" y="5941"/>
                  </a:cubicBezTo>
                  <a:cubicBezTo>
                    <a:pt x="9022" y="5487"/>
                    <a:pt x="14115" y="5533"/>
                    <a:pt x="16391" y="5236"/>
                  </a:cubicBezTo>
                  <a:lnTo>
                    <a:pt x="16391" y="5236"/>
                  </a:lnTo>
                  <a:cubicBezTo>
                    <a:pt x="16390" y="5236"/>
                    <a:pt x="16390" y="5236"/>
                    <a:pt x="16389" y="5236"/>
                  </a:cubicBezTo>
                  <a:cubicBezTo>
                    <a:pt x="16306" y="5236"/>
                    <a:pt x="15865" y="4993"/>
                    <a:pt x="15424" y="4765"/>
                  </a:cubicBezTo>
                  <a:cubicBezTo>
                    <a:pt x="15784" y="4608"/>
                    <a:pt x="16161" y="4514"/>
                    <a:pt x="16552" y="4514"/>
                  </a:cubicBezTo>
                  <a:cubicBezTo>
                    <a:pt x="16223" y="4295"/>
                    <a:pt x="15910" y="4075"/>
                    <a:pt x="15581" y="3856"/>
                  </a:cubicBezTo>
                  <a:cubicBezTo>
                    <a:pt x="15769" y="3605"/>
                    <a:pt x="15988" y="3370"/>
                    <a:pt x="16239" y="3182"/>
                  </a:cubicBezTo>
                  <a:cubicBezTo>
                    <a:pt x="16004" y="3010"/>
                    <a:pt x="15784" y="2837"/>
                    <a:pt x="15549" y="2649"/>
                  </a:cubicBezTo>
                  <a:cubicBezTo>
                    <a:pt x="15863" y="2539"/>
                    <a:pt x="16145" y="2351"/>
                    <a:pt x="16380" y="2101"/>
                  </a:cubicBezTo>
                  <a:cubicBezTo>
                    <a:pt x="16051" y="1865"/>
                    <a:pt x="15722" y="1630"/>
                    <a:pt x="15408" y="1395"/>
                  </a:cubicBezTo>
                  <a:cubicBezTo>
                    <a:pt x="15502" y="1113"/>
                    <a:pt x="15910" y="847"/>
                    <a:pt x="16004" y="564"/>
                  </a:cubicBezTo>
                  <a:cubicBezTo>
                    <a:pt x="15565" y="470"/>
                    <a:pt x="15204" y="298"/>
                    <a:pt x="144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067"/>
        <p:cNvGrpSpPr/>
        <p:nvPr/>
      </p:nvGrpSpPr>
      <p:grpSpPr>
        <a:xfrm>
          <a:off x="0" y="0"/>
          <a:ext cx="0" cy="0"/>
          <a:chOff x="0" y="0"/>
          <a:chExt cx="0" cy="0"/>
        </a:xfrm>
      </p:grpSpPr>
      <p:sp>
        <p:nvSpPr>
          <p:cNvPr id="1068" name="Google Shape;1068;p9"/>
          <p:cNvSpPr/>
          <p:nvPr/>
        </p:nvSpPr>
        <p:spPr>
          <a:xfrm>
            <a:off x="25" y="4568875"/>
            <a:ext cx="9144000" cy="574500"/>
          </a:xfrm>
          <a:prstGeom prst="rect">
            <a:avLst/>
          </a:prstGeom>
          <a:solidFill>
            <a:srgbClr val="000000">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9" name="Google Shape;1069;p9"/>
          <p:cNvSpPr/>
          <p:nvPr/>
        </p:nvSpPr>
        <p:spPr>
          <a:xfrm>
            <a:off x="25" y="4344175"/>
            <a:ext cx="9144000" cy="224700"/>
          </a:xfrm>
          <a:prstGeom prst="rect">
            <a:avLst/>
          </a:prstGeom>
          <a:solidFill>
            <a:srgbClr val="FFFB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070" name="Google Shape;1070;p9"/>
          <p:cNvGrpSpPr/>
          <p:nvPr/>
        </p:nvGrpSpPr>
        <p:grpSpPr>
          <a:xfrm>
            <a:off x="177530" y="114800"/>
            <a:ext cx="5774916" cy="4774565"/>
            <a:chOff x="-172670" y="114800"/>
            <a:chExt cx="5774916" cy="4774565"/>
          </a:xfrm>
        </p:grpSpPr>
        <p:sp>
          <p:nvSpPr>
            <p:cNvPr id="1071" name="Google Shape;1071;p9"/>
            <p:cNvSpPr/>
            <p:nvPr/>
          </p:nvSpPr>
          <p:spPr>
            <a:xfrm flipH="1">
              <a:off x="5105219" y="4333266"/>
              <a:ext cx="497027" cy="94970"/>
            </a:xfrm>
            <a:custGeom>
              <a:avLst/>
              <a:gdLst/>
              <a:ahLst/>
              <a:cxnLst/>
              <a:rect l="l" t="t" r="r" b="b"/>
              <a:pathLst>
                <a:path w="6365" h="1349" extrusionOk="0">
                  <a:moveTo>
                    <a:pt x="674" y="1"/>
                  </a:moveTo>
                  <a:cubicBezTo>
                    <a:pt x="298" y="1"/>
                    <a:pt x="0" y="298"/>
                    <a:pt x="0" y="675"/>
                  </a:cubicBezTo>
                  <a:cubicBezTo>
                    <a:pt x="0" y="1051"/>
                    <a:pt x="298" y="1349"/>
                    <a:pt x="674" y="1349"/>
                  </a:cubicBezTo>
                  <a:lnTo>
                    <a:pt x="5690" y="1349"/>
                  </a:lnTo>
                  <a:cubicBezTo>
                    <a:pt x="6051" y="1349"/>
                    <a:pt x="6364" y="1051"/>
                    <a:pt x="6364" y="675"/>
                  </a:cubicBezTo>
                  <a:cubicBezTo>
                    <a:pt x="6364" y="298"/>
                    <a:pt x="6051" y="1"/>
                    <a:pt x="5690" y="1"/>
                  </a:cubicBez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2" name="Google Shape;1072;p9"/>
            <p:cNvSpPr/>
            <p:nvPr/>
          </p:nvSpPr>
          <p:spPr>
            <a:xfrm flipH="1">
              <a:off x="5105219" y="648676"/>
              <a:ext cx="497027" cy="94970"/>
            </a:xfrm>
            <a:custGeom>
              <a:avLst/>
              <a:gdLst/>
              <a:ahLst/>
              <a:cxnLst/>
              <a:rect l="l" t="t" r="r" b="b"/>
              <a:pathLst>
                <a:path w="6365" h="1349" extrusionOk="0">
                  <a:moveTo>
                    <a:pt x="674" y="1"/>
                  </a:moveTo>
                  <a:cubicBezTo>
                    <a:pt x="298" y="1"/>
                    <a:pt x="0" y="299"/>
                    <a:pt x="0" y="675"/>
                  </a:cubicBezTo>
                  <a:cubicBezTo>
                    <a:pt x="0" y="1051"/>
                    <a:pt x="298" y="1349"/>
                    <a:pt x="674" y="1349"/>
                  </a:cubicBezTo>
                  <a:lnTo>
                    <a:pt x="5690" y="1349"/>
                  </a:lnTo>
                  <a:cubicBezTo>
                    <a:pt x="6051" y="1349"/>
                    <a:pt x="6364" y="1051"/>
                    <a:pt x="6364" y="675"/>
                  </a:cubicBezTo>
                  <a:cubicBezTo>
                    <a:pt x="6364" y="299"/>
                    <a:pt x="6051" y="1"/>
                    <a:pt x="5690" y="1"/>
                  </a:cubicBez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3" name="Google Shape;1073;p9"/>
            <p:cNvSpPr/>
            <p:nvPr/>
          </p:nvSpPr>
          <p:spPr>
            <a:xfrm flipH="1">
              <a:off x="5105219" y="893673"/>
              <a:ext cx="497027" cy="96096"/>
            </a:xfrm>
            <a:custGeom>
              <a:avLst/>
              <a:gdLst/>
              <a:ahLst/>
              <a:cxnLst/>
              <a:rect l="l" t="t" r="r" b="b"/>
              <a:pathLst>
                <a:path w="6365" h="1365" extrusionOk="0">
                  <a:moveTo>
                    <a:pt x="674" y="1"/>
                  </a:moveTo>
                  <a:cubicBezTo>
                    <a:pt x="298" y="1"/>
                    <a:pt x="0" y="314"/>
                    <a:pt x="0" y="675"/>
                  </a:cubicBezTo>
                  <a:cubicBezTo>
                    <a:pt x="0" y="1051"/>
                    <a:pt x="298" y="1364"/>
                    <a:pt x="674" y="1364"/>
                  </a:cubicBezTo>
                  <a:lnTo>
                    <a:pt x="5690" y="1364"/>
                  </a:lnTo>
                  <a:cubicBezTo>
                    <a:pt x="6051" y="1364"/>
                    <a:pt x="6364" y="1051"/>
                    <a:pt x="6364" y="675"/>
                  </a:cubicBezTo>
                  <a:cubicBezTo>
                    <a:pt x="6364" y="314"/>
                    <a:pt x="6051" y="1"/>
                    <a:pt x="5690" y="1"/>
                  </a:cubicBez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4" name="Google Shape;1074;p9"/>
            <p:cNvSpPr/>
            <p:nvPr/>
          </p:nvSpPr>
          <p:spPr>
            <a:xfrm flipH="1">
              <a:off x="5105219" y="1139796"/>
              <a:ext cx="497027" cy="94970"/>
            </a:xfrm>
            <a:custGeom>
              <a:avLst/>
              <a:gdLst/>
              <a:ahLst/>
              <a:cxnLst/>
              <a:rect l="l" t="t" r="r" b="b"/>
              <a:pathLst>
                <a:path w="6365" h="1349" extrusionOk="0">
                  <a:moveTo>
                    <a:pt x="674" y="0"/>
                  </a:moveTo>
                  <a:cubicBezTo>
                    <a:pt x="298" y="0"/>
                    <a:pt x="0" y="298"/>
                    <a:pt x="0" y="674"/>
                  </a:cubicBezTo>
                  <a:cubicBezTo>
                    <a:pt x="0" y="1050"/>
                    <a:pt x="298" y="1348"/>
                    <a:pt x="674" y="1348"/>
                  </a:cubicBezTo>
                  <a:lnTo>
                    <a:pt x="5690" y="1348"/>
                  </a:lnTo>
                  <a:cubicBezTo>
                    <a:pt x="6051" y="1348"/>
                    <a:pt x="6364" y="1050"/>
                    <a:pt x="6364" y="674"/>
                  </a:cubicBezTo>
                  <a:cubicBezTo>
                    <a:pt x="6364" y="298"/>
                    <a:pt x="6051" y="0"/>
                    <a:pt x="5690" y="0"/>
                  </a:cubicBez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5" name="Google Shape;1075;p9"/>
            <p:cNvSpPr/>
            <p:nvPr/>
          </p:nvSpPr>
          <p:spPr>
            <a:xfrm flipH="1">
              <a:off x="5105219" y="1385848"/>
              <a:ext cx="497027" cy="94970"/>
            </a:xfrm>
            <a:custGeom>
              <a:avLst/>
              <a:gdLst/>
              <a:ahLst/>
              <a:cxnLst/>
              <a:rect l="l" t="t" r="r" b="b"/>
              <a:pathLst>
                <a:path w="6365" h="1349" extrusionOk="0">
                  <a:moveTo>
                    <a:pt x="674" y="0"/>
                  </a:moveTo>
                  <a:cubicBezTo>
                    <a:pt x="298" y="0"/>
                    <a:pt x="0" y="298"/>
                    <a:pt x="0" y="674"/>
                  </a:cubicBezTo>
                  <a:cubicBezTo>
                    <a:pt x="0" y="1035"/>
                    <a:pt x="298" y="1348"/>
                    <a:pt x="674" y="1348"/>
                  </a:cubicBezTo>
                  <a:lnTo>
                    <a:pt x="5690" y="1348"/>
                  </a:lnTo>
                  <a:cubicBezTo>
                    <a:pt x="6051" y="1348"/>
                    <a:pt x="6364" y="1035"/>
                    <a:pt x="6364" y="674"/>
                  </a:cubicBezTo>
                  <a:cubicBezTo>
                    <a:pt x="6364" y="298"/>
                    <a:pt x="6051" y="0"/>
                    <a:pt x="5690" y="0"/>
                  </a:cubicBez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6" name="Google Shape;1076;p9"/>
            <p:cNvSpPr/>
            <p:nvPr/>
          </p:nvSpPr>
          <p:spPr>
            <a:xfrm flipH="1">
              <a:off x="5105219" y="1630844"/>
              <a:ext cx="497027" cy="94970"/>
            </a:xfrm>
            <a:custGeom>
              <a:avLst/>
              <a:gdLst/>
              <a:ahLst/>
              <a:cxnLst/>
              <a:rect l="l" t="t" r="r" b="b"/>
              <a:pathLst>
                <a:path w="6365" h="1349" extrusionOk="0">
                  <a:moveTo>
                    <a:pt x="674" y="0"/>
                  </a:moveTo>
                  <a:cubicBezTo>
                    <a:pt x="298" y="0"/>
                    <a:pt x="0" y="298"/>
                    <a:pt x="0" y="674"/>
                  </a:cubicBezTo>
                  <a:cubicBezTo>
                    <a:pt x="0" y="1050"/>
                    <a:pt x="298" y="1348"/>
                    <a:pt x="674" y="1348"/>
                  </a:cubicBezTo>
                  <a:lnTo>
                    <a:pt x="5690" y="1348"/>
                  </a:lnTo>
                  <a:cubicBezTo>
                    <a:pt x="6051" y="1348"/>
                    <a:pt x="6364" y="1050"/>
                    <a:pt x="6364" y="674"/>
                  </a:cubicBezTo>
                  <a:cubicBezTo>
                    <a:pt x="6364" y="298"/>
                    <a:pt x="6051" y="0"/>
                    <a:pt x="5690" y="0"/>
                  </a:cubicBez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7" name="Google Shape;1077;p9"/>
            <p:cNvSpPr/>
            <p:nvPr/>
          </p:nvSpPr>
          <p:spPr>
            <a:xfrm flipH="1">
              <a:off x="5105219" y="1876897"/>
              <a:ext cx="497027" cy="94970"/>
            </a:xfrm>
            <a:custGeom>
              <a:avLst/>
              <a:gdLst/>
              <a:ahLst/>
              <a:cxnLst/>
              <a:rect l="l" t="t" r="r" b="b"/>
              <a:pathLst>
                <a:path w="6365" h="1349" extrusionOk="0">
                  <a:moveTo>
                    <a:pt x="674" y="0"/>
                  </a:moveTo>
                  <a:cubicBezTo>
                    <a:pt x="298" y="0"/>
                    <a:pt x="0" y="298"/>
                    <a:pt x="0" y="674"/>
                  </a:cubicBezTo>
                  <a:cubicBezTo>
                    <a:pt x="0" y="1051"/>
                    <a:pt x="298" y="1348"/>
                    <a:pt x="674" y="1348"/>
                  </a:cubicBezTo>
                  <a:lnTo>
                    <a:pt x="5690" y="1348"/>
                  </a:lnTo>
                  <a:cubicBezTo>
                    <a:pt x="6051" y="1348"/>
                    <a:pt x="6364" y="1051"/>
                    <a:pt x="6364" y="674"/>
                  </a:cubicBezTo>
                  <a:cubicBezTo>
                    <a:pt x="6364" y="298"/>
                    <a:pt x="6051" y="0"/>
                    <a:pt x="5690" y="0"/>
                  </a:cubicBez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8" name="Google Shape;1078;p9"/>
            <p:cNvSpPr/>
            <p:nvPr/>
          </p:nvSpPr>
          <p:spPr>
            <a:xfrm flipH="1">
              <a:off x="5105219" y="2121893"/>
              <a:ext cx="497027" cy="96026"/>
            </a:xfrm>
            <a:custGeom>
              <a:avLst/>
              <a:gdLst/>
              <a:ahLst/>
              <a:cxnLst/>
              <a:rect l="l" t="t" r="r" b="b"/>
              <a:pathLst>
                <a:path w="6365" h="1364" extrusionOk="0">
                  <a:moveTo>
                    <a:pt x="674" y="0"/>
                  </a:moveTo>
                  <a:cubicBezTo>
                    <a:pt x="298" y="0"/>
                    <a:pt x="0" y="314"/>
                    <a:pt x="0" y="690"/>
                  </a:cubicBezTo>
                  <a:cubicBezTo>
                    <a:pt x="0" y="1050"/>
                    <a:pt x="298" y="1364"/>
                    <a:pt x="674" y="1364"/>
                  </a:cubicBezTo>
                  <a:lnTo>
                    <a:pt x="5690" y="1364"/>
                  </a:lnTo>
                  <a:cubicBezTo>
                    <a:pt x="6051" y="1364"/>
                    <a:pt x="6364" y="1050"/>
                    <a:pt x="6364" y="690"/>
                  </a:cubicBezTo>
                  <a:cubicBezTo>
                    <a:pt x="6364" y="314"/>
                    <a:pt x="6051" y="0"/>
                    <a:pt x="5690" y="0"/>
                  </a:cubicBez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9" name="Google Shape;1079;p9"/>
            <p:cNvSpPr/>
            <p:nvPr/>
          </p:nvSpPr>
          <p:spPr>
            <a:xfrm flipH="1">
              <a:off x="5105219" y="2367945"/>
              <a:ext cx="497027" cy="94970"/>
            </a:xfrm>
            <a:custGeom>
              <a:avLst/>
              <a:gdLst/>
              <a:ahLst/>
              <a:cxnLst/>
              <a:rect l="l" t="t" r="r" b="b"/>
              <a:pathLst>
                <a:path w="6365" h="1349" extrusionOk="0">
                  <a:moveTo>
                    <a:pt x="674" y="1"/>
                  </a:moveTo>
                  <a:cubicBezTo>
                    <a:pt x="298" y="1"/>
                    <a:pt x="0" y="298"/>
                    <a:pt x="0" y="675"/>
                  </a:cubicBezTo>
                  <a:cubicBezTo>
                    <a:pt x="0" y="1051"/>
                    <a:pt x="298" y="1349"/>
                    <a:pt x="674" y="1349"/>
                  </a:cubicBezTo>
                  <a:lnTo>
                    <a:pt x="5690" y="1349"/>
                  </a:lnTo>
                  <a:cubicBezTo>
                    <a:pt x="6051" y="1349"/>
                    <a:pt x="6364" y="1051"/>
                    <a:pt x="6364" y="675"/>
                  </a:cubicBezTo>
                  <a:cubicBezTo>
                    <a:pt x="6364" y="298"/>
                    <a:pt x="6051" y="1"/>
                    <a:pt x="5690" y="1"/>
                  </a:cubicBez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0" name="Google Shape;1080;p9"/>
            <p:cNvSpPr/>
            <p:nvPr/>
          </p:nvSpPr>
          <p:spPr>
            <a:xfrm flipH="1">
              <a:off x="5105219" y="2613998"/>
              <a:ext cx="497027" cy="94970"/>
            </a:xfrm>
            <a:custGeom>
              <a:avLst/>
              <a:gdLst/>
              <a:ahLst/>
              <a:cxnLst/>
              <a:rect l="l" t="t" r="r" b="b"/>
              <a:pathLst>
                <a:path w="6365" h="1349" extrusionOk="0">
                  <a:moveTo>
                    <a:pt x="674" y="1"/>
                  </a:moveTo>
                  <a:cubicBezTo>
                    <a:pt x="298" y="1"/>
                    <a:pt x="0" y="299"/>
                    <a:pt x="0" y="675"/>
                  </a:cubicBezTo>
                  <a:cubicBezTo>
                    <a:pt x="0" y="1051"/>
                    <a:pt x="298" y="1349"/>
                    <a:pt x="674" y="1349"/>
                  </a:cubicBezTo>
                  <a:lnTo>
                    <a:pt x="5690" y="1349"/>
                  </a:lnTo>
                  <a:cubicBezTo>
                    <a:pt x="6051" y="1349"/>
                    <a:pt x="6364" y="1051"/>
                    <a:pt x="6364" y="675"/>
                  </a:cubicBezTo>
                  <a:cubicBezTo>
                    <a:pt x="6364" y="299"/>
                    <a:pt x="6051" y="1"/>
                    <a:pt x="5690" y="1"/>
                  </a:cubicBez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1" name="Google Shape;1081;p9"/>
            <p:cNvSpPr/>
            <p:nvPr/>
          </p:nvSpPr>
          <p:spPr>
            <a:xfrm flipH="1">
              <a:off x="5105219" y="2858994"/>
              <a:ext cx="497027" cy="94970"/>
            </a:xfrm>
            <a:custGeom>
              <a:avLst/>
              <a:gdLst/>
              <a:ahLst/>
              <a:cxnLst/>
              <a:rect l="l" t="t" r="r" b="b"/>
              <a:pathLst>
                <a:path w="6365" h="1349" extrusionOk="0">
                  <a:moveTo>
                    <a:pt x="674" y="1"/>
                  </a:moveTo>
                  <a:cubicBezTo>
                    <a:pt x="298" y="1"/>
                    <a:pt x="0" y="314"/>
                    <a:pt x="0" y="675"/>
                  </a:cubicBezTo>
                  <a:cubicBezTo>
                    <a:pt x="0" y="1051"/>
                    <a:pt x="298" y="1349"/>
                    <a:pt x="674" y="1349"/>
                  </a:cubicBezTo>
                  <a:lnTo>
                    <a:pt x="5690" y="1349"/>
                  </a:lnTo>
                  <a:cubicBezTo>
                    <a:pt x="6051" y="1349"/>
                    <a:pt x="6364" y="1051"/>
                    <a:pt x="6364" y="675"/>
                  </a:cubicBezTo>
                  <a:cubicBezTo>
                    <a:pt x="6364" y="314"/>
                    <a:pt x="6051" y="1"/>
                    <a:pt x="5690" y="1"/>
                  </a:cubicBez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2" name="Google Shape;1082;p9"/>
            <p:cNvSpPr/>
            <p:nvPr/>
          </p:nvSpPr>
          <p:spPr>
            <a:xfrm flipH="1">
              <a:off x="5105219" y="3105046"/>
              <a:ext cx="497027" cy="94970"/>
            </a:xfrm>
            <a:custGeom>
              <a:avLst/>
              <a:gdLst/>
              <a:ahLst/>
              <a:cxnLst/>
              <a:rect l="l" t="t" r="r" b="b"/>
              <a:pathLst>
                <a:path w="6365" h="1349" extrusionOk="0">
                  <a:moveTo>
                    <a:pt x="674" y="1"/>
                  </a:moveTo>
                  <a:cubicBezTo>
                    <a:pt x="298" y="1"/>
                    <a:pt x="0" y="299"/>
                    <a:pt x="0" y="675"/>
                  </a:cubicBezTo>
                  <a:cubicBezTo>
                    <a:pt x="0" y="1051"/>
                    <a:pt x="298" y="1349"/>
                    <a:pt x="674" y="1349"/>
                  </a:cubicBezTo>
                  <a:lnTo>
                    <a:pt x="5690" y="1349"/>
                  </a:lnTo>
                  <a:cubicBezTo>
                    <a:pt x="6051" y="1349"/>
                    <a:pt x="6364" y="1051"/>
                    <a:pt x="6364" y="675"/>
                  </a:cubicBezTo>
                  <a:cubicBezTo>
                    <a:pt x="6364" y="299"/>
                    <a:pt x="6051" y="1"/>
                    <a:pt x="5690" y="1"/>
                  </a:cubicBez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3" name="Google Shape;1083;p9"/>
            <p:cNvSpPr/>
            <p:nvPr/>
          </p:nvSpPr>
          <p:spPr>
            <a:xfrm flipH="1">
              <a:off x="5105219" y="3350043"/>
              <a:ext cx="497027" cy="96096"/>
            </a:xfrm>
            <a:custGeom>
              <a:avLst/>
              <a:gdLst/>
              <a:ahLst/>
              <a:cxnLst/>
              <a:rect l="l" t="t" r="r" b="b"/>
              <a:pathLst>
                <a:path w="6365" h="1365" extrusionOk="0">
                  <a:moveTo>
                    <a:pt x="674" y="1"/>
                  </a:moveTo>
                  <a:cubicBezTo>
                    <a:pt x="298" y="1"/>
                    <a:pt x="0" y="314"/>
                    <a:pt x="0" y="690"/>
                  </a:cubicBezTo>
                  <a:cubicBezTo>
                    <a:pt x="0" y="1051"/>
                    <a:pt x="298" y="1364"/>
                    <a:pt x="674" y="1364"/>
                  </a:cubicBezTo>
                  <a:lnTo>
                    <a:pt x="5690" y="1364"/>
                  </a:lnTo>
                  <a:cubicBezTo>
                    <a:pt x="6051" y="1364"/>
                    <a:pt x="6364" y="1051"/>
                    <a:pt x="6364" y="690"/>
                  </a:cubicBezTo>
                  <a:cubicBezTo>
                    <a:pt x="6364" y="314"/>
                    <a:pt x="6051" y="1"/>
                    <a:pt x="5690" y="1"/>
                  </a:cubicBez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4" name="Google Shape;1084;p9"/>
            <p:cNvSpPr/>
            <p:nvPr/>
          </p:nvSpPr>
          <p:spPr>
            <a:xfrm flipH="1">
              <a:off x="5105219" y="3596165"/>
              <a:ext cx="497027" cy="94970"/>
            </a:xfrm>
            <a:custGeom>
              <a:avLst/>
              <a:gdLst/>
              <a:ahLst/>
              <a:cxnLst/>
              <a:rect l="l" t="t" r="r" b="b"/>
              <a:pathLst>
                <a:path w="6365" h="1349" extrusionOk="0">
                  <a:moveTo>
                    <a:pt x="674" y="0"/>
                  </a:moveTo>
                  <a:cubicBezTo>
                    <a:pt x="298" y="0"/>
                    <a:pt x="0" y="298"/>
                    <a:pt x="0" y="674"/>
                  </a:cubicBezTo>
                  <a:cubicBezTo>
                    <a:pt x="0" y="1050"/>
                    <a:pt x="298" y="1348"/>
                    <a:pt x="674" y="1348"/>
                  </a:cubicBezTo>
                  <a:lnTo>
                    <a:pt x="5690" y="1348"/>
                  </a:lnTo>
                  <a:cubicBezTo>
                    <a:pt x="6051" y="1348"/>
                    <a:pt x="6364" y="1050"/>
                    <a:pt x="6364" y="674"/>
                  </a:cubicBezTo>
                  <a:cubicBezTo>
                    <a:pt x="6364" y="298"/>
                    <a:pt x="6051" y="0"/>
                    <a:pt x="5690" y="0"/>
                  </a:cubicBez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5" name="Google Shape;1085;p9"/>
            <p:cNvSpPr/>
            <p:nvPr/>
          </p:nvSpPr>
          <p:spPr>
            <a:xfrm flipH="1">
              <a:off x="5105219" y="3842218"/>
              <a:ext cx="497027" cy="94970"/>
            </a:xfrm>
            <a:custGeom>
              <a:avLst/>
              <a:gdLst/>
              <a:ahLst/>
              <a:cxnLst/>
              <a:rect l="l" t="t" r="r" b="b"/>
              <a:pathLst>
                <a:path w="6365" h="1349" extrusionOk="0">
                  <a:moveTo>
                    <a:pt x="674" y="0"/>
                  </a:moveTo>
                  <a:cubicBezTo>
                    <a:pt x="298" y="0"/>
                    <a:pt x="0" y="298"/>
                    <a:pt x="0" y="674"/>
                  </a:cubicBezTo>
                  <a:cubicBezTo>
                    <a:pt x="0" y="1051"/>
                    <a:pt x="298" y="1348"/>
                    <a:pt x="674" y="1348"/>
                  </a:cubicBezTo>
                  <a:lnTo>
                    <a:pt x="5690" y="1348"/>
                  </a:lnTo>
                  <a:cubicBezTo>
                    <a:pt x="6051" y="1348"/>
                    <a:pt x="6364" y="1051"/>
                    <a:pt x="6364" y="674"/>
                  </a:cubicBezTo>
                  <a:cubicBezTo>
                    <a:pt x="6364" y="298"/>
                    <a:pt x="6051" y="0"/>
                    <a:pt x="5690" y="0"/>
                  </a:cubicBez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6" name="Google Shape;1086;p9"/>
            <p:cNvSpPr/>
            <p:nvPr/>
          </p:nvSpPr>
          <p:spPr>
            <a:xfrm flipH="1">
              <a:off x="5105219" y="4087214"/>
              <a:ext cx="497027" cy="94970"/>
            </a:xfrm>
            <a:custGeom>
              <a:avLst/>
              <a:gdLst/>
              <a:ahLst/>
              <a:cxnLst/>
              <a:rect l="l" t="t" r="r" b="b"/>
              <a:pathLst>
                <a:path w="6365" h="1349" extrusionOk="0">
                  <a:moveTo>
                    <a:pt x="674" y="0"/>
                  </a:moveTo>
                  <a:cubicBezTo>
                    <a:pt x="298" y="0"/>
                    <a:pt x="0" y="314"/>
                    <a:pt x="0" y="674"/>
                  </a:cubicBezTo>
                  <a:cubicBezTo>
                    <a:pt x="0" y="1050"/>
                    <a:pt x="298" y="1348"/>
                    <a:pt x="674" y="1348"/>
                  </a:cubicBezTo>
                  <a:lnTo>
                    <a:pt x="5690" y="1348"/>
                  </a:lnTo>
                  <a:cubicBezTo>
                    <a:pt x="6051" y="1348"/>
                    <a:pt x="6364" y="1050"/>
                    <a:pt x="6364" y="674"/>
                  </a:cubicBezTo>
                  <a:cubicBezTo>
                    <a:pt x="6364" y="314"/>
                    <a:pt x="6051" y="0"/>
                    <a:pt x="5690" y="0"/>
                  </a:cubicBez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7" name="Google Shape;1087;p9"/>
            <p:cNvSpPr/>
            <p:nvPr/>
          </p:nvSpPr>
          <p:spPr>
            <a:xfrm flipH="1">
              <a:off x="-172670" y="147777"/>
              <a:ext cx="5546095" cy="4741589"/>
            </a:xfrm>
            <a:custGeom>
              <a:avLst/>
              <a:gdLst/>
              <a:ahLst/>
              <a:cxnLst/>
              <a:rect l="l" t="t" r="r" b="b"/>
              <a:pathLst>
                <a:path w="45692" h="63137" extrusionOk="0">
                  <a:moveTo>
                    <a:pt x="1631" y="0"/>
                  </a:moveTo>
                  <a:cubicBezTo>
                    <a:pt x="737" y="0"/>
                    <a:pt x="1" y="737"/>
                    <a:pt x="1" y="1631"/>
                  </a:cubicBezTo>
                  <a:lnTo>
                    <a:pt x="1" y="61506"/>
                  </a:lnTo>
                  <a:cubicBezTo>
                    <a:pt x="1" y="62416"/>
                    <a:pt x="737" y="63137"/>
                    <a:pt x="1631" y="63137"/>
                  </a:cubicBezTo>
                  <a:lnTo>
                    <a:pt x="44061" y="63137"/>
                  </a:lnTo>
                  <a:cubicBezTo>
                    <a:pt x="44970" y="63137"/>
                    <a:pt x="45691" y="62416"/>
                    <a:pt x="45691" y="61506"/>
                  </a:cubicBezTo>
                  <a:lnTo>
                    <a:pt x="45691" y="1631"/>
                  </a:lnTo>
                  <a:cubicBezTo>
                    <a:pt x="45691" y="737"/>
                    <a:pt x="44970" y="0"/>
                    <a:pt x="44061" y="0"/>
                  </a:cubicBez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8" name="Google Shape;1088;p9"/>
            <p:cNvSpPr/>
            <p:nvPr/>
          </p:nvSpPr>
          <p:spPr>
            <a:xfrm flipH="1">
              <a:off x="-172010" y="114800"/>
              <a:ext cx="5484291" cy="4741431"/>
            </a:xfrm>
            <a:custGeom>
              <a:avLst/>
              <a:gdLst/>
              <a:ahLst/>
              <a:cxnLst/>
              <a:rect l="l" t="t" r="r" b="b"/>
              <a:pathLst>
                <a:path w="45691" h="63137" extrusionOk="0">
                  <a:moveTo>
                    <a:pt x="1630" y="1"/>
                  </a:moveTo>
                  <a:cubicBezTo>
                    <a:pt x="721" y="1"/>
                    <a:pt x="0" y="722"/>
                    <a:pt x="0" y="1631"/>
                  </a:cubicBezTo>
                  <a:lnTo>
                    <a:pt x="0" y="61507"/>
                  </a:lnTo>
                  <a:cubicBezTo>
                    <a:pt x="0" y="62416"/>
                    <a:pt x="721" y="63137"/>
                    <a:pt x="1630" y="63137"/>
                  </a:cubicBezTo>
                  <a:lnTo>
                    <a:pt x="44061" y="63137"/>
                  </a:lnTo>
                  <a:cubicBezTo>
                    <a:pt x="44954" y="63137"/>
                    <a:pt x="45691" y="62416"/>
                    <a:pt x="45691" y="61507"/>
                  </a:cubicBezTo>
                  <a:lnTo>
                    <a:pt x="45691" y="1631"/>
                  </a:lnTo>
                  <a:cubicBezTo>
                    <a:pt x="45691" y="722"/>
                    <a:pt x="44954" y="1"/>
                    <a:pt x="440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9" name="Google Shape;1089;p9"/>
            <p:cNvSpPr/>
            <p:nvPr/>
          </p:nvSpPr>
          <p:spPr>
            <a:xfrm flipH="1">
              <a:off x="-21419" y="280772"/>
              <a:ext cx="5157078" cy="4369572"/>
            </a:xfrm>
            <a:custGeom>
              <a:avLst/>
              <a:gdLst/>
              <a:ahLst/>
              <a:cxnLst/>
              <a:rect l="l" t="t" r="r" b="b"/>
              <a:pathLst>
                <a:path w="41365" h="58717" extrusionOk="0">
                  <a:moveTo>
                    <a:pt x="0" y="1"/>
                  </a:moveTo>
                  <a:lnTo>
                    <a:pt x="0" y="58717"/>
                  </a:lnTo>
                  <a:lnTo>
                    <a:pt x="41365" y="58717"/>
                  </a:lnTo>
                  <a:lnTo>
                    <a:pt x="41365" y="1"/>
                  </a:lnTo>
                  <a:close/>
                </a:path>
              </a:pathLst>
            </a:custGeom>
            <a:solidFill>
              <a:srgbClr val="FFFB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0" name="Google Shape;1090;p9"/>
            <p:cNvSpPr/>
            <p:nvPr/>
          </p:nvSpPr>
          <p:spPr>
            <a:xfrm flipH="1">
              <a:off x="64857" y="280772"/>
              <a:ext cx="5070832" cy="4369572"/>
            </a:xfrm>
            <a:custGeom>
              <a:avLst/>
              <a:gdLst/>
              <a:ahLst/>
              <a:cxnLst/>
              <a:rect l="l" t="t" r="r" b="b"/>
              <a:pathLst>
                <a:path w="41365" h="58717" extrusionOk="0">
                  <a:moveTo>
                    <a:pt x="0" y="1"/>
                  </a:moveTo>
                  <a:lnTo>
                    <a:pt x="0" y="58717"/>
                  </a:lnTo>
                  <a:lnTo>
                    <a:pt x="41365" y="58717"/>
                  </a:lnTo>
                  <a:lnTo>
                    <a:pt x="41365" y="1"/>
                  </a:ln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1" name="Google Shape;1091;p9"/>
            <p:cNvSpPr/>
            <p:nvPr/>
          </p:nvSpPr>
          <p:spPr>
            <a:xfrm flipH="1">
              <a:off x="94737" y="280773"/>
              <a:ext cx="5102786" cy="4409500"/>
            </a:xfrm>
            <a:custGeom>
              <a:avLst/>
              <a:gdLst/>
              <a:ahLst/>
              <a:cxnLst/>
              <a:rect l="l" t="t" r="r" b="b"/>
              <a:pathLst>
                <a:path w="41365" h="58717" extrusionOk="0">
                  <a:moveTo>
                    <a:pt x="0" y="1"/>
                  </a:moveTo>
                  <a:lnTo>
                    <a:pt x="0" y="58717"/>
                  </a:lnTo>
                  <a:lnTo>
                    <a:pt x="41365" y="58717"/>
                  </a:lnTo>
                  <a:lnTo>
                    <a:pt x="41365" y="1"/>
                  </a:lnTo>
                  <a:close/>
                </a:path>
              </a:pathLst>
            </a:custGeom>
            <a:solidFill>
              <a:srgbClr val="FFFE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092" name="Google Shape;1092;p9"/>
            <p:cNvGrpSpPr/>
            <p:nvPr/>
          </p:nvGrpSpPr>
          <p:grpSpPr>
            <a:xfrm flipH="1">
              <a:off x="5038101" y="607842"/>
              <a:ext cx="151802" cy="3821450"/>
              <a:chOff x="710516" y="654965"/>
              <a:chExt cx="131419" cy="3669531"/>
            </a:xfrm>
          </p:grpSpPr>
          <p:sp>
            <p:nvSpPr>
              <p:cNvPr id="1093" name="Google Shape;1093;p9"/>
              <p:cNvSpPr/>
              <p:nvPr/>
            </p:nvSpPr>
            <p:spPr>
              <a:xfrm>
                <a:off x="710516" y="654965"/>
                <a:ext cx="131419" cy="131419"/>
              </a:xfrm>
              <a:custGeom>
                <a:avLst/>
                <a:gdLst/>
                <a:ahLst/>
                <a:cxnLst/>
                <a:rect l="l" t="t" r="r" b="b"/>
                <a:pathLst>
                  <a:path w="1944" h="1944" extrusionOk="0">
                    <a:moveTo>
                      <a:pt x="972" y="0"/>
                    </a:moveTo>
                    <a:cubicBezTo>
                      <a:pt x="423" y="0"/>
                      <a:pt x="0" y="439"/>
                      <a:pt x="0" y="972"/>
                    </a:cubicBezTo>
                    <a:cubicBezTo>
                      <a:pt x="0" y="1505"/>
                      <a:pt x="423" y="1944"/>
                      <a:pt x="972" y="1944"/>
                    </a:cubicBezTo>
                    <a:cubicBezTo>
                      <a:pt x="1505" y="1944"/>
                      <a:pt x="1944" y="1505"/>
                      <a:pt x="1944" y="972"/>
                    </a:cubicBezTo>
                    <a:cubicBezTo>
                      <a:pt x="1944" y="439"/>
                      <a:pt x="1505" y="0"/>
                      <a:pt x="9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4" name="Google Shape;1094;p9"/>
              <p:cNvSpPr/>
              <p:nvPr/>
            </p:nvSpPr>
            <p:spPr>
              <a:xfrm>
                <a:off x="710516" y="891236"/>
                <a:ext cx="131419" cy="130405"/>
              </a:xfrm>
              <a:custGeom>
                <a:avLst/>
                <a:gdLst/>
                <a:ahLst/>
                <a:cxnLst/>
                <a:rect l="l" t="t" r="r" b="b"/>
                <a:pathLst>
                  <a:path w="1944" h="1929" extrusionOk="0">
                    <a:moveTo>
                      <a:pt x="972" y="1"/>
                    </a:moveTo>
                    <a:cubicBezTo>
                      <a:pt x="423" y="1"/>
                      <a:pt x="0" y="424"/>
                      <a:pt x="0" y="957"/>
                    </a:cubicBezTo>
                    <a:cubicBezTo>
                      <a:pt x="0" y="1505"/>
                      <a:pt x="423" y="1928"/>
                      <a:pt x="972" y="1928"/>
                    </a:cubicBezTo>
                    <a:cubicBezTo>
                      <a:pt x="1505" y="1928"/>
                      <a:pt x="1944" y="1505"/>
                      <a:pt x="1944" y="957"/>
                    </a:cubicBezTo>
                    <a:cubicBezTo>
                      <a:pt x="1944" y="424"/>
                      <a:pt x="1505" y="1"/>
                      <a:pt x="9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5" name="Google Shape;1095;p9"/>
              <p:cNvSpPr/>
              <p:nvPr/>
            </p:nvSpPr>
            <p:spPr>
              <a:xfrm>
                <a:off x="710516" y="1126492"/>
                <a:ext cx="131419" cy="131419"/>
              </a:xfrm>
              <a:custGeom>
                <a:avLst/>
                <a:gdLst/>
                <a:ahLst/>
                <a:cxnLst/>
                <a:rect l="l" t="t" r="r" b="b"/>
                <a:pathLst>
                  <a:path w="1944" h="1944" extrusionOk="0">
                    <a:moveTo>
                      <a:pt x="972" y="0"/>
                    </a:moveTo>
                    <a:cubicBezTo>
                      <a:pt x="423" y="0"/>
                      <a:pt x="0" y="439"/>
                      <a:pt x="0" y="972"/>
                    </a:cubicBezTo>
                    <a:cubicBezTo>
                      <a:pt x="0" y="1505"/>
                      <a:pt x="423" y="1944"/>
                      <a:pt x="972" y="1944"/>
                    </a:cubicBezTo>
                    <a:cubicBezTo>
                      <a:pt x="1505" y="1944"/>
                      <a:pt x="1944" y="1505"/>
                      <a:pt x="1944" y="972"/>
                    </a:cubicBezTo>
                    <a:cubicBezTo>
                      <a:pt x="1944" y="439"/>
                      <a:pt x="1505" y="0"/>
                      <a:pt x="9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6" name="Google Shape;1096;p9"/>
              <p:cNvSpPr/>
              <p:nvPr/>
            </p:nvSpPr>
            <p:spPr>
              <a:xfrm>
                <a:off x="710516" y="1362763"/>
                <a:ext cx="131419" cy="131487"/>
              </a:xfrm>
              <a:custGeom>
                <a:avLst/>
                <a:gdLst/>
                <a:ahLst/>
                <a:cxnLst/>
                <a:rect l="l" t="t" r="r" b="b"/>
                <a:pathLst>
                  <a:path w="1944" h="1945" extrusionOk="0">
                    <a:moveTo>
                      <a:pt x="972" y="1"/>
                    </a:moveTo>
                    <a:cubicBezTo>
                      <a:pt x="423" y="1"/>
                      <a:pt x="0" y="424"/>
                      <a:pt x="0" y="972"/>
                    </a:cubicBezTo>
                    <a:cubicBezTo>
                      <a:pt x="0" y="1505"/>
                      <a:pt x="423" y="1944"/>
                      <a:pt x="972" y="1944"/>
                    </a:cubicBezTo>
                    <a:cubicBezTo>
                      <a:pt x="1505" y="1944"/>
                      <a:pt x="1944" y="1505"/>
                      <a:pt x="1944" y="972"/>
                    </a:cubicBezTo>
                    <a:cubicBezTo>
                      <a:pt x="1944" y="424"/>
                      <a:pt x="1505" y="1"/>
                      <a:pt x="9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7" name="Google Shape;1097;p9"/>
              <p:cNvSpPr/>
              <p:nvPr/>
            </p:nvSpPr>
            <p:spPr>
              <a:xfrm>
                <a:off x="710516" y="1598020"/>
                <a:ext cx="131419" cy="131419"/>
              </a:xfrm>
              <a:custGeom>
                <a:avLst/>
                <a:gdLst/>
                <a:ahLst/>
                <a:cxnLst/>
                <a:rect l="l" t="t" r="r" b="b"/>
                <a:pathLst>
                  <a:path w="1944" h="1944" extrusionOk="0">
                    <a:moveTo>
                      <a:pt x="972" y="0"/>
                    </a:moveTo>
                    <a:cubicBezTo>
                      <a:pt x="423" y="0"/>
                      <a:pt x="0" y="439"/>
                      <a:pt x="0" y="972"/>
                    </a:cubicBezTo>
                    <a:cubicBezTo>
                      <a:pt x="0" y="1505"/>
                      <a:pt x="423" y="1944"/>
                      <a:pt x="972" y="1944"/>
                    </a:cubicBezTo>
                    <a:cubicBezTo>
                      <a:pt x="1505" y="1944"/>
                      <a:pt x="1944" y="1505"/>
                      <a:pt x="1944" y="972"/>
                    </a:cubicBezTo>
                    <a:cubicBezTo>
                      <a:pt x="1944" y="439"/>
                      <a:pt x="1505" y="0"/>
                      <a:pt x="9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8" name="Google Shape;1098;p9"/>
              <p:cNvSpPr/>
              <p:nvPr/>
            </p:nvSpPr>
            <p:spPr>
              <a:xfrm>
                <a:off x="710516" y="1834290"/>
                <a:ext cx="131419" cy="131487"/>
              </a:xfrm>
              <a:custGeom>
                <a:avLst/>
                <a:gdLst/>
                <a:ahLst/>
                <a:cxnLst/>
                <a:rect l="l" t="t" r="r" b="b"/>
                <a:pathLst>
                  <a:path w="1944" h="1945" extrusionOk="0">
                    <a:moveTo>
                      <a:pt x="972" y="1"/>
                    </a:moveTo>
                    <a:cubicBezTo>
                      <a:pt x="423" y="1"/>
                      <a:pt x="0" y="440"/>
                      <a:pt x="0" y="972"/>
                    </a:cubicBezTo>
                    <a:cubicBezTo>
                      <a:pt x="0" y="1505"/>
                      <a:pt x="423" y="1944"/>
                      <a:pt x="972" y="1944"/>
                    </a:cubicBezTo>
                    <a:cubicBezTo>
                      <a:pt x="1505" y="1944"/>
                      <a:pt x="1944" y="1505"/>
                      <a:pt x="1944" y="972"/>
                    </a:cubicBezTo>
                    <a:cubicBezTo>
                      <a:pt x="1944" y="440"/>
                      <a:pt x="1505" y="1"/>
                      <a:pt x="9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9" name="Google Shape;1099;p9"/>
              <p:cNvSpPr/>
              <p:nvPr/>
            </p:nvSpPr>
            <p:spPr>
              <a:xfrm>
                <a:off x="710516" y="2070629"/>
                <a:ext cx="131419" cy="130338"/>
              </a:xfrm>
              <a:custGeom>
                <a:avLst/>
                <a:gdLst/>
                <a:ahLst/>
                <a:cxnLst/>
                <a:rect l="l" t="t" r="r" b="b"/>
                <a:pathLst>
                  <a:path w="1944" h="1928" extrusionOk="0">
                    <a:moveTo>
                      <a:pt x="972" y="0"/>
                    </a:moveTo>
                    <a:cubicBezTo>
                      <a:pt x="423" y="0"/>
                      <a:pt x="0" y="423"/>
                      <a:pt x="0" y="972"/>
                    </a:cubicBezTo>
                    <a:cubicBezTo>
                      <a:pt x="0" y="1505"/>
                      <a:pt x="423" y="1928"/>
                      <a:pt x="972" y="1928"/>
                    </a:cubicBezTo>
                    <a:cubicBezTo>
                      <a:pt x="1505" y="1928"/>
                      <a:pt x="1944" y="1505"/>
                      <a:pt x="1944" y="972"/>
                    </a:cubicBezTo>
                    <a:cubicBezTo>
                      <a:pt x="1944" y="423"/>
                      <a:pt x="1505" y="0"/>
                      <a:pt x="9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0" name="Google Shape;1100;p9"/>
              <p:cNvSpPr/>
              <p:nvPr/>
            </p:nvSpPr>
            <p:spPr>
              <a:xfrm>
                <a:off x="710516" y="2305818"/>
                <a:ext cx="131419" cy="131487"/>
              </a:xfrm>
              <a:custGeom>
                <a:avLst/>
                <a:gdLst/>
                <a:ahLst/>
                <a:cxnLst/>
                <a:rect l="l" t="t" r="r" b="b"/>
                <a:pathLst>
                  <a:path w="1944" h="1945" extrusionOk="0">
                    <a:moveTo>
                      <a:pt x="972" y="1"/>
                    </a:moveTo>
                    <a:cubicBezTo>
                      <a:pt x="423" y="1"/>
                      <a:pt x="0" y="440"/>
                      <a:pt x="0" y="973"/>
                    </a:cubicBezTo>
                    <a:cubicBezTo>
                      <a:pt x="0" y="1505"/>
                      <a:pt x="423" y="1944"/>
                      <a:pt x="972" y="1944"/>
                    </a:cubicBezTo>
                    <a:cubicBezTo>
                      <a:pt x="1505" y="1944"/>
                      <a:pt x="1944" y="1505"/>
                      <a:pt x="1944" y="973"/>
                    </a:cubicBezTo>
                    <a:cubicBezTo>
                      <a:pt x="1944" y="440"/>
                      <a:pt x="1505" y="1"/>
                      <a:pt x="9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1" name="Google Shape;1101;p9"/>
              <p:cNvSpPr/>
              <p:nvPr/>
            </p:nvSpPr>
            <p:spPr>
              <a:xfrm>
                <a:off x="710516" y="2542156"/>
                <a:ext cx="131419" cy="131419"/>
              </a:xfrm>
              <a:custGeom>
                <a:avLst/>
                <a:gdLst/>
                <a:ahLst/>
                <a:cxnLst/>
                <a:rect l="l" t="t" r="r" b="b"/>
                <a:pathLst>
                  <a:path w="1944" h="1944" extrusionOk="0">
                    <a:moveTo>
                      <a:pt x="972" y="0"/>
                    </a:moveTo>
                    <a:cubicBezTo>
                      <a:pt x="423" y="0"/>
                      <a:pt x="0" y="439"/>
                      <a:pt x="0" y="972"/>
                    </a:cubicBezTo>
                    <a:cubicBezTo>
                      <a:pt x="0" y="1505"/>
                      <a:pt x="423" y="1944"/>
                      <a:pt x="972" y="1944"/>
                    </a:cubicBezTo>
                    <a:cubicBezTo>
                      <a:pt x="1505" y="1944"/>
                      <a:pt x="1944" y="1505"/>
                      <a:pt x="1944" y="972"/>
                    </a:cubicBezTo>
                    <a:cubicBezTo>
                      <a:pt x="1944" y="439"/>
                      <a:pt x="1505" y="0"/>
                      <a:pt x="9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2" name="Google Shape;1102;p9"/>
              <p:cNvSpPr/>
              <p:nvPr/>
            </p:nvSpPr>
            <p:spPr>
              <a:xfrm>
                <a:off x="710516" y="2777345"/>
                <a:ext cx="131419" cy="131487"/>
              </a:xfrm>
              <a:custGeom>
                <a:avLst/>
                <a:gdLst/>
                <a:ahLst/>
                <a:cxnLst/>
                <a:rect l="l" t="t" r="r" b="b"/>
                <a:pathLst>
                  <a:path w="1944" h="1945" extrusionOk="0">
                    <a:moveTo>
                      <a:pt x="972" y="1"/>
                    </a:moveTo>
                    <a:cubicBezTo>
                      <a:pt x="423" y="1"/>
                      <a:pt x="0" y="440"/>
                      <a:pt x="0" y="973"/>
                    </a:cubicBezTo>
                    <a:cubicBezTo>
                      <a:pt x="0" y="1521"/>
                      <a:pt x="423" y="1944"/>
                      <a:pt x="972" y="1944"/>
                    </a:cubicBezTo>
                    <a:cubicBezTo>
                      <a:pt x="1505" y="1944"/>
                      <a:pt x="1944" y="1521"/>
                      <a:pt x="1944" y="973"/>
                    </a:cubicBezTo>
                    <a:cubicBezTo>
                      <a:pt x="1944" y="440"/>
                      <a:pt x="1505" y="1"/>
                      <a:pt x="9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3" name="Google Shape;1103;p9"/>
              <p:cNvSpPr/>
              <p:nvPr/>
            </p:nvSpPr>
            <p:spPr>
              <a:xfrm>
                <a:off x="710516" y="3013684"/>
                <a:ext cx="131419" cy="131419"/>
              </a:xfrm>
              <a:custGeom>
                <a:avLst/>
                <a:gdLst/>
                <a:ahLst/>
                <a:cxnLst/>
                <a:rect l="l" t="t" r="r" b="b"/>
                <a:pathLst>
                  <a:path w="1944" h="1944" extrusionOk="0">
                    <a:moveTo>
                      <a:pt x="972" y="0"/>
                    </a:moveTo>
                    <a:cubicBezTo>
                      <a:pt x="423" y="0"/>
                      <a:pt x="0" y="439"/>
                      <a:pt x="0" y="972"/>
                    </a:cubicBezTo>
                    <a:cubicBezTo>
                      <a:pt x="0" y="1505"/>
                      <a:pt x="423" y="1944"/>
                      <a:pt x="972" y="1944"/>
                    </a:cubicBezTo>
                    <a:cubicBezTo>
                      <a:pt x="1505" y="1944"/>
                      <a:pt x="1944" y="1505"/>
                      <a:pt x="1944" y="972"/>
                    </a:cubicBezTo>
                    <a:cubicBezTo>
                      <a:pt x="1944" y="439"/>
                      <a:pt x="1505" y="0"/>
                      <a:pt x="9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4" name="Google Shape;1104;p9"/>
              <p:cNvSpPr/>
              <p:nvPr/>
            </p:nvSpPr>
            <p:spPr>
              <a:xfrm>
                <a:off x="710516" y="3249954"/>
                <a:ext cx="131419" cy="130405"/>
              </a:xfrm>
              <a:custGeom>
                <a:avLst/>
                <a:gdLst/>
                <a:ahLst/>
                <a:cxnLst/>
                <a:rect l="l" t="t" r="r" b="b"/>
                <a:pathLst>
                  <a:path w="1944" h="1929" extrusionOk="0">
                    <a:moveTo>
                      <a:pt x="972" y="1"/>
                    </a:moveTo>
                    <a:cubicBezTo>
                      <a:pt x="423" y="1"/>
                      <a:pt x="0" y="424"/>
                      <a:pt x="0" y="972"/>
                    </a:cubicBezTo>
                    <a:cubicBezTo>
                      <a:pt x="0" y="1505"/>
                      <a:pt x="423" y="1928"/>
                      <a:pt x="972" y="1928"/>
                    </a:cubicBezTo>
                    <a:cubicBezTo>
                      <a:pt x="1505" y="1928"/>
                      <a:pt x="1944" y="1505"/>
                      <a:pt x="1944" y="972"/>
                    </a:cubicBezTo>
                    <a:cubicBezTo>
                      <a:pt x="1944" y="424"/>
                      <a:pt x="1505" y="1"/>
                      <a:pt x="9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5" name="Google Shape;1105;p9"/>
              <p:cNvSpPr/>
              <p:nvPr/>
            </p:nvSpPr>
            <p:spPr>
              <a:xfrm>
                <a:off x="710516" y="3485211"/>
                <a:ext cx="131419" cy="131419"/>
              </a:xfrm>
              <a:custGeom>
                <a:avLst/>
                <a:gdLst/>
                <a:ahLst/>
                <a:cxnLst/>
                <a:rect l="l" t="t" r="r" b="b"/>
                <a:pathLst>
                  <a:path w="1944" h="1944" extrusionOk="0">
                    <a:moveTo>
                      <a:pt x="972" y="0"/>
                    </a:moveTo>
                    <a:cubicBezTo>
                      <a:pt x="423" y="0"/>
                      <a:pt x="0" y="439"/>
                      <a:pt x="0" y="972"/>
                    </a:cubicBezTo>
                    <a:cubicBezTo>
                      <a:pt x="0" y="1505"/>
                      <a:pt x="423" y="1944"/>
                      <a:pt x="972" y="1944"/>
                    </a:cubicBezTo>
                    <a:cubicBezTo>
                      <a:pt x="1505" y="1944"/>
                      <a:pt x="1944" y="1505"/>
                      <a:pt x="1944" y="972"/>
                    </a:cubicBezTo>
                    <a:cubicBezTo>
                      <a:pt x="1944" y="439"/>
                      <a:pt x="1505" y="0"/>
                      <a:pt x="9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6" name="Google Shape;1106;p9"/>
              <p:cNvSpPr/>
              <p:nvPr/>
            </p:nvSpPr>
            <p:spPr>
              <a:xfrm>
                <a:off x="710516" y="3721482"/>
                <a:ext cx="131419" cy="131487"/>
              </a:xfrm>
              <a:custGeom>
                <a:avLst/>
                <a:gdLst/>
                <a:ahLst/>
                <a:cxnLst/>
                <a:rect l="l" t="t" r="r" b="b"/>
                <a:pathLst>
                  <a:path w="1944" h="1945" extrusionOk="0">
                    <a:moveTo>
                      <a:pt x="972" y="1"/>
                    </a:moveTo>
                    <a:cubicBezTo>
                      <a:pt x="423" y="1"/>
                      <a:pt x="0" y="440"/>
                      <a:pt x="0" y="972"/>
                    </a:cubicBezTo>
                    <a:cubicBezTo>
                      <a:pt x="0" y="1505"/>
                      <a:pt x="423" y="1944"/>
                      <a:pt x="972" y="1944"/>
                    </a:cubicBezTo>
                    <a:cubicBezTo>
                      <a:pt x="1505" y="1944"/>
                      <a:pt x="1944" y="1505"/>
                      <a:pt x="1944" y="972"/>
                    </a:cubicBezTo>
                    <a:cubicBezTo>
                      <a:pt x="1944" y="440"/>
                      <a:pt x="1505" y="1"/>
                      <a:pt x="9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7" name="Google Shape;1107;p9"/>
              <p:cNvSpPr/>
              <p:nvPr/>
            </p:nvSpPr>
            <p:spPr>
              <a:xfrm>
                <a:off x="710516" y="3956739"/>
                <a:ext cx="131419" cy="131419"/>
              </a:xfrm>
              <a:custGeom>
                <a:avLst/>
                <a:gdLst/>
                <a:ahLst/>
                <a:cxnLst/>
                <a:rect l="l" t="t" r="r" b="b"/>
                <a:pathLst>
                  <a:path w="1944" h="1944" extrusionOk="0">
                    <a:moveTo>
                      <a:pt x="972" y="0"/>
                    </a:moveTo>
                    <a:cubicBezTo>
                      <a:pt x="423" y="0"/>
                      <a:pt x="0" y="439"/>
                      <a:pt x="0" y="972"/>
                    </a:cubicBezTo>
                    <a:cubicBezTo>
                      <a:pt x="0" y="1521"/>
                      <a:pt x="423" y="1944"/>
                      <a:pt x="972" y="1944"/>
                    </a:cubicBezTo>
                    <a:cubicBezTo>
                      <a:pt x="1505" y="1944"/>
                      <a:pt x="1944" y="1521"/>
                      <a:pt x="1944" y="972"/>
                    </a:cubicBezTo>
                    <a:cubicBezTo>
                      <a:pt x="1944" y="439"/>
                      <a:pt x="1505" y="0"/>
                      <a:pt x="9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8" name="Google Shape;1108;p9"/>
              <p:cNvSpPr/>
              <p:nvPr/>
            </p:nvSpPr>
            <p:spPr>
              <a:xfrm>
                <a:off x="710516" y="4193009"/>
                <a:ext cx="131419" cy="131487"/>
              </a:xfrm>
              <a:custGeom>
                <a:avLst/>
                <a:gdLst/>
                <a:ahLst/>
                <a:cxnLst/>
                <a:rect l="l" t="t" r="r" b="b"/>
                <a:pathLst>
                  <a:path w="1944" h="1945" extrusionOk="0">
                    <a:moveTo>
                      <a:pt x="972" y="1"/>
                    </a:moveTo>
                    <a:cubicBezTo>
                      <a:pt x="423" y="1"/>
                      <a:pt x="0" y="440"/>
                      <a:pt x="0" y="973"/>
                    </a:cubicBezTo>
                    <a:cubicBezTo>
                      <a:pt x="0" y="1505"/>
                      <a:pt x="423" y="1944"/>
                      <a:pt x="972" y="1944"/>
                    </a:cubicBezTo>
                    <a:cubicBezTo>
                      <a:pt x="1505" y="1944"/>
                      <a:pt x="1944" y="1505"/>
                      <a:pt x="1944" y="973"/>
                    </a:cubicBezTo>
                    <a:cubicBezTo>
                      <a:pt x="1944" y="440"/>
                      <a:pt x="1505" y="1"/>
                      <a:pt x="9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09" name="Google Shape;1109;p9"/>
            <p:cNvGrpSpPr/>
            <p:nvPr/>
          </p:nvGrpSpPr>
          <p:grpSpPr>
            <a:xfrm flipH="1">
              <a:off x="5080893" y="628751"/>
              <a:ext cx="497028" cy="3779561"/>
              <a:chOff x="374600" y="675043"/>
              <a:chExt cx="430290" cy="3629308"/>
            </a:xfrm>
          </p:grpSpPr>
          <p:sp>
            <p:nvSpPr>
              <p:cNvPr id="1110" name="Google Shape;1110;p9"/>
              <p:cNvSpPr/>
              <p:nvPr/>
            </p:nvSpPr>
            <p:spPr>
              <a:xfrm>
                <a:off x="374600" y="675043"/>
                <a:ext cx="430290" cy="91196"/>
              </a:xfrm>
              <a:custGeom>
                <a:avLst/>
                <a:gdLst/>
                <a:ahLst/>
                <a:cxnLst/>
                <a:rect l="l" t="t" r="r" b="b"/>
                <a:pathLst>
                  <a:path w="6365" h="1349" extrusionOk="0">
                    <a:moveTo>
                      <a:pt x="674" y="1"/>
                    </a:moveTo>
                    <a:cubicBezTo>
                      <a:pt x="298" y="1"/>
                      <a:pt x="0" y="299"/>
                      <a:pt x="0" y="675"/>
                    </a:cubicBezTo>
                    <a:cubicBezTo>
                      <a:pt x="0" y="1051"/>
                      <a:pt x="298" y="1349"/>
                      <a:pt x="674" y="1349"/>
                    </a:cubicBezTo>
                    <a:lnTo>
                      <a:pt x="5690" y="1349"/>
                    </a:lnTo>
                    <a:cubicBezTo>
                      <a:pt x="6051" y="1349"/>
                      <a:pt x="6364" y="1051"/>
                      <a:pt x="6364" y="675"/>
                    </a:cubicBezTo>
                    <a:cubicBezTo>
                      <a:pt x="6364" y="299"/>
                      <a:pt x="6051" y="1"/>
                      <a:pt x="56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1" name="Google Shape;1111;p9"/>
              <p:cNvSpPr/>
              <p:nvPr/>
            </p:nvSpPr>
            <p:spPr>
              <a:xfrm>
                <a:off x="374600" y="910300"/>
                <a:ext cx="430290" cy="92277"/>
              </a:xfrm>
              <a:custGeom>
                <a:avLst/>
                <a:gdLst/>
                <a:ahLst/>
                <a:cxnLst/>
                <a:rect l="l" t="t" r="r" b="b"/>
                <a:pathLst>
                  <a:path w="6365" h="1365" extrusionOk="0">
                    <a:moveTo>
                      <a:pt x="674" y="1"/>
                    </a:moveTo>
                    <a:cubicBezTo>
                      <a:pt x="298" y="1"/>
                      <a:pt x="0" y="314"/>
                      <a:pt x="0" y="675"/>
                    </a:cubicBezTo>
                    <a:cubicBezTo>
                      <a:pt x="0" y="1051"/>
                      <a:pt x="298" y="1364"/>
                      <a:pt x="674" y="1364"/>
                    </a:cubicBezTo>
                    <a:lnTo>
                      <a:pt x="5690" y="1364"/>
                    </a:lnTo>
                    <a:cubicBezTo>
                      <a:pt x="6051" y="1364"/>
                      <a:pt x="6364" y="1051"/>
                      <a:pt x="6364" y="675"/>
                    </a:cubicBezTo>
                    <a:cubicBezTo>
                      <a:pt x="6364" y="314"/>
                      <a:pt x="6051" y="1"/>
                      <a:pt x="56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2" name="Google Shape;1112;p9"/>
              <p:cNvSpPr/>
              <p:nvPr/>
            </p:nvSpPr>
            <p:spPr>
              <a:xfrm>
                <a:off x="374600" y="1146638"/>
                <a:ext cx="430290" cy="91196"/>
              </a:xfrm>
              <a:custGeom>
                <a:avLst/>
                <a:gdLst/>
                <a:ahLst/>
                <a:cxnLst/>
                <a:rect l="l" t="t" r="r" b="b"/>
                <a:pathLst>
                  <a:path w="6365" h="1349" extrusionOk="0">
                    <a:moveTo>
                      <a:pt x="674" y="0"/>
                    </a:moveTo>
                    <a:cubicBezTo>
                      <a:pt x="298" y="0"/>
                      <a:pt x="0" y="298"/>
                      <a:pt x="0" y="674"/>
                    </a:cubicBezTo>
                    <a:cubicBezTo>
                      <a:pt x="0" y="1050"/>
                      <a:pt x="298" y="1348"/>
                      <a:pt x="674" y="1348"/>
                    </a:cubicBezTo>
                    <a:lnTo>
                      <a:pt x="5690" y="1348"/>
                    </a:lnTo>
                    <a:cubicBezTo>
                      <a:pt x="6051" y="1348"/>
                      <a:pt x="6364" y="1050"/>
                      <a:pt x="6364" y="674"/>
                    </a:cubicBezTo>
                    <a:cubicBezTo>
                      <a:pt x="6364" y="298"/>
                      <a:pt x="6051" y="0"/>
                      <a:pt x="56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3" name="Google Shape;1113;p9"/>
              <p:cNvSpPr/>
              <p:nvPr/>
            </p:nvSpPr>
            <p:spPr>
              <a:xfrm>
                <a:off x="374600" y="1382909"/>
                <a:ext cx="430290" cy="91196"/>
              </a:xfrm>
              <a:custGeom>
                <a:avLst/>
                <a:gdLst/>
                <a:ahLst/>
                <a:cxnLst/>
                <a:rect l="l" t="t" r="r" b="b"/>
                <a:pathLst>
                  <a:path w="6365" h="1349" extrusionOk="0">
                    <a:moveTo>
                      <a:pt x="674" y="0"/>
                    </a:moveTo>
                    <a:cubicBezTo>
                      <a:pt x="298" y="0"/>
                      <a:pt x="0" y="298"/>
                      <a:pt x="0" y="674"/>
                    </a:cubicBezTo>
                    <a:cubicBezTo>
                      <a:pt x="0" y="1035"/>
                      <a:pt x="298" y="1348"/>
                      <a:pt x="674" y="1348"/>
                    </a:cubicBezTo>
                    <a:lnTo>
                      <a:pt x="5690" y="1348"/>
                    </a:lnTo>
                    <a:cubicBezTo>
                      <a:pt x="6051" y="1348"/>
                      <a:pt x="6364" y="1035"/>
                      <a:pt x="6364" y="674"/>
                    </a:cubicBezTo>
                    <a:cubicBezTo>
                      <a:pt x="6364" y="298"/>
                      <a:pt x="6051" y="0"/>
                      <a:pt x="56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4" name="Google Shape;1114;p9"/>
              <p:cNvSpPr/>
              <p:nvPr/>
            </p:nvSpPr>
            <p:spPr>
              <a:xfrm>
                <a:off x="374600" y="1618165"/>
                <a:ext cx="430290" cy="91196"/>
              </a:xfrm>
              <a:custGeom>
                <a:avLst/>
                <a:gdLst/>
                <a:ahLst/>
                <a:cxnLst/>
                <a:rect l="l" t="t" r="r" b="b"/>
                <a:pathLst>
                  <a:path w="6365" h="1349" extrusionOk="0">
                    <a:moveTo>
                      <a:pt x="674" y="0"/>
                    </a:moveTo>
                    <a:cubicBezTo>
                      <a:pt x="298" y="0"/>
                      <a:pt x="0" y="298"/>
                      <a:pt x="0" y="674"/>
                    </a:cubicBezTo>
                    <a:cubicBezTo>
                      <a:pt x="0" y="1050"/>
                      <a:pt x="298" y="1348"/>
                      <a:pt x="674" y="1348"/>
                    </a:cubicBezTo>
                    <a:lnTo>
                      <a:pt x="5690" y="1348"/>
                    </a:lnTo>
                    <a:cubicBezTo>
                      <a:pt x="6051" y="1348"/>
                      <a:pt x="6364" y="1050"/>
                      <a:pt x="6364" y="674"/>
                    </a:cubicBezTo>
                    <a:cubicBezTo>
                      <a:pt x="6364" y="298"/>
                      <a:pt x="6051" y="0"/>
                      <a:pt x="56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5" name="Google Shape;1115;p9"/>
              <p:cNvSpPr/>
              <p:nvPr/>
            </p:nvSpPr>
            <p:spPr>
              <a:xfrm>
                <a:off x="374600" y="1854436"/>
                <a:ext cx="430290" cy="91196"/>
              </a:xfrm>
              <a:custGeom>
                <a:avLst/>
                <a:gdLst/>
                <a:ahLst/>
                <a:cxnLst/>
                <a:rect l="l" t="t" r="r" b="b"/>
                <a:pathLst>
                  <a:path w="6365" h="1349" extrusionOk="0">
                    <a:moveTo>
                      <a:pt x="674" y="0"/>
                    </a:moveTo>
                    <a:cubicBezTo>
                      <a:pt x="298" y="0"/>
                      <a:pt x="0" y="298"/>
                      <a:pt x="0" y="674"/>
                    </a:cubicBezTo>
                    <a:cubicBezTo>
                      <a:pt x="0" y="1051"/>
                      <a:pt x="298" y="1348"/>
                      <a:pt x="674" y="1348"/>
                    </a:cubicBezTo>
                    <a:lnTo>
                      <a:pt x="5690" y="1348"/>
                    </a:lnTo>
                    <a:cubicBezTo>
                      <a:pt x="6051" y="1348"/>
                      <a:pt x="6364" y="1051"/>
                      <a:pt x="6364" y="674"/>
                    </a:cubicBezTo>
                    <a:cubicBezTo>
                      <a:pt x="6364" y="298"/>
                      <a:pt x="6051" y="0"/>
                      <a:pt x="56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6" name="Google Shape;1116;p9"/>
              <p:cNvSpPr/>
              <p:nvPr/>
            </p:nvSpPr>
            <p:spPr>
              <a:xfrm>
                <a:off x="374600" y="2089693"/>
                <a:ext cx="430290" cy="92210"/>
              </a:xfrm>
              <a:custGeom>
                <a:avLst/>
                <a:gdLst/>
                <a:ahLst/>
                <a:cxnLst/>
                <a:rect l="l" t="t" r="r" b="b"/>
                <a:pathLst>
                  <a:path w="6365" h="1364" extrusionOk="0">
                    <a:moveTo>
                      <a:pt x="674" y="0"/>
                    </a:moveTo>
                    <a:cubicBezTo>
                      <a:pt x="298" y="0"/>
                      <a:pt x="0" y="314"/>
                      <a:pt x="0" y="690"/>
                    </a:cubicBezTo>
                    <a:cubicBezTo>
                      <a:pt x="0" y="1050"/>
                      <a:pt x="298" y="1364"/>
                      <a:pt x="674" y="1364"/>
                    </a:cubicBezTo>
                    <a:lnTo>
                      <a:pt x="5690" y="1364"/>
                    </a:lnTo>
                    <a:cubicBezTo>
                      <a:pt x="6051" y="1364"/>
                      <a:pt x="6364" y="1050"/>
                      <a:pt x="6364" y="690"/>
                    </a:cubicBezTo>
                    <a:cubicBezTo>
                      <a:pt x="6364" y="314"/>
                      <a:pt x="6051" y="0"/>
                      <a:pt x="56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7" name="Google Shape;1117;p9"/>
              <p:cNvSpPr/>
              <p:nvPr/>
            </p:nvSpPr>
            <p:spPr>
              <a:xfrm>
                <a:off x="374600" y="2325963"/>
                <a:ext cx="430290" cy="91196"/>
              </a:xfrm>
              <a:custGeom>
                <a:avLst/>
                <a:gdLst/>
                <a:ahLst/>
                <a:cxnLst/>
                <a:rect l="l" t="t" r="r" b="b"/>
                <a:pathLst>
                  <a:path w="6365" h="1349" extrusionOk="0">
                    <a:moveTo>
                      <a:pt x="674" y="1"/>
                    </a:moveTo>
                    <a:cubicBezTo>
                      <a:pt x="298" y="1"/>
                      <a:pt x="0" y="298"/>
                      <a:pt x="0" y="675"/>
                    </a:cubicBezTo>
                    <a:cubicBezTo>
                      <a:pt x="0" y="1051"/>
                      <a:pt x="298" y="1349"/>
                      <a:pt x="674" y="1349"/>
                    </a:cubicBezTo>
                    <a:lnTo>
                      <a:pt x="5690" y="1349"/>
                    </a:lnTo>
                    <a:cubicBezTo>
                      <a:pt x="6051" y="1349"/>
                      <a:pt x="6364" y="1051"/>
                      <a:pt x="6364" y="675"/>
                    </a:cubicBezTo>
                    <a:cubicBezTo>
                      <a:pt x="6364" y="298"/>
                      <a:pt x="6051" y="1"/>
                      <a:pt x="56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8" name="Google Shape;1118;p9"/>
              <p:cNvSpPr/>
              <p:nvPr/>
            </p:nvSpPr>
            <p:spPr>
              <a:xfrm>
                <a:off x="374600" y="2562234"/>
                <a:ext cx="430290" cy="91196"/>
              </a:xfrm>
              <a:custGeom>
                <a:avLst/>
                <a:gdLst/>
                <a:ahLst/>
                <a:cxnLst/>
                <a:rect l="l" t="t" r="r" b="b"/>
                <a:pathLst>
                  <a:path w="6365" h="1349" extrusionOk="0">
                    <a:moveTo>
                      <a:pt x="674" y="1"/>
                    </a:moveTo>
                    <a:cubicBezTo>
                      <a:pt x="298" y="1"/>
                      <a:pt x="0" y="299"/>
                      <a:pt x="0" y="675"/>
                    </a:cubicBezTo>
                    <a:cubicBezTo>
                      <a:pt x="0" y="1051"/>
                      <a:pt x="298" y="1349"/>
                      <a:pt x="674" y="1349"/>
                    </a:cubicBezTo>
                    <a:lnTo>
                      <a:pt x="5690" y="1349"/>
                    </a:lnTo>
                    <a:cubicBezTo>
                      <a:pt x="6051" y="1349"/>
                      <a:pt x="6364" y="1051"/>
                      <a:pt x="6364" y="675"/>
                    </a:cubicBezTo>
                    <a:cubicBezTo>
                      <a:pt x="6364" y="299"/>
                      <a:pt x="6051" y="1"/>
                      <a:pt x="56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9" name="Google Shape;1119;p9"/>
              <p:cNvSpPr/>
              <p:nvPr/>
            </p:nvSpPr>
            <p:spPr>
              <a:xfrm>
                <a:off x="374600" y="2797491"/>
                <a:ext cx="430290" cy="91196"/>
              </a:xfrm>
              <a:custGeom>
                <a:avLst/>
                <a:gdLst/>
                <a:ahLst/>
                <a:cxnLst/>
                <a:rect l="l" t="t" r="r" b="b"/>
                <a:pathLst>
                  <a:path w="6365" h="1349" extrusionOk="0">
                    <a:moveTo>
                      <a:pt x="674" y="1"/>
                    </a:moveTo>
                    <a:cubicBezTo>
                      <a:pt x="298" y="1"/>
                      <a:pt x="0" y="314"/>
                      <a:pt x="0" y="675"/>
                    </a:cubicBezTo>
                    <a:cubicBezTo>
                      <a:pt x="0" y="1051"/>
                      <a:pt x="298" y="1349"/>
                      <a:pt x="674" y="1349"/>
                    </a:cubicBezTo>
                    <a:lnTo>
                      <a:pt x="5690" y="1349"/>
                    </a:lnTo>
                    <a:cubicBezTo>
                      <a:pt x="6051" y="1349"/>
                      <a:pt x="6364" y="1051"/>
                      <a:pt x="6364" y="675"/>
                    </a:cubicBezTo>
                    <a:cubicBezTo>
                      <a:pt x="6364" y="314"/>
                      <a:pt x="6051" y="1"/>
                      <a:pt x="56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0" name="Google Shape;1120;p9"/>
              <p:cNvSpPr/>
              <p:nvPr/>
            </p:nvSpPr>
            <p:spPr>
              <a:xfrm>
                <a:off x="374600" y="3033762"/>
                <a:ext cx="430290" cy="91196"/>
              </a:xfrm>
              <a:custGeom>
                <a:avLst/>
                <a:gdLst/>
                <a:ahLst/>
                <a:cxnLst/>
                <a:rect l="l" t="t" r="r" b="b"/>
                <a:pathLst>
                  <a:path w="6365" h="1349" extrusionOk="0">
                    <a:moveTo>
                      <a:pt x="674" y="1"/>
                    </a:moveTo>
                    <a:cubicBezTo>
                      <a:pt x="298" y="1"/>
                      <a:pt x="0" y="299"/>
                      <a:pt x="0" y="675"/>
                    </a:cubicBezTo>
                    <a:cubicBezTo>
                      <a:pt x="0" y="1051"/>
                      <a:pt x="298" y="1349"/>
                      <a:pt x="674" y="1349"/>
                    </a:cubicBezTo>
                    <a:lnTo>
                      <a:pt x="5690" y="1349"/>
                    </a:lnTo>
                    <a:cubicBezTo>
                      <a:pt x="6051" y="1349"/>
                      <a:pt x="6364" y="1051"/>
                      <a:pt x="6364" y="675"/>
                    </a:cubicBezTo>
                    <a:cubicBezTo>
                      <a:pt x="6364" y="299"/>
                      <a:pt x="6051" y="1"/>
                      <a:pt x="56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1" name="Google Shape;1121;p9"/>
              <p:cNvSpPr/>
              <p:nvPr/>
            </p:nvSpPr>
            <p:spPr>
              <a:xfrm>
                <a:off x="374600" y="3269018"/>
                <a:ext cx="430290" cy="92277"/>
              </a:xfrm>
              <a:custGeom>
                <a:avLst/>
                <a:gdLst/>
                <a:ahLst/>
                <a:cxnLst/>
                <a:rect l="l" t="t" r="r" b="b"/>
                <a:pathLst>
                  <a:path w="6365" h="1365" extrusionOk="0">
                    <a:moveTo>
                      <a:pt x="674" y="1"/>
                    </a:moveTo>
                    <a:cubicBezTo>
                      <a:pt x="298" y="1"/>
                      <a:pt x="0" y="314"/>
                      <a:pt x="0" y="690"/>
                    </a:cubicBezTo>
                    <a:cubicBezTo>
                      <a:pt x="0" y="1051"/>
                      <a:pt x="298" y="1364"/>
                      <a:pt x="674" y="1364"/>
                    </a:cubicBezTo>
                    <a:lnTo>
                      <a:pt x="5690" y="1364"/>
                    </a:lnTo>
                    <a:cubicBezTo>
                      <a:pt x="6051" y="1364"/>
                      <a:pt x="6364" y="1051"/>
                      <a:pt x="6364" y="690"/>
                    </a:cubicBezTo>
                    <a:cubicBezTo>
                      <a:pt x="6364" y="314"/>
                      <a:pt x="6051" y="1"/>
                      <a:pt x="56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2" name="Google Shape;1122;p9"/>
              <p:cNvSpPr/>
              <p:nvPr/>
            </p:nvSpPr>
            <p:spPr>
              <a:xfrm>
                <a:off x="374600" y="3505357"/>
                <a:ext cx="430290" cy="91196"/>
              </a:xfrm>
              <a:custGeom>
                <a:avLst/>
                <a:gdLst/>
                <a:ahLst/>
                <a:cxnLst/>
                <a:rect l="l" t="t" r="r" b="b"/>
                <a:pathLst>
                  <a:path w="6365" h="1349" extrusionOk="0">
                    <a:moveTo>
                      <a:pt x="674" y="0"/>
                    </a:moveTo>
                    <a:cubicBezTo>
                      <a:pt x="298" y="0"/>
                      <a:pt x="0" y="298"/>
                      <a:pt x="0" y="674"/>
                    </a:cubicBezTo>
                    <a:cubicBezTo>
                      <a:pt x="0" y="1050"/>
                      <a:pt x="298" y="1348"/>
                      <a:pt x="674" y="1348"/>
                    </a:cubicBezTo>
                    <a:lnTo>
                      <a:pt x="5690" y="1348"/>
                    </a:lnTo>
                    <a:cubicBezTo>
                      <a:pt x="6051" y="1348"/>
                      <a:pt x="6364" y="1050"/>
                      <a:pt x="6364" y="674"/>
                    </a:cubicBezTo>
                    <a:cubicBezTo>
                      <a:pt x="6364" y="298"/>
                      <a:pt x="6051" y="0"/>
                      <a:pt x="56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3" name="Google Shape;1123;p9"/>
              <p:cNvSpPr/>
              <p:nvPr/>
            </p:nvSpPr>
            <p:spPr>
              <a:xfrm>
                <a:off x="374600" y="3741627"/>
                <a:ext cx="430290" cy="91196"/>
              </a:xfrm>
              <a:custGeom>
                <a:avLst/>
                <a:gdLst/>
                <a:ahLst/>
                <a:cxnLst/>
                <a:rect l="l" t="t" r="r" b="b"/>
                <a:pathLst>
                  <a:path w="6365" h="1349" extrusionOk="0">
                    <a:moveTo>
                      <a:pt x="674" y="0"/>
                    </a:moveTo>
                    <a:cubicBezTo>
                      <a:pt x="298" y="0"/>
                      <a:pt x="0" y="298"/>
                      <a:pt x="0" y="674"/>
                    </a:cubicBezTo>
                    <a:cubicBezTo>
                      <a:pt x="0" y="1051"/>
                      <a:pt x="298" y="1348"/>
                      <a:pt x="674" y="1348"/>
                    </a:cubicBezTo>
                    <a:lnTo>
                      <a:pt x="5690" y="1348"/>
                    </a:lnTo>
                    <a:cubicBezTo>
                      <a:pt x="6051" y="1348"/>
                      <a:pt x="6364" y="1051"/>
                      <a:pt x="6364" y="674"/>
                    </a:cubicBezTo>
                    <a:cubicBezTo>
                      <a:pt x="6364" y="298"/>
                      <a:pt x="6051" y="0"/>
                      <a:pt x="56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4" name="Google Shape;1124;p9"/>
              <p:cNvSpPr/>
              <p:nvPr/>
            </p:nvSpPr>
            <p:spPr>
              <a:xfrm>
                <a:off x="374600" y="3976884"/>
                <a:ext cx="430290" cy="91196"/>
              </a:xfrm>
              <a:custGeom>
                <a:avLst/>
                <a:gdLst/>
                <a:ahLst/>
                <a:cxnLst/>
                <a:rect l="l" t="t" r="r" b="b"/>
                <a:pathLst>
                  <a:path w="6365" h="1349" extrusionOk="0">
                    <a:moveTo>
                      <a:pt x="674" y="0"/>
                    </a:moveTo>
                    <a:cubicBezTo>
                      <a:pt x="298" y="0"/>
                      <a:pt x="0" y="314"/>
                      <a:pt x="0" y="674"/>
                    </a:cubicBezTo>
                    <a:cubicBezTo>
                      <a:pt x="0" y="1050"/>
                      <a:pt x="298" y="1348"/>
                      <a:pt x="674" y="1348"/>
                    </a:cubicBezTo>
                    <a:lnTo>
                      <a:pt x="5690" y="1348"/>
                    </a:lnTo>
                    <a:cubicBezTo>
                      <a:pt x="6051" y="1348"/>
                      <a:pt x="6364" y="1050"/>
                      <a:pt x="6364" y="674"/>
                    </a:cubicBezTo>
                    <a:cubicBezTo>
                      <a:pt x="6364" y="314"/>
                      <a:pt x="6051" y="0"/>
                      <a:pt x="56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5" name="Google Shape;1125;p9"/>
              <p:cNvSpPr/>
              <p:nvPr/>
            </p:nvSpPr>
            <p:spPr>
              <a:xfrm>
                <a:off x="374600" y="4213155"/>
                <a:ext cx="430290" cy="91196"/>
              </a:xfrm>
              <a:custGeom>
                <a:avLst/>
                <a:gdLst/>
                <a:ahLst/>
                <a:cxnLst/>
                <a:rect l="l" t="t" r="r" b="b"/>
                <a:pathLst>
                  <a:path w="6365" h="1349" extrusionOk="0">
                    <a:moveTo>
                      <a:pt x="674" y="1"/>
                    </a:moveTo>
                    <a:cubicBezTo>
                      <a:pt x="298" y="1"/>
                      <a:pt x="0" y="298"/>
                      <a:pt x="0" y="675"/>
                    </a:cubicBezTo>
                    <a:cubicBezTo>
                      <a:pt x="0" y="1051"/>
                      <a:pt x="298" y="1349"/>
                      <a:pt x="674" y="1349"/>
                    </a:cubicBezTo>
                    <a:lnTo>
                      <a:pt x="5690" y="1349"/>
                    </a:lnTo>
                    <a:cubicBezTo>
                      <a:pt x="6051" y="1349"/>
                      <a:pt x="6364" y="1051"/>
                      <a:pt x="6364" y="675"/>
                    </a:cubicBezTo>
                    <a:cubicBezTo>
                      <a:pt x="6364" y="298"/>
                      <a:pt x="6051" y="1"/>
                      <a:pt x="56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26" name="Google Shape;1126;p9"/>
            <p:cNvGrpSpPr/>
            <p:nvPr/>
          </p:nvGrpSpPr>
          <p:grpSpPr>
            <a:xfrm flipH="1">
              <a:off x="5162328" y="656434"/>
              <a:ext cx="334126" cy="3712843"/>
              <a:chOff x="466451" y="631324"/>
              <a:chExt cx="313175" cy="3565242"/>
            </a:xfrm>
          </p:grpSpPr>
          <p:sp>
            <p:nvSpPr>
              <p:cNvPr id="1127" name="Google Shape;1127;p9"/>
              <p:cNvSpPr/>
              <p:nvPr/>
            </p:nvSpPr>
            <p:spPr>
              <a:xfrm rot="5400000">
                <a:off x="606292" y="491483"/>
                <a:ext cx="33492" cy="313175"/>
              </a:xfrm>
              <a:custGeom>
                <a:avLst/>
                <a:gdLst/>
                <a:ahLst/>
                <a:cxnLst/>
                <a:rect l="l" t="t" r="r" b="b"/>
                <a:pathLst>
                  <a:path w="2808" h="12527" extrusionOk="0">
                    <a:moveTo>
                      <a:pt x="1545" y="1"/>
                    </a:moveTo>
                    <a:cubicBezTo>
                      <a:pt x="914" y="1"/>
                      <a:pt x="274" y="395"/>
                      <a:pt x="274" y="1191"/>
                    </a:cubicBezTo>
                    <a:cubicBezTo>
                      <a:pt x="251" y="3245"/>
                      <a:pt x="251" y="5276"/>
                      <a:pt x="228" y="7331"/>
                    </a:cubicBezTo>
                    <a:cubicBezTo>
                      <a:pt x="228" y="8997"/>
                      <a:pt x="0" y="10732"/>
                      <a:pt x="730" y="12261"/>
                    </a:cubicBezTo>
                    <a:cubicBezTo>
                      <a:pt x="809" y="12441"/>
                      <a:pt x="982" y="12526"/>
                      <a:pt x="1158" y="12526"/>
                    </a:cubicBezTo>
                    <a:cubicBezTo>
                      <a:pt x="1341" y="12526"/>
                      <a:pt x="1528" y="12435"/>
                      <a:pt x="1621" y="12261"/>
                    </a:cubicBezTo>
                    <a:cubicBezTo>
                      <a:pt x="2442" y="10777"/>
                      <a:pt x="2305" y="8997"/>
                      <a:pt x="2420" y="7331"/>
                    </a:cubicBezTo>
                    <a:cubicBezTo>
                      <a:pt x="2534" y="5276"/>
                      <a:pt x="2648" y="3245"/>
                      <a:pt x="2762" y="1191"/>
                    </a:cubicBezTo>
                    <a:cubicBezTo>
                      <a:pt x="2808" y="400"/>
                      <a:pt x="2181" y="1"/>
                      <a:pt x="1545" y="1"/>
                    </a:cubicBezTo>
                    <a:close/>
                  </a:path>
                </a:pathLst>
              </a:custGeom>
              <a:solidFill>
                <a:srgbClr val="FFFFFF">
                  <a:alpha val="20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8" name="Google Shape;1128;p9"/>
              <p:cNvSpPr/>
              <p:nvPr/>
            </p:nvSpPr>
            <p:spPr>
              <a:xfrm rot="5400000">
                <a:off x="606292" y="726933"/>
                <a:ext cx="33492" cy="313175"/>
              </a:xfrm>
              <a:custGeom>
                <a:avLst/>
                <a:gdLst/>
                <a:ahLst/>
                <a:cxnLst/>
                <a:rect l="l" t="t" r="r" b="b"/>
                <a:pathLst>
                  <a:path w="2808" h="12527" extrusionOk="0">
                    <a:moveTo>
                      <a:pt x="1545" y="1"/>
                    </a:moveTo>
                    <a:cubicBezTo>
                      <a:pt x="914" y="1"/>
                      <a:pt x="274" y="395"/>
                      <a:pt x="274" y="1191"/>
                    </a:cubicBezTo>
                    <a:cubicBezTo>
                      <a:pt x="251" y="3245"/>
                      <a:pt x="251" y="5276"/>
                      <a:pt x="228" y="7331"/>
                    </a:cubicBezTo>
                    <a:cubicBezTo>
                      <a:pt x="228" y="8997"/>
                      <a:pt x="0" y="10732"/>
                      <a:pt x="730" y="12261"/>
                    </a:cubicBezTo>
                    <a:cubicBezTo>
                      <a:pt x="809" y="12441"/>
                      <a:pt x="982" y="12526"/>
                      <a:pt x="1158" y="12526"/>
                    </a:cubicBezTo>
                    <a:cubicBezTo>
                      <a:pt x="1341" y="12526"/>
                      <a:pt x="1528" y="12435"/>
                      <a:pt x="1621" y="12261"/>
                    </a:cubicBezTo>
                    <a:cubicBezTo>
                      <a:pt x="2442" y="10777"/>
                      <a:pt x="2305" y="8997"/>
                      <a:pt x="2420" y="7331"/>
                    </a:cubicBezTo>
                    <a:cubicBezTo>
                      <a:pt x="2534" y="5276"/>
                      <a:pt x="2648" y="3245"/>
                      <a:pt x="2762" y="1191"/>
                    </a:cubicBezTo>
                    <a:cubicBezTo>
                      <a:pt x="2808" y="400"/>
                      <a:pt x="2181" y="1"/>
                      <a:pt x="1545" y="1"/>
                    </a:cubicBezTo>
                    <a:close/>
                  </a:path>
                </a:pathLst>
              </a:custGeom>
              <a:solidFill>
                <a:srgbClr val="FFFFFF">
                  <a:alpha val="20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9" name="Google Shape;1129;p9"/>
              <p:cNvSpPr/>
              <p:nvPr/>
            </p:nvSpPr>
            <p:spPr>
              <a:xfrm rot="5400000">
                <a:off x="606292" y="962383"/>
                <a:ext cx="33492" cy="313175"/>
              </a:xfrm>
              <a:custGeom>
                <a:avLst/>
                <a:gdLst/>
                <a:ahLst/>
                <a:cxnLst/>
                <a:rect l="l" t="t" r="r" b="b"/>
                <a:pathLst>
                  <a:path w="2808" h="12527" extrusionOk="0">
                    <a:moveTo>
                      <a:pt x="1545" y="1"/>
                    </a:moveTo>
                    <a:cubicBezTo>
                      <a:pt x="914" y="1"/>
                      <a:pt x="274" y="395"/>
                      <a:pt x="274" y="1191"/>
                    </a:cubicBezTo>
                    <a:cubicBezTo>
                      <a:pt x="251" y="3245"/>
                      <a:pt x="251" y="5276"/>
                      <a:pt x="228" y="7331"/>
                    </a:cubicBezTo>
                    <a:cubicBezTo>
                      <a:pt x="228" y="8997"/>
                      <a:pt x="0" y="10732"/>
                      <a:pt x="730" y="12261"/>
                    </a:cubicBezTo>
                    <a:cubicBezTo>
                      <a:pt x="809" y="12441"/>
                      <a:pt x="982" y="12526"/>
                      <a:pt x="1158" y="12526"/>
                    </a:cubicBezTo>
                    <a:cubicBezTo>
                      <a:pt x="1341" y="12526"/>
                      <a:pt x="1528" y="12435"/>
                      <a:pt x="1621" y="12261"/>
                    </a:cubicBezTo>
                    <a:cubicBezTo>
                      <a:pt x="2442" y="10777"/>
                      <a:pt x="2305" y="8997"/>
                      <a:pt x="2420" y="7331"/>
                    </a:cubicBezTo>
                    <a:cubicBezTo>
                      <a:pt x="2534" y="5276"/>
                      <a:pt x="2648" y="3245"/>
                      <a:pt x="2762" y="1191"/>
                    </a:cubicBezTo>
                    <a:cubicBezTo>
                      <a:pt x="2808" y="400"/>
                      <a:pt x="2181" y="1"/>
                      <a:pt x="1545" y="1"/>
                    </a:cubicBezTo>
                    <a:close/>
                  </a:path>
                </a:pathLst>
              </a:custGeom>
              <a:solidFill>
                <a:srgbClr val="FFFFFF">
                  <a:alpha val="20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0" name="Google Shape;1130;p9"/>
              <p:cNvSpPr/>
              <p:nvPr/>
            </p:nvSpPr>
            <p:spPr>
              <a:xfrm rot="5400000">
                <a:off x="606292" y="1197833"/>
                <a:ext cx="33492" cy="313175"/>
              </a:xfrm>
              <a:custGeom>
                <a:avLst/>
                <a:gdLst/>
                <a:ahLst/>
                <a:cxnLst/>
                <a:rect l="l" t="t" r="r" b="b"/>
                <a:pathLst>
                  <a:path w="2808" h="12527" extrusionOk="0">
                    <a:moveTo>
                      <a:pt x="1545" y="1"/>
                    </a:moveTo>
                    <a:cubicBezTo>
                      <a:pt x="914" y="1"/>
                      <a:pt x="274" y="395"/>
                      <a:pt x="274" y="1191"/>
                    </a:cubicBezTo>
                    <a:cubicBezTo>
                      <a:pt x="251" y="3245"/>
                      <a:pt x="251" y="5276"/>
                      <a:pt x="228" y="7331"/>
                    </a:cubicBezTo>
                    <a:cubicBezTo>
                      <a:pt x="228" y="8997"/>
                      <a:pt x="0" y="10732"/>
                      <a:pt x="730" y="12261"/>
                    </a:cubicBezTo>
                    <a:cubicBezTo>
                      <a:pt x="809" y="12441"/>
                      <a:pt x="982" y="12526"/>
                      <a:pt x="1158" y="12526"/>
                    </a:cubicBezTo>
                    <a:cubicBezTo>
                      <a:pt x="1341" y="12526"/>
                      <a:pt x="1528" y="12435"/>
                      <a:pt x="1621" y="12261"/>
                    </a:cubicBezTo>
                    <a:cubicBezTo>
                      <a:pt x="2442" y="10777"/>
                      <a:pt x="2305" y="8997"/>
                      <a:pt x="2420" y="7331"/>
                    </a:cubicBezTo>
                    <a:cubicBezTo>
                      <a:pt x="2534" y="5276"/>
                      <a:pt x="2648" y="3245"/>
                      <a:pt x="2762" y="1191"/>
                    </a:cubicBezTo>
                    <a:cubicBezTo>
                      <a:pt x="2808" y="400"/>
                      <a:pt x="2181" y="1"/>
                      <a:pt x="1545" y="1"/>
                    </a:cubicBezTo>
                    <a:close/>
                  </a:path>
                </a:pathLst>
              </a:custGeom>
              <a:solidFill>
                <a:srgbClr val="FFFFFF">
                  <a:alpha val="20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1" name="Google Shape;1131;p9"/>
              <p:cNvSpPr/>
              <p:nvPr/>
            </p:nvSpPr>
            <p:spPr>
              <a:xfrm rot="5400000">
                <a:off x="606292" y="1433283"/>
                <a:ext cx="33492" cy="313175"/>
              </a:xfrm>
              <a:custGeom>
                <a:avLst/>
                <a:gdLst/>
                <a:ahLst/>
                <a:cxnLst/>
                <a:rect l="l" t="t" r="r" b="b"/>
                <a:pathLst>
                  <a:path w="2808" h="12527" extrusionOk="0">
                    <a:moveTo>
                      <a:pt x="1545" y="1"/>
                    </a:moveTo>
                    <a:cubicBezTo>
                      <a:pt x="914" y="1"/>
                      <a:pt x="274" y="395"/>
                      <a:pt x="274" y="1191"/>
                    </a:cubicBezTo>
                    <a:cubicBezTo>
                      <a:pt x="251" y="3245"/>
                      <a:pt x="251" y="5276"/>
                      <a:pt x="228" y="7331"/>
                    </a:cubicBezTo>
                    <a:cubicBezTo>
                      <a:pt x="228" y="8997"/>
                      <a:pt x="0" y="10732"/>
                      <a:pt x="730" y="12261"/>
                    </a:cubicBezTo>
                    <a:cubicBezTo>
                      <a:pt x="809" y="12441"/>
                      <a:pt x="982" y="12526"/>
                      <a:pt x="1158" y="12526"/>
                    </a:cubicBezTo>
                    <a:cubicBezTo>
                      <a:pt x="1341" y="12526"/>
                      <a:pt x="1528" y="12435"/>
                      <a:pt x="1621" y="12261"/>
                    </a:cubicBezTo>
                    <a:cubicBezTo>
                      <a:pt x="2442" y="10777"/>
                      <a:pt x="2305" y="8997"/>
                      <a:pt x="2420" y="7331"/>
                    </a:cubicBezTo>
                    <a:cubicBezTo>
                      <a:pt x="2534" y="5276"/>
                      <a:pt x="2648" y="3245"/>
                      <a:pt x="2762" y="1191"/>
                    </a:cubicBezTo>
                    <a:cubicBezTo>
                      <a:pt x="2808" y="400"/>
                      <a:pt x="2181" y="1"/>
                      <a:pt x="1545" y="1"/>
                    </a:cubicBezTo>
                    <a:close/>
                  </a:path>
                </a:pathLst>
              </a:custGeom>
              <a:solidFill>
                <a:srgbClr val="FFFFFF">
                  <a:alpha val="20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2" name="Google Shape;1132;p9"/>
              <p:cNvSpPr/>
              <p:nvPr/>
            </p:nvSpPr>
            <p:spPr>
              <a:xfrm rot="5400000">
                <a:off x="606292" y="1668733"/>
                <a:ext cx="33492" cy="313175"/>
              </a:xfrm>
              <a:custGeom>
                <a:avLst/>
                <a:gdLst/>
                <a:ahLst/>
                <a:cxnLst/>
                <a:rect l="l" t="t" r="r" b="b"/>
                <a:pathLst>
                  <a:path w="2808" h="12527" extrusionOk="0">
                    <a:moveTo>
                      <a:pt x="1545" y="1"/>
                    </a:moveTo>
                    <a:cubicBezTo>
                      <a:pt x="914" y="1"/>
                      <a:pt x="274" y="395"/>
                      <a:pt x="274" y="1191"/>
                    </a:cubicBezTo>
                    <a:cubicBezTo>
                      <a:pt x="251" y="3245"/>
                      <a:pt x="251" y="5276"/>
                      <a:pt x="228" y="7331"/>
                    </a:cubicBezTo>
                    <a:cubicBezTo>
                      <a:pt x="228" y="8997"/>
                      <a:pt x="0" y="10732"/>
                      <a:pt x="730" y="12261"/>
                    </a:cubicBezTo>
                    <a:cubicBezTo>
                      <a:pt x="809" y="12441"/>
                      <a:pt x="982" y="12526"/>
                      <a:pt x="1158" y="12526"/>
                    </a:cubicBezTo>
                    <a:cubicBezTo>
                      <a:pt x="1341" y="12526"/>
                      <a:pt x="1528" y="12435"/>
                      <a:pt x="1621" y="12261"/>
                    </a:cubicBezTo>
                    <a:cubicBezTo>
                      <a:pt x="2442" y="10777"/>
                      <a:pt x="2305" y="8997"/>
                      <a:pt x="2420" y="7331"/>
                    </a:cubicBezTo>
                    <a:cubicBezTo>
                      <a:pt x="2534" y="5276"/>
                      <a:pt x="2648" y="3245"/>
                      <a:pt x="2762" y="1191"/>
                    </a:cubicBezTo>
                    <a:cubicBezTo>
                      <a:pt x="2808" y="400"/>
                      <a:pt x="2181" y="1"/>
                      <a:pt x="1545" y="1"/>
                    </a:cubicBezTo>
                    <a:close/>
                  </a:path>
                </a:pathLst>
              </a:custGeom>
              <a:solidFill>
                <a:srgbClr val="FFFFFF">
                  <a:alpha val="20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3" name="Google Shape;1133;p9"/>
              <p:cNvSpPr/>
              <p:nvPr/>
            </p:nvSpPr>
            <p:spPr>
              <a:xfrm rot="5400000">
                <a:off x="606292" y="1904183"/>
                <a:ext cx="33492" cy="313175"/>
              </a:xfrm>
              <a:custGeom>
                <a:avLst/>
                <a:gdLst/>
                <a:ahLst/>
                <a:cxnLst/>
                <a:rect l="l" t="t" r="r" b="b"/>
                <a:pathLst>
                  <a:path w="2808" h="12527" extrusionOk="0">
                    <a:moveTo>
                      <a:pt x="1545" y="1"/>
                    </a:moveTo>
                    <a:cubicBezTo>
                      <a:pt x="914" y="1"/>
                      <a:pt x="274" y="395"/>
                      <a:pt x="274" y="1191"/>
                    </a:cubicBezTo>
                    <a:cubicBezTo>
                      <a:pt x="251" y="3245"/>
                      <a:pt x="251" y="5276"/>
                      <a:pt x="228" y="7331"/>
                    </a:cubicBezTo>
                    <a:cubicBezTo>
                      <a:pt x="228" y="8997"/>
                      <a:pt x="0" y="10732"/>
                      <a:pt x="730" y="12261"/>
                    </a:cubicBezTo>
                    <a:cubicBezTo>
                      <a:pt x="809" y="12441"/>
                      <a:pt x="982" y="12526"/>
                      <a:pt x="1158" y="12526"/>
                    </a:cubicBezTo>
                    <a:cubicBezTo>
                      <a:pt x="1341" y="12526"/>
                      <a:pt x="1528" y="12435"/>
                      <a:pt x="1621" y="12261"/>
                    </a:cubicBezTo>
                    <a:cubicBezTo>
                      <a:pt x="2442" y="10777"/>
                      <a:pt x="2305" y="8997"/>
                      <a:pt x="2420" y="7331"/>
                    </a:cubicBezTo>
                    <a:cubicBezTo>
                      <a:pt x="2534" y="5276"/>
                      <a:pt x="2648" y="3245"/>
                      <a:pt x="2762" y="1191"/>
                    </a:cubicBezTo>
                    <a:cubicBezTo>
                      <a:pt x="2808" y="400"/>
                      <a:pt x="2181" y="1"/>
                      <a:pt x="1545" y="1"/>
                    </a:cubicBezTo>
                    <a:close/>
                  </a:path>
                </a:pathLst>
              </a:custGeom>
              <a:solidFill>
                <a:srgbClr val="FFFFFF">
                  <a:alpha val="20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4" name="Google Shape;1134;p9"/>
              <p:cNvSpPr/>
              <p:nvPr/>
            </p:nvSpPr>
            <p:spPr>
              <a:xfrm rot="5400000">
                <a:off x="606292" y="2139633"/>
                <a:ext cx="33492" cy="313175"/>
              </a:xfrm>
              <a:custGeom>
                <a:avLst/>
                <a:gdLst/>
                <a:ahLst/>
                <a:cxnLst/>
                <a:rect l="l" t="t" r="r" b="b"/>
                <a:pathLst>
                  <a:path w="2808" h="12527" extrusionOk="0">
                    <a:moveTo>
                      <a:pt x="1545" y="1"/>
                    </a:moveTo>
                    <a:cubicBezTo>
                      <a:pt x="914" y="1"/>
                      <a:pt x="274" y="395"/>
                      <a:pt x="274" y="1191"/>
                    </a:cubicBezTo>
                    <a:cubicBezTo>
                      <a:pt x="251" y="3245"/>
                      <a:pt x="251" y="5276"/>
                      <a:pt x="228" y="7331"/>
                    </a:cubicBezTo>
                    <a:cubicBezTo>
                      <a:pt x="228" y="8997"/>
                      <a:pt x="0" y="10732"/>
                      <a:pt x="730" y="12261"/>
                    </a:cubicBezTo>
                    <a:cubicBezTo>
                      <a:pt x="809" y="12441"/>
                      <a:pt x="982" y="12526"/>
                      <a:pt x="1158" y="12526"/>
                    </a:cubicBezTo>
                    <a:cubicBezTo>
                      <a:pt x="1341" y="12526"/>
                      <a:pt x="1528" y="12435"/>
                      <a:pt x="1621" y="12261"/>
                    </a:cubicBezTo>
                    <a:cubicBezTo>
                      <a:pt x="2442" y="10777"/>
                      <a:pt x="2305" y="8997"/>
                      <a:pt x="2420" y="7331"/>
                    </a:cubicBezTo>
                    <a:cubicBezTo>
                      <a:pt x="2534" y="5276"/>
                      <a:pt x="2648" y="3245"/>
                      <a:pt x="2762" y="1191"/>
                    </a:cubicBezTo>
                    <a:cubicBezTo>
                      <a:pt x="2808" y="400"/>
                      <a:pt x="2181" y="1"/>
                      <a:pt x="1545" y="1"/>
                    </a:cubicBezTo>
                    <a:close/>
                  </a:path>
                </a:pathLst>
              </a:custGeom>
              <a:solidFill>
                <a:srgbClr val="FFFFFF">
                  <a:alpha val="20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5" name="Google Shape;1135;p9"/>
              <p:cNvSpPr/>
              <p:nvPr/>
            </p:nvSpPr>
            <p:spPr>
              <a:xfrm rot="5400000">
                <a:off x="606292" y="2375083"/>
                <a:ext cx="33492" cy="313175"/>
              </a:xfrm>
              <a:custGeom>
                <a:avLst/>
                <a:gdLst/>
                <a:ahLst/>
                <a:cxnLst/>
                <a:rect l="l" t="t" r="r" b="b"/>
                <a:pathLst>
                  <a:path w="2808" h="12527" extrusionOk="0">
                    <a:moveTo>
                      <a:pt x="1545" y="1"/>
                    </a:moveTo>
                    <a:cubicBezTo>
                      <a:pt x="914" y="1"/>
                      <a:pt x="274" y="395"/>
                      <a:pt x="274" y="1191"/>
                    </a:cubicBezTo>
                    <a:cubicBezTo>
                      <a:pt x="251" y="3245"/>
                      <a:pt x="251" y="5276"/>
                      <a:pt x="228" y="7331"/>
                    </a:cubicBezTo>
                    <a:cubicBezTo>
                      <a:pt x="228" y="8997"/>
                      <a:pt x="0" y="10732"/>
                      <a:pt x="730" y="12261"/>
                    </a:cubicBezTo>
                    <a:cubicBezTo>
                      <a:pt x="809" y="12441"/>
                      <a:pt x="982" y="12526"/>
                      <a:pt x="1158" y="12526"/>
                    </a:cubicBezTo>
                    <a:cubicBezTo>
                      <a:pt x="1341" y="12526"/>
                      <a:pt x="1528" y="12435"/>
                      <a:pt x="1621" y="12261"/>
                    </a:cubicBezTo>
                    <a:cubicBezTo>
                      <a:pt x="2442" y="10777"/>
                      <a:pt x="2305" y="8997"/>
                      <a:pt x="2420" y="7331"/>
                    </a:cubicBezTo>
                    <a:cubicBezTo>
                      <a:pt x="2534" y="5276"/>
                      <a:pt x="2648" y="3245"/>
                      <a:pt x="2762" y="1191"/>
                    </a:cubicBezTo>
                    <a:cubicBezTo>
                      <a:pt x="2808" y="400"/>
                      <a:pt x="2181" y="1"/>
                      <a:pt x="1545" y="1"/>
                    </a:cubicBezTo>
                    <a:close/>
                  </a:path>
                </a:pathLst>
              </a:custGeom>
              <a:solidFill>
                <a:srgbClr val="FFFFFF">
                  <a:alpha val="20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6" name="Google Shape;1136;p9"/>
              <p:cNvSpPr/>
              <p:nvPr/>
            </p:nvSpPr>
            <p:spPr>
              <a:xfrm rot="5400000">
                <a:off x="606292" y="2610533"/>
                <a:ext cx="33492" cy="313175"/>
              </a:xfrm>
              <a:custGeom>
                <a:avLst/>
                <a:gdLst/>
                <a:ahLst/>
                <a:cxnLst/>
                <a:rect l="l" t="t" r="r" b="b"/>
                <a:pathLst>
                  <a:path w="2808" h="12527" extrusionOk="0">
                    <a:moveTo>
                      <a:pt x="1545" y="1"/>
                    </a:moveTo>
                    <a:cubicBezTo>
                      <a:pt x="914" y="1"/>
                      <a:pt x="274" y="395"/>
                      <a:pt x="274" y="1191"/>
                    </a:cubicBezTo>
                    <a:cubicBezTo>
                      <a:pt x="251" y="3245"/>
                      <a:pt x="251" y="5276"/>
                      <a:pt x="228" y="7331"/>
                    </a:cubicBezTo>
                    <a:cubicBezTo>
                      <a:pt x="228" y="8997"/>
                      <a:pt x="0" y="10732"/>
                      <a:pt x="730" y="12261"/>
                    </a:cubicBezTo>
                    <a:cubicBezTo>
                      <a:pt x="809" y="12441"/>
                      <a:pt x="982" y="12526"/>
                      <a:pt x="1158" y="12526"/>
                    </a:cubicBezTo>
                    <a:cubicBezTo>
                      <a:pt x="1341" y="12526"/>
                      <a:pt x="1528" y="12435"/>
                      <a:pt x="1621" y="12261"/>
                    </a:cubicBezTo>
                    <a:cubicBezTo>
                      <a:pt x="2442" y="10777"/>
                      <a:pt x="2305" y="8997"/>
                      <a:pt x="2420" y="7331"/>
                    </a:cubicBezTo>
                    <a:cubicBezTo>
                      <a:pt x="2534" y="5276"/>
                      <a:pt x="2648" y="3245"/>
                      <a:pt x="2762" y="1191"/>
                    </a:cubicBezTo>
                    <a:cubicBezTo>
                      <a:pt x="2808" y="400"/>
                      <a:pt x="2181" y="1"/>
                      <a:pt x="1545" y="1"/>
                    </a:cubicBezTo>
                    <a:close/>
                  </a:path>
                </a:pathLst>
              </a:custGeom>
              <a:solidFill>
                <a:srgbClr val="FFFFFF">
                  <a:alpha val="20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7" name="Google Shape;1137;p9"/>
              <p:cNvSpPr/>
              <p:nvPr/>
            </p:nvSpPr>
            <p:spPr>
              <a:xfrm rot="5400000">
                <a:off x="606292" y="2845983"/>
                <a:ext cx="33492" cy="313175"/>
              </a:xfrm>
              <a:custGeom>
                <a:avLst/>
                <a:gdLst/>
                <a:ahLst/>
                <a:cxnLst/>
                <a:rect l="l" t="t" r="r" b="b"/>
                <a:pathLst>
                  <a:path w="2808" h="12527" extrusionOk="0">
                    <a:moveTo>
                      <a:pt x="1545" y="1"/>
                    </a:moveTo>
                    <a:cubicBezTo>
                      <a:pt x="914" y="1"/>
                      <a:pt x="274" y="395"/>
                      <a:pt x="274" y="1191"/>
                    </a:cubicBezTo>
                    <a:cubicBezTo>
                      <a:pt x="251" y="3245"/>
                      <a:pt x="251" y="5276"/>
                      <a:pt x="228" y="7331"/>
                    </a:cubicBezTo>
                    <a:cubicBezTo>
                      <a:pt x="228" y="8997"/>
                      <a:pt x="0" y="10732"/>
                      <a:pt x="730" y="12261"/>
                    </a:cubicBezTo>
                    <a:cubicBezTo>
                      <a:pt x="809" y="12441"/>
                      <a:pt x="982" y="12526"/>
                      <a:pt x="1158" y="12526"/>
                    </a:cubicBezTo>
                    <a:cubicBezTo>
                      <a:pt x="1341" y="12526"/>
                      <a:pt x="1528" y="12435"/>
                      <a:pt x="1621" y="12261"/>
                    </a:cubicBezTo>
                    <a:cubicBezTo>
                      <a:pt x="2442" y="10777"/>
                      <a:pt x="2305" y="8997"/>
                      <a:pt x="2420" y="7331"/>
                    </a:cubicBezTo>
                    <a:cubicBezTo>
                      <a:pt x="2534" y="5276"/>
                      <a:pt x="2648" y="3245"/>
                      <a:pt x="2762" y="1191"/>
                    </a:cubicBezTo>
                    <a:cubicBezTo>
                      <a:pt x="2808" y="400"/>
                      <a:pt x="2181" y="1"/>
                      <a:pt x="1545" y="1"/>
                    </a:cubicBezTo>
                    <a:close/>
                  </a:path>
                </a:pathLst>
              </a:custGeom>
              <a:solidFill>
                <a:srgbClr val="FFFFFF">
                  <a:alpha val="20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8" name="Google Shape;1138;p9"/>
              <p:cNvSpPr/>
              <p:nvPr/>
            </p:nvSpPr>
            <p:spPr>
              <a:xfrm rot="5400000">
                <a:off x="606292" y="3081433"/>
                <a:ext cx="33492" cy="313175"/>
              </a:xfrm>
              <a:custGeom>
                <a:avLst/>
                <a:gdLst/>
                <a:ahLst/>
                <a:cxnLst/>
                <a:rect l="l" t="t" r="r" b="b"/>
                <a:pathLst>
                  <a:path w="2808" h="12527" extrusionOk="0">
                    <a:moveTo>
                      <a:pt x="1545" y="1"/>
                    </a:moveTo>
                    <a:cubicBezTo>
                      <a:pt x="914" y="1"/>
                      <a:pt x="274" y="395"/>
                      <a:pt x="274" y="1191"/>
                    </a:cubicBezTo>
                    <a:cubicBezTo>
                      <a:pt x="251" y="3245"/>
                      <a:pt x="251" y="5276"/>
                      <a:pt x="228" y="7331"/>
                    </a:cubicBezTo>
                    <a:cubicBezTo>
                      <a:pt x="228" y="8997"/>
                      <a:pt x="0" y="10732"/>
                      <a:pt x="730" y="12261"/>
                    </a:cubicBezTo>
                    <a:cubicBezTo>
                      <a:pt x="809" y="12441"/>
                      <a:pt x="982" y="12526"/>
                      <a:pt x="1158" y="12526"/>
                    </a:cubicBezTo>
                    <a:cubicBezTo>
                      <a:pt x="1341" y="12526"/>
                      <a:pt x="1528" y="12435"/>
                      <a:pt x="1621" y="12261"/>
                    </a:cubicBezTo>
                    <a:cubicBezTo>
                      <a:pt x="2442" y="10777"/>
                      <a:pt x="2305" y="8997"/>
                      <a:pt x="2420" y="7331"/>
                    </a:cubicBezTo>
                    <a:cubicBezTo>
                      <a:pt x="2534" y="5276"/>
                      <a:pt x="2648" y="3245"/>
                      <a:pt x="2762" y="1191"/>
                    </a:cubicBezTo>
                    <a:cubicBezTo>
                      <a:pt x="2808" y="400"/>
                      <a:pt x="2181" y="1"/>
                      <a:pt x="1545" y="1"/>
                    </a:cubicBezTo>
                    <a:close/>
                  </a:path>
                </a:pathLst>
              </a:custGeom>
              <a:solidFill>
                <a:srgbClr val="FFFFFF">
                  <a:alpha val="20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9" name="Google Shape;1139;p9"/>
              <p:cNvSpPr/>
              <p:nvPr/>
            </p:nvSpPr>
            <p:spPr>
              <a:xfrm rot="5400000">
                <a:off x="606292" y="3316883"/>
                <a:ext cx="33492" cy="313175"/>
              </a:xfrm>
              <a:custGeom>
                <a:avLst/>
                <a:gdLst/>
                <a:ahLst/>
                <a:cxnLst/>
                <a:rect l="l" t="t" r="r" b="b"/>
                <a:pathLst>
                  <a:path w="2808" h="12527" extrusionOk="0">
                    <a:moveTo>
                      <a:pt x="1545" y="1"/>
                    </a:moveTo>
                    <a:cubicBezTo>
                      <a:pt x="914" y="1"/>
                      <a:pt x="274" y="395"/>
                      <a:pt x="274" y="1191"/>
                    </a:cubicBezTo>
                    <a:cubicBezTo>
                      <a:pt x="251" y="3245"/>
                      <a:pt x="251" y="5276"/>
                      <a:pt x="228" y="7331"/>
                    </a:cubicBezTo>
                    <a:cubicBezTo>
                      <a:pt x="228" y="8997"/>
                      <a:pt x="0" y="10732"/>
                      <a:pt x="730" y="12261"/>
                    </a:cubicBezTo>
                    <a:cubicBezTo>
                      <a:pt x="809" y="12441"/>
                      <a:pt x="982" y="12526"/>
                      <a:pt x="1158" y="12526"/>
                    </a:cubicBezTo>
                    <a:cubicBezTo>
                      <a:pt x="1341" y="12526"/>
                      <a:pt x="1528" y="12435"/>
                      <a:pt x="1621" y="12261"/>
                    </a:cubicBezTo>
                    <a:cubicBezTo>
                      <a:pt x="2442" y="10777"/>
                      <a:pt x="2305" y="8997"/>
                      <a:pt x="2420" y="7331"/>
                    </a:cubicBezTo>
                    <a:cubicBezTo>
                      <a:pt x="2534" y="5276"/>
                      <a:pt x="2648" y="3245"/>
                      <a:pt x="2762" y="1191"/>
                    </a:cubicBezTo>
                    <a:cubicBezTo>
                      <a:pt x="2808" y="400"/>
                      <a:pt x="2181" y="1"/>
                      <a:pt x="1545" y="1"/>
                    </a:cubicBezTo>
                    <a:close/>
                  </a:path>
                </a:pathLst>
              </a:custGeom>
              <a:solidFill>
                <a:srgbClr val="FFFFFF">
                  <a:alpha val="20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0" name="Google Shape;1140;p9"/>
              <p:cNvSpPr/>
              <p:nvPr/>
            </p:nvSpPr>
            <p:spPr>
              <a:xfrm rot="5400000">
                <a:off x="606292" y="3552333"/>
                <a:ext cx="33492" cy="313175"/>
              </a:xfrm>
              <a:custGeom>
                <a:avLst/>
                <a:gdLst/>
                <a:ahLst/>
                <a:cxnLst/>
                <a:rect l="l" t="t" r="r" b="b"/>
                <a:pathLst>
                  <a:path w="2808" h="12527" extrusionOk="0">
                    <a:moveTo>
                      <a:pt x="1545" y="1"/>
                    </a:moveTo>
                    <a:cubicBezTo>
                      <a:pt x="914" y="1"/>
                      <a:pt x="274" y="395"/>
                      <a:pt x="274" y="1191"/>
                    </a:cubicBezTo>
                    <a:cubicBezTo>
                      <a:pt x="251" y="3245"/>
                      <a:pt x="251" y="5276"/>
                      <a:pt x="228" y="7331"/>
                    </a:cubicBezTo>
                    <a:cubicBezTo>
                      <a:pt x="228" y="8997"/>
                      <a:pt x="0" y="10732"/>
                      <a:pt x="730" y="12261"/>
                    </a:cubicBezTo>
                    <a:cubicBezTo>
                      <a:pt x="809" y="12441"/>
                      <a:pt x="982" y="12526"/>
                      <a:pt x="1158" y="12526"/>
                    </a:cubicBezTo>
                    <a:cubicBezTo>
                      <a:pt x="1341" y="12526"/>
                      <a:pt x="1528" y="12435"/>
                      <a:pt x="1621" y="12261"/>
                    </a:cubicBezTo>
                    <a:cubicBezTo>
                      <a:pt x="2442" y="10777"/>
                      <a:pt x="2305" y="8997"/>
                      <a:pt x="2420" y="7331"/>
                    </a:cubicBezTo>
                    <a:cubicBezTo>
                      <a:pt x="2534" y="5276"/>
                      <a:pt x="2648" y="3245"/>
                      <a:pt x="2762" y="1191"/>
                    </a:cubicBezTo>
                    <a:cubicBezTo>
                      <a:pt x="2808" y="400"/>
                      <a:pt x="2181" y="1"/>
                      <a:pt x="1545" y="1"/>
                    </a:cubicBezTo>
                    <a:close/>
                  </a:path>
                </a:pathLst>
              </a:custGeom>
              <a:solidFill>
                <a:srgbClr val="FFFFFF">
                  <a:alpha val="20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1" name="Google Shape;1141;p9"/>
              <p:cNvSpPr/>
              <p:nvPr/>
            </p:nvSpPr>
            <p:spPr>
              <a:xfrm rot="5400000">
                <a:off x="606292" y="3787783"/>
                <a:ext cx="33492" cy="313175"/>
              </a:xfrm>
              <a:custGeom>
                <a:avLst/>
                <a:gdLst/>
                <a:ahLst/>
                <a:cxnLst/>
                <a:rect l="l" t="t" r="r" b="b"/>
                <a:pathLst>
                  <a:path w="2808" h="12527" extrusionOk="0">
                    <a:moveTo>
                      <a:pt x="1545" y="1"/>
                    </a:moveTo>
                    <a:cubicBezTo>
                      <a:pt x="914" y="1"/>
                      <a:pt x="274" y="395"/>
                      <a:pt x="274" y="1191"/>
                    </a:cubicBezTo>
                    <a:cubicBezTo>
                      <a:pt x="251" y="3245"/>
                      <a:pt x="251" y="5276"/>
                      <a:pt x="228" y="7331"/>
                    </a:cubicBezTo>
                    <a:cubicBezTo>
                      <a:pt x="228" y="8997"/>
                      <a:pt x="0" y="10732"/>
                      <a:pt x="730" y="12261"/>
                    </a:cubicBezTo>
                    <a:cubicBezTo>
                      <a:pt x="809" y="12441"/>
                      <a:pt x="982" y="12526"/>
                      <a:pt x="1158" y="12526"/>
                    </a:cubicBezTo>
                    <a:cubicBezTo>
                      <a:pt x="1341" y="12526"/>
                      <a:pt x="1528" y="12435"/>
                      <a:pt x="1621" y="12261"/>
                    </a:cubicBezTo>
                    <a:cubicBezTo>
                      <a:pt x="2442" y="10777"/>
                      <a:pt x="2305" y="8997"/>
                      <a:pt x="2420" y="7331"/>
                    </a:cubicBezTo>
                    <a:cubicBezTo>
                      <a:pt x="2534" y="5276"/>
                      <a:pt x="2648" y="3245"/>
                      <a:pt x="2762" y="1191"/>
                    </a:cubicBezTo>
                    <a:cubicBezTo>
                      <a:pt x="2808" y="400"/>
                      <a:pt x="2181" y="1"/>
                      <a:pt x="1545" y="1"/>
                    </a:cubicBezTo>
                    <a:close/>
                  </a:path>
                </a:pathLst>
              </a:custGeom>
              <a:solidFill>
                <a:srgbClr val="FFFFFF">
                  <a:alpha val="20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2" name="Google Shape;1142;p9"/>
              <p:cNvSpPr/>
              <p:nvPr/>
            </p:nvSpPr>
            <p:spPr>
              <a:xfrm rot="5400000">
                <a:off x="606292" y="4023233"/>
                <a:ext cx="33492" cy="313175"/>
              </a:xfrm>
              <a:custGeom>
                <a:avLst/>
                <a:gdLst/>
                <a:ahLst/>
                <a:cxnLst/>
                <a:rect l="l" t="t" r="r" b="b"/>
                <a:pathLst>
                  <a:path w="2808" h="12527" extrusionOk="0">
                    <a:moveTo>
                      <a:pt x="1545" y="1"/>
                    </a:moveTo>
                    <a:cubicBezTo>
                      <a:pt x="914" y="1"/>
                      <a:pt x="274" y="395"/>
                      <a:pt x="274" y="1191"/>
                    </a:cubicBezTo>
                    <a:cubicBezTo>
                      <a:pt x="251" y="3245"/>
                      <a:pt x="251" y="5276"/>
                      <a:pt x="228" y="7331"/>
                    </a:cubicBezTo>
                    <a:cubicBezTo>
                      <a:pt x="228" y="8997"/>
                      <a:pt x="0" y="10732"/>
                      <a:pt x="730" y="12261"/>
                    </a:cubicBezTo>
                    <a:cubicBezTo>
                      <a:pt x="809" y="12441"/>
                      <a:pt x="982" y="12526"/>
                      <a:pt x="1158" y="12526"/>
                    </a:cubicBezTo>
                    <a:cubicBezTo>
                      <a:pt x="1341" y="12526"/>
                      <a:pt x="1528" y="12435"/>
                      <a:pt x="1621" y="12261"/>
                    </a:cubicBezTo>
                    <a:cubicBezTo>
                      <a:pt x="2442" y="10777"/>
                      <a:pt x="2305" y="8997"/>
                      <a:pt x="2420" y="7331"/>
                    </a:cubicBezTo>
                    <a:cubicBezTo>
                      <a:pt x="2534" y="5276"/>
                      <a:pt x="2648" y="3245"/>
                      <a:pt x="2762" y="1191"/>
                    </a:cubicBezTo>
                    <a:cubicBezTo>
                      <a:pt x="2808" y="400"/>
                      <a:pt x="2181" y="1"/>
                      <a:pt x="1545" y="1"/>
                    </a:cubicBezTo>
                    <a:close/>
                  </a:path>
                </a:pathLst>
              </a:custGeom>
              <a:solidFill>
                <a:srgbClr val="FFFFFF">
                  <a:alpha val="20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1143" name="Google Shape;1143;p9"/>
          <p:cNvSpPr txBox="1">
            <a:spLocks noGrp="1"/>
          </p:cNvSpPr>
          <p:nvPr>
            <p:ph type="title"/>
          </p:nvPr>
        </p:nvSpPr>
        <p:spPr>
          <a:xfrm>
            <a:off x="976688" y="2432138"/>
            <a:ext cx="3862200" cy="617400"/>
          </a:xfrm>
          <a:prstGeom prst="rect">
            <a:avLst/>
          </a:prstGeom>
        </p:spPr>
        <p:txBody>
          <a:bodyPr spcFirstLastPara="1" wrap="square" lIns="0" tIns="0" rIns="0" bIns="0" anchor="ctr" anchorCtr="0">
            <a:noAutofit/>
          </a:bodyPr>
          <a:lstStyle>
            <a:lvl1pPr lvl="0" algn="ctr">
              <a:spcBef>
                <a:spcPts val="0"/>
              </a:spcBef>
              <a:spcAft>
                <a:spcPts val="0"/>
              </a:spcAft>
              <a:buSzPts val="4200"/>
              <a:buNone/>
              <a:defRPr sz="3600" b="1">
                <a:latin typeface="Secular One"/>
                <a:ea typeface="Secular One"/>
                <a:cs typeface="Secular One"/>
                <a:sym typeface="Secular One"/>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144" name="Google Shape;1144;p9"/>
          <p:cNvSpPr txBox="1">
            <a:spLocks noGrp="1"/>
          </p:cNvSpPr>
          <p:nvPr>
            <p:ph type="subTitle" idx="1"/>
          </p:nvPr>
        </p:nvSpPr>
        <p:spPr>
          <a:xfrm>
            <a:off x="1641475" y="3292825"/>
            <a:ext cx="2532600" cy="617400"/>
          </a:xfrm>
          <a:prstGeom prst="rect">
            <a:avLst/>
          </a:prstGeom>
        </p:spPr>
        <p:txBody>
          <a:bodyPr spcFirstLastPara="1" wrap="square" lIns="0" tIns="0" rIns="0" bIns="0" anchor="ctr" anchorCtr="0">
            <a:noAutofit/>
          </a:bodyPr>
          <a:lstStyle>
            <a:lvl1pPr lvl="0" algn="ctr">
              <a:lnSpc>
                <a:spcPct val="100000"/>
              </a:lnSpc>
              <a:spcBef>
                <a:spcPts val="0"/>
              </a:spcBef>
              <a:spcAft>
                <a:spcPts val="0"/>
              </a:spcAft>
              <a:buSzPts val="2100"/>
              <a:buNone/>
              <a:defRPr sz="1600">
                <a:latin typeface="Actor"/>
                <a:ea typeface="Actor"/>
                <a:cs typeface="Actor"/>
                <a:sym typeface="Actor"/>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145" name="Google Shape;1145;p9"/>
          <p:cNvSpPr txBox="1">
            <a:spLocks noGrp="1"/>
          </p:cNvSpPr>
          <p:nvPr>
            <p:ph type="title" idx="2" hasCustomPrompt="1"/>
          </p:nvPr>
        </p:nvSpPr>
        <p:spPr>
          <a:xfrm>
            <a:off x="2366413" y="1289600"/>
            <a:ext cx="1082700" cy="761700"/>
          </a:xfrm>
          <a:prstGeom prst="rect">
            <a:avLst/>
          </a:prstGeom>
        </p:spPr>
        <p:txBody>
          <a:bodyPr spcFirstLastPara="1" wrap="square" lIns="0" tIns="0" rIns="0" bIns="0" anchor="ctr" anchorCtr="0">
            <a:noAutofit/>
          </a:bodyPr>
          <a:lstStyle>
            <a:lvl1pPr lvl="0" algn="ctr" rtl="0">
              <a:spcBef>
                <a:spcPts val="0"/>
              </a:spcBef>
              <a:spcAft>
                <a:spcPts val="0"/>
              </a:spcAft>
              <a:buSzPts val="4800"/>
              <a:buNone/>
              <a:defRPr sz="4800" b="0">
                <a:solidFill>
                  <a:schemeClr val="dk2"/>
                </a:solidFill>
                <a:latin typeface="Secular One"/>
                <a:ea typeface="Secular One"/>
                <a:cs typeface="Secular One"/>
                <a:sym typeface="Secular One"/>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grpSp>
        <p:nvGrpSpPr>
          <p:cNvPr id="1146" name="Google Shape;1146;p9"/>
          <p:cNvGrpSpPr/>
          <p:nvPr/>
        </p:nvGrpSpPr>
        <p:grpSpPr>
          <a:xfrm>
            <a:off x="174428" y="853845"/>
            <a:ext cx="275155" cy="3215368"/>
            <a:chOff x="174428" y="853845"/>
            <a:chExt cx="275155" cy="3215368"/>
          </a:xfrm>
        </p:grpSpPr>
        <p:grpSp>
          <p:nvGrpSpPr>
            <p:cNvPr id="1147" name="Google Shape;1147;p9"/>
            <p:cNvGrpSpPr/>
            <p:nvPr/>
          </p:nvGrpSpPr>
          <p:grpSpPr>
            <a:xfrm>
              <a:off x="174428" y="853845"/>
              <a:ext cx="275155" cy="704070"/>
              <a:chOff x="-175772" y="1576607"/>
              <a:chExt cx="275155" cy="704070"/>
            </a:xfrm>
          </p:grpSpPr>
          <p:sp>
            <p:nvSpPr>
              <p:cNvPr id="1148" name="Google Shape;1148;p9"/>
              <p:cNvSpPr/>
              <p:nvPr/>
            </p:nvSpPr>
            <p:spPr>
              <a:xfrm flipH="1">
                <a:off x="-175772" y="1576607"/>
                <a:ext cx="270494" cy="704070"/>
              </a:xfrm>
              <a:custGeom>
                <a:avLst/>
                <a:gdLst/>
                <a:ahLst/>
                <a:cxnLst/>
                <a:rect l="l" t="t" r="r" b="b"/>
                <a:pathLst>
                  <a:path w="3356" h="10001" extrusionOk="0">
                    <a:moveTo>
                      <a:pt x="1" y="0"/>
                    </a:moveTo>
                    <a:lnTo>
                      <a:pt x="1" y="10000"/>
                    </a:lnTo>
                    <a:lnTo>
                      <a:pt x="1835" y="10000"/>
                    </a:lnTo>
                    <a:cubicBezTo>
                      <a:pt x="2665" y="10000"/>
                      <a:pt x="3355" y="9311"/>
                      <a:pt x="3355" y="8480"/>
                    </a:cubicBezTo>
                    <a:lnTo>
                      <a:pt x="3355" y="1521"/>
                    </a:lnTo>
                    <a:cubicBezTo>
                      <a:pt x="3355" y="690"/>
                      <a:pt x="2665" y="0"/>
                      <a:pt x="18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9" name="Google Shape;1149;p9"/>
              <p:cNvSpPr/>
              <p:nvPr/>
            </p:nvSpPr>
            <p:spPr>
              <a:xfrm flipH="1">
                <a:off x="-132310" y="1642559"/>
                <a:ext cx="35732" cy="326140"/>
              </a:xfrm>
              <a:custGeom>
                <a:avLst/>
                <a:gdLst/>
                <a:ahLst/>
                <a:cxnLst/>
                <a:rect l="l" t="t" r="r" b="b"/>
                <a:pathLst>
                  <a:path w="2808" h="12527" extrusionOk="0">
                    <a:moveTo>
                      <a:pt x="1545" y="1"/>
                    </a:moveTo>
                    <a:cubicBezTo>
                      <a:pt x="914" y="1"/>
                      <a:pt x="274" y="395"/>
                      <a:pt x="274" y="1191"/>
                    </a:cubicBezTo>
                    <a:cubicBezTo>
                      <a:pt x="251" y="3245"/>
                      <a:pt x="251" y="5276"/>
                      <a:pt x="228" y="7331"/>
                    </a:cubicBezTo>
                    <a:cubicBezTo>
                      <a:pt x="228" y="8997"/>
                      <a:pt x="0" y="10732"/>
                      <a:pt x="730" y="12261"/>
                    </a:cubicBezTo>
                    <a:cubicBezTo>
                      <a:pt x="809" y="12441"/>
                      <a:pt x="982" y="12526"/>
                      <a:pt x="1158" y="12526"/>
                    </a:cubicBezTo>
                    <a:cubicBezTo>
                      <a:pt x="1341" y="12526"/>
                      <a:pt x="1528" y="12435"/>
                      <a:pt x="1621" y="12261"/>
                    </a:cubicBezTo>
                    <a:cubicBezTo>
                      <a:pt x="2442" y="10777"/>
                      <a:pt x="2305" y="8997"/>
                      <a:pt x="2420" y="7331"/>
                    </a:cubicBezTo>
                    <a:cubicBezTo>
                      <a:pt x="2534" y="5276"/>
                      <a:pt x="2648" y="3245"/>
                      <a:pt x="2762" y="1191"/>
                    </a:cubicBezTo>
                    <a:cubicBezTo>
                      <a:pt x="2808" y="400"/>
                      <a:pt x="2181" y="1"/>
                      <a:pt x="1545" y="1"/>
                    </a:cubicBezTo>
                    <a:close/>
                  </a:path>
                </a:pathLst>
              </a:custGeom>
              <a:solidFill>
                <a:srgbClr val="FFFFFF">
                  <a:alpha val="20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0" name="Google Shape;1150;p9"/>
              <p:cNvSpPr/>
              <p:nvPr/>
            </p:nvSpPr>
            <p:spPr>
              <a:xfrm flipH="1">
                <a:off x="72082" y="1577177"/>
                <a:ext cx="27300" cy="702900"/>
              </a:xfrm>
              <a:prstGeom prst="rect">
                <a:avLst/>
              </a:pr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51" name="Google Shape;1151;p9"/>
            <p:cNvGrpSpPr/>
            <p:nvPr/>
          </p:nvGrpSpPr>
          <p:grpSpPr>
            <a:xfrm>
              <a:off x="174428" y="1691145"/>
              <a:ext cx="275155" cy="2378068"/>
              <a:chOff x="-175772" y="1576607"/>
              <a:chExt cx="275155" cy="2378068"/>
            </a:xfrm>
          </p:grpSpPr>
          <p:sp>
            <p:nvSpPr>
              <p:cNvPr id="1152" name="Google Shape;1152;p9"/>
              <p:cNvSpPr/>
              <p:nvPr/>
            </p:nvSpPr>
            <p:spPr>
              <a:xfrm flipH="1">
                <a:off x="-175772" y="1576607"/>
                <a:ext cx="270494" cy="704070"/>
              </a:xfrm>
              <a:custGeom>
                <a:avLst/>
                <a:gdLst/>
                <a:ahLst/>
                <a:cxnLst/>
                <a:rect l="l" t="t" r="r" b="b"/>
                <a:pathLst>
                  <a:path w="3356" h="10001" extrusionOk="0">
                    <a:moveTo>
                      <a:pt x="1" y="0"/>
                    </a:moveTo>
                    <a:lnTo>
                      <a:pt x="1" y="10000"/>
                    </a:lnTo>
                    <a:lnTo>
                      <a:pt x="1835" y="10000"/>
                    </a:lnTo>
                    <a:cubicBezTo>
                      <a:pt x="2665" y="10000"/>
                      <a:pt x="3355" y="9311"/>
                      <a:pt x="3355" y="8480"/>
                    </a:cubicBezTo>
                    <a:lnTo>
                      <a:pt x="3355" y="1521"/>
                    </a:lnTo>
                    <a:cubicBezTo>
                      <a:pt x="3355" y="690"/>
                      <a:pt x="2665" y="0"/>
                      <a:pt x="18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3" name="Google Shape;1153;p9"/>
              <p:cNvSpPr/>
              <p:nvPr/>
            </p:nvSpPr>
            <p:spPr>
              <a:xfrm flipH="1">
                <a:off x="-132310" y="1642559"/>
                <a:ext cx="35732" cy="326140"/>
              </a:xfrm>
              <a:custGeom>
                <a:avLst/>
                <a:gdLst/>
                <a:ahLst/>
                <a:cxnLst/>
                <a:rect l="l" t="t" r="r" b="b"/>
                <a:pathLst>
                  <a:path w="2808" h="12527" extrusionOk="0">
                    <a:moveTo>
                      <a:pt x="1545" y="1"/>
                    </a:moveTo>
                    <a:cubicBezTo>
                      <a:pt x="914" y="1"/>
                      <a:pt x="274" y="395"/>
                      <a:pt x="274" y="1191"/>
                    </a:cubicBezTo>
                    <a:cubicBezTo>
                      <a:pt x="251" y="3245"/>
                      <a:pt x="251" y="5276"/>
                      <a:pt x="228" y="7331"/>
                    </a:cubicBezTo>
                    <a:cubicBezTo>
                      <a:pt x="228" y="8997"/>
                      <a:pt x="0" y="10732"/>
                      <a:pt x="730" y="12261"/>
                    </a:cubicBezTo>
                    <a:cubicBezTo>
                      <a:pt x="809" y="12441"/>
                      <a:pt x="982" y="12526"/>
                      <a:pt x="1158" y="12526"/>
                    </a:cubicBezTo>
                    <a:cubicBezTo>
                      <a:pt x="1341" y="12526"/>
                      <a:pt x="1528" y="12435"/>
                      <a:pt x="1621" y="12261"/>
                    </a:cubicBezTo>
                    <a:cubicBezTo>
                      <a:pt x="2442" y="10777"/>
                      <a:pt x="2305" y="8997"/>
                      <a:pt x="2420" y="7331"/>
                    </a:cubicBezTo>
                    <a:cubicBezTo>
                      <a:pt x="2534" y="5276"/>
                      <a:pt x="2648" y="3245"/>
                      <a:pt x="2762" y="1191"/>
                    </a:cubicBezTo>
                    <a:cubicBezTo>
                      <a:pt x="2808" y="400"/>
                      <a:pt x="2181" y="1"/>
                      <a:pt x="1545" y="1"/>
                    </a:cubicBezTo>
                    <a:close/>
                  </a:path>
                </a:pathLst>
              </a:custGeom>
              <a:solidFill>
                <a:srgbClr val="FFFFFF">
                  <a:alpha val="20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4" name="Google Shape;1154;p9"/>
              <p:cNvSpPr/>
              <p:nvPr/>
            </p:nvSpPr>
            <p:spPr>
              <a:xfrm flipH="1">
                <a:off x="-171553" y="2414168"/>
                <a:ext cx="262070" cy="702944"/>
              </a:xfrm>
              <a:custGeom>
                <a:avLst/>
                <a:gdLst/>
                <a:ahLst/>
                <a:cxnLst/>
                <a:rect l="l" t="t" r="r" b="b"/>
                <a:pathLst>
                  <a:path w="3356" h="9985" extrusionOk="0">
                    <a:moveTo>
                      <a:pt x="1" y="0"/>
                    </a:moveTo>
                    <a:lnTo>
                      <a:pt x="1" y="9985"/>
                    </a:lnTo>
                    <a:lnTo>
                      <a:pt x="1835" y="9985"/>
                    </a:lnTo>
                    <a:cubicBezTo>
                      <a:pt x="2665" y="9985"/>
                      <a:pt x="3355" y="9311"/>
                      <a:pt x="3355" y="8464"/>
                    </a:cubicBezTo>
                    <a:lnTo>
                      <a:pt x="3355" y="1520"/>
                    </a:lnTo>
                    <a:cubicBezTo>
                      <a:pt x="3355" y="674"/>
                      <a:pt x="2665" y="0"/>
                      <a:pt x="18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5" name="Google Shape;1155;p9"/>
              <p:cNvSpPr/>
              <p:nvPr/>
            </p:nvSpPr>
            <p:spPr>
              <a:xfrm flipH="1">
                <a:off x="-132298" y="2503823"/>
                <a:ext cx="35732" cy="326140"/>
              </a:xfrm>
              <a:custGeom>
                <a:avLst/>
                <a:gdLst/>
                <a:ahLst/>
                <a:cxnLst/>
                <a:rect l="l" t="t" r="r" b="b"/>
                <a:pathLst>
                  <a:path w="2808" h="12527" extrusionOk="0">
                    <a:moveTo>
                      <a:pt x="1545" y="1"/>
                    </a:moveTo>
                    <a:cubicBezTo>
                      <a:pt x="914" y="1"/>
                      <a:pt x="274" y="395"/>
                      <a:pt x="274" y="1191"/>
                    </a:cubicBezTo>
                    <a:cubicBezTo>
                      <a:pt x="251" y="3245"/>
                      <a:pt x="251" y="5276"/>
                      <a:pt x="228" y="7331"/>
                    </a:cubicBezTo>
                    <a:cubicBezTo>
                      <a:pt x="228" y="8997"/>
                      <a:pt x="0" y="10732"/>
                      <a:pt x="730" y="12261"/>
                    </a:cubicBezTo>
                    <a:cubicBezTo>
                      <a:pt x="809" y="12441"/>
                      <a:pt x="982" y="12526"/>
                      <a:pt x="1158" y="12526"/>
                    </a:cubicBezTo>
                    <a:cubicBezTo>
                      <a:pt x="1341" y="12526"/>
                      <a:pt x="1528" y="12435"/>
                      <a:pt x="1621" y="12261"/>
                    </a:cubicBezTo>
                    <a:cubicBezTo>
                      <a:pt x="2442" y="10777"/>
                      <a:pt x="2305" y="8997"/>
                      <a:pt x="2420" y="7331"/>
                    </a:cubicBezTo>
                    <a:cubicBezTo>
                      <a:pt x="2534" y="5276"/>
                      <a:pt x="2648" y="3245"/>
                      <a:pt x="2762" y="1191"/>
                    </a:cubicBezTo>
                    <a:cubicBezTo>
                      <a:pt x="2808" y="400"/>
                      <a:pt x="2181" y="1"/>
                      <a:pt x="1545" y="1"/>
                    </a:cubicBezTo>
                    <a:close/>
                  </a:path>
                </a:pathLst>
              </a:custGeom>
              <a:solidFill>
                <a:srgbClr val="FFFFFF">
                  <a:alpha val="20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6" name="Google Shape;1156;p9"/>
              <p:cNvSpPr/>
              <p:nvPr/>
            </p:nvSpPr>
            <p:spPr>
              <a:xfrm flipH="1">
                <a:off x="-171553" y="3250605"/>
                <a:ext cx="262070" cy="704070"/>
              </a:xfrm>
              <a:custGeom>
                <a:avLst/>
                <a:gdLst/>
                <a:ahLst/>
                <a:cxnLst/>
                <a:rect l="l" t="t" r="r" b="b"/>
                <a:pathLst>
                  <a:path w="3356" h="10001" extrusionOk="0">
                    <a:moveTo>
                      <a:pt x="1" y="0"/>
                    </a:moveTo>
                    <a:lnTo>
                      <a:pt x="1" y="10000"/>
                    </a:lnTo>
                    <a:lnTo>
                      <a:pt x="1835" y="10000"/>
                    </a:lnTo>
                    <a:cubicBezTo>
                      <a:pt x="2665" y="10000"/>
                      <a:pt x="3355" y="9311"/>
                      <a:pt x="3355" y="8480"/>
                    </a:cubicBezTo>
                    <a:lnTo>
                      <a:pt x="3355" y="1521"/>
                    </a:lnTo>
                    <a:cubicBezTo>
                      <a:pt x="3355" y="690"/>
                      <a:pt x="2665" y="0"/>
                      <a:pt x="18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7" name="Google Shape;1157;p9"/>
              <p:cNvSpPr/>
              <p:nvPr/>
            </p:nvSpPr>
            <p:spPr>
              <a:xfrm flipH="1">
                <a:off x="-132298" y="3365087"/>
                <a:ext cx="35732" cy="326140"/>
              </a:xfrm>
              <a:custGeom>
                <a:avLst/>
                <a:gdLst/>
                <a:ahLst/>
                <a:cxnLst/>
                <a:rect l="l" t="t" r="r" b="b"/>
                <a:pathLst>
                  <a:path w="2808" h="12527" extrusionOk="0">
                    <a:moveTo>
                      <a:pt x="1545" y="1"/>
                    </a:moveTo>
                    <a:cubicBezTo>
                      <a:pt x="914" y="1"/>
                      <a:pt x="274" y="395"/>
                      <a:pt x="274" y="1191"/>
                    </a:cubicBezTo>
                    <a:cubicBezTo>
                      <a:pt x="251" y="3245"/>
                      <a:pt x="251" y="5276"/>
                      <a:pt x="228" y="7331"/>
                    </a:cubicBezTo>
                    <a:cubicBezTo>
                      <a:pt x="228" y="8997"/>
                      <a:pt x="0" y="10732"/>
                      <a:pt x="730" y="12261"/>
                    </a:cubicBezTo>
                    <a:cubicBezTo>
                      <a:pt x="809" y="12441"/>
                      <a:pt x="982" y="12526"/>
                      <a:pt x="1158" y="12526"/>
                    </a:cubicBezTo>
                    <a:cubicBezTo>
                      <a:pt x="1341" y="12526"/>
                      <a:pt x="1528" y="12435"/>
                      <a:pt x="1621" y="12261"/>
                    </a:cubicBezTo>
                    <a:cubicBezTo>
                      <a:pt x="2442" y="10777"/>
                      <a:pt x="2305" y="8997"/>
                      <a:pt x="2420" y="7331"/>
                    </a:cubicBezTo>
                    <a:cubicBezTo>
                      <a:pt x="2534" y="5276"/>
                      <a:pt x="2648" y="3245"/>
                      <a:pt x="2762" y="1191"/>
                    </a:cubicBezTo>
                    <a:cubicBezTo>
                      <a:pt x="2808" y="400"/>
                      <a:pt x="2181" y="1"/>
                      <a:pt x="1545" y="1"/>
                    </a:cubicBezTo>
                    <a:close/>
                  </a:path>
                </a:pathLst>
              </a:custGeom>
              <a:solidFill>
                <a:srgbClr val="FFFFFF">
                  <a:alpha val="20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8" name="Google Shape;1158;p9"/>
              <p:cNvSpPr/>
              <p:nvPr/>
            </p:nvSpPr>
            <p:spPr>
              <a:xfrm flipH="1">
                <a:off x="72082" y="1577177"/>
                <a:ext cx="27300" cy="702900"/>
              </a:xfrm>
              <a:prstGeom prst="rect">
                <a:avLst/>
              </a:pr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9" name="Google Shape;1159;p9"/>
              <p:cNvSpPr/>
              <p:nvPr/>
            </p:nvSpPr>
            <p:spPr>
              <a:xfrm flipH="1">
                <a:off x="63220" y="2413890"/>
                <a:ext cx="27300" cy="702900"/>
              </a:xfrm>
              <a:prstGeom prst="rect">
                <a:avLst/>
              </a:pr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0" name="Google Shape;1160;p9"/>
              <p:cNvSpPr/>
              <p:nvPr/>
            </p:nvSpPr>
            <p:spPr>
              <a:xfrm flipH="1">
                <a:off x="63220" y="3250603"/>
                <a:ext cx="27300" cy="702900"/>
              </a:xfrm>
              <a:prstGeom prst="rect">
                <a:avLst/>
              </a:pr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161" name="Google Shape;1161;p9"/>
          <p:cNvGrpSpPr/>
          <p:nvPr/>
        </p:nvGrpSpPr>
        <p:grpSpPr>
          <a:xfrm>
            <a:off x="498381" y="269049"/>
            <a:ext cx="826017" cy="800226"/>
            <a:chOff x="2196125" y="2117850"/>
            <a:chExt cx="569000" cy="541975"/>
          </a:xfrm>
        </p:grpSpPr>
        <p:sp>
          <p:nvSpPr>
            <p:cNvPr id="1162" name="Google Shape;1162;p9"/>
            <p:cNvSpPr/>
            <p:nvPr/>
          </p:nvSpPr>
          <p:spPr>
            <a:xfrm>
              <a:off x="2196125" y="2117850"/>
              <a:ext cx="569000" cy="541975"/>
            </a:xfrm>
            <a:custGeom>
              <a:avLst/>
              <a:gdLst/>
              <a:ahLst/>
              <a:cxnLst/>
              <a:rect l="l" t="t" r="r" b="b"/>
              <a:pathLst>
                <a:path w="22760" h="21679" extrusionOk="0">
                  <a:moveTo>
                    <a:pt x="4906" y="1"/>
                  </a:moveTo>
                  <a:lnTo>
                    <a:pt x="0" y="17854"/>
                  </a:lnTo>
                  <a:lnTo>
                    <a:pt x="13903" y="21678"/>
                  </a:lnTo>
                  <a:lnTo>
                    <a:pt x="18825" y="19249"/>
                  </a:lnTo>
                  <a:lnTo>
                    <a:pt x="22759" y="4907"/>
                  </a:lnTo>
                  <a:lnTo>
                    <a:pt x="490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3" name="Google Shape;1163;p9"/>
            <p:cNvSpPr/>
            <p:nvPr/>
          </p:nvSpPr>
          <p:spPr>
            <a:xfrm>
              <a:off x="2543700" y="2571625"/>
              <a:ext cx="123075" cy="88200"/>
            </a:xfrm>
            <a:custGeom>
              <a:avLst/>
              <a:gdLst/>
              <a:ahLst/>
              <a:cxnLst/>
              <a:rect l="l" t="t" r="r" b="b"/>
              <a:pathLst>
                <a:path w="4923" h="3528" extrusionOk="0">
                  <a:moveTo>
                    <a:pt x="972" y="1"/>
                  </a:moveTo>
                  <a:lnTo>
                    <a:pt x="0" y="3527"/>
                  </a:lnTo>
                  <a:lnTo>
                    <a:pt x="4922" y="1098"/>
                  </a:lnTo>
                  <a:lnTo>
                    <a:pt x="972" y="1"/>
                  </a:ln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4" name="Google Shape;1164;p9"/>
            <p:cNvSpPr/>
            <p:nvPr/>
          </p:nvSpPr>
          <p:spPr>
            <a:xfrm>
              <a:off x="2298775" y="2117850"/>
              <a:ext cx="466350" cy="195950"/>
            </a:xfrm>
            <a:custGeom>
              <a:avLst/>
              <a:gdLst/>
              <a:ahLst/>
              <a:cxnLst/>
              <a:rect l="l" t="t" r="r" b="b"/>
              <a:pathLst>
                <a:path w="18654" h="7838" extrusionOk="0">
                  <a:moveTo>
                    <a:pt x="800" y="1"/>
                  </a:moveTo>
                  <a:lnTo>
                    <a:pt x="1" y="2932"/>
                  </a:lnTo>
                  <a:lnTo>
                    <a:pt x="17854" y="7838"/>
                  </a:lnTo>
                  <a:lnTo>
                    <a:pt x="18653" y="4907"/>
                  </a:lnTo>
                  <a:lnTo>
                    <a:pt x="800" y="1"/>
                  </a:ln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65" name="Google Shape;1165;p9"/>
          <p:cNvGrpSpPr/>
          <p:nvPr/>
        </p:nvGrpSpPr>
        <p:grpSpPr>
          <a:xfrm>
            <a:off x="60852" y="4228002"/>
            <a:ext cx="1165923" cy="406711"/>
            <a:chOff x="137052" y="4228002"/>
            <a:chExt cx="1165923" cy="406711"/>
          </a:xfrm>
        </p:grpSpPr>
        <p:sp>
          <p:nvSpPr>
            <p:cNvPr id="1166" name="Google Shape;1166;p9"/>
            <p:cNvSpPr/>
            <p:nvPr/>
          </p:nvSpPr>
          <p:spPr>
            <a:xfrm rot="5400000" flipH="1">
              <a:off x="516658" y="3848396"/>
              <a:ext cx="406711" cy="1165923"/>
            </a:xfrm>
            <a:custGeom>
              <a:avLst/>
              <a:gdLst/>
              <a:ahLst/>
              <a:cxnLst/>
              <a:rect l="l" t="t" r="r" b="b"/>
              <a:pathLst>
                <a:path w="19296" h="50088" extrusionOk="0">
                  <a:moveTo>
                    <a:pt x="815" y="1"/>
                  </a:moveTo>
                  <a:cubicBezTo>
                    <a:pt x="392" y="1"/>
                    <a:pt x="0" y="361"/>
                    <a:pt x="0" y="784"/>
                  </a:cubicBezTo>
                  <a:lnTo>
                    <a:pt x="0" y="43983"/>
                  </a:lnTo>
                  <a:cubicBezTo>
                    <a:pt x="0" y="44406"/>
                    <a:pt x="314" y="44923"/>
                    <a:pt x="690" y="45143"/>
                  </a:cubicBezTo>
                  <a:lnTo>
                    <a:pt x="9013" y="49923"/>
                  </a:lnTo>
                  <a:cubicBezTo>
                    <a:pt x="9201" y="50033"/>
                    <a:pt x="9440" y="50088"/>
                    <a:pt x="9679" y="50088"/>
                  </a:cubicBezTo>
                  <a:cubicBezTo>
                    <a:pt x="9918" y="50088"/>
                    <a:pt x="10157" y="50033"/>
                    <a:pt x="10345" y="49923"/>
                  </a:cubicBezTo>
                  <a:lnTo>
                    <a:pt x="18653" y="45143"/>
                  </a:lnTo>
                  <a:cubicBezTo>
                    <a:pt x="19013" y="44923"/>
                    <a:pt x="19295" y="44406"/>
                    <a:pt x="19295" y="43983"/>
                  </a:cubicBezTo>
                  <a:lnTo>
                    <a:pt x="19295" y="784"/>
                  </a:lnTo>
                  <a:cubicBezTo>
                    <a:pt x="19295" y="361"/>
                    <a:pt x="18982" y="1"/>
                    <a:pt x="185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7" name="Google Shape;1167;p9"/>
            <p:cNvSpPr/>
            <p:nvPr/>
          </p:nvSpPr>
          <p:spPr>
            <a:xfrm>
              <a:off x="276375" y="4267400"/>
              <a:ext cx="977400" cy="46200"/>
            </a:xfrm>
            <a:prstGeom prst="roundRect">
              <a:avLst>
                <a:gd name="adj" fmla="val 18019"/>
              </a:avLst>
            </a:prstGeom>
            <a:solidFill>
              <a:srgbClr val="FFFFFF">
                <a:alpha val="20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68" name="Google Shape;1168;p9"/>
          <p:cNvGrpSpPr/>
          <p:nvPr/>
        </p:nvGrpSpPr>
        <p:grpSpPr>
          <a:xfrm>
            <a:off x="6633450" y="404467"/>
            <a:ext cx="3254337" cy="4765783"/>
            <a:chOff x="6633450" y="404467"/>
            <a:chExt cx="3254337" cy="4765783"/>
          </a:xfrm>
        </p:grpSpPr>
        <p:sp>
          <p:nvSpPr>
            <p:cNvPr id="1169" name="Google Shape;1169;p9"/>
            <p:cNvSpPr/>
            <p:nvPr/>
          </p:nvSpPr>
          <p:spPr>
            <a:xfrm>
              <a:off x="6894808" y="3115563"/>
              <a:ext cx="522150" cy="86750"/>
            </a:xfrm>
            <a:custGeom>
              <a:avLst/>
              <a:gdLst/>
              <a:ahLst/>
              <a:cxnLst/>
              <a:rect l="l" t="t" r="r" b="b"/>
              <a:pathLst>
                <a:path w="20886" h="3470" fill="none" extrusionOk="0">
                  <a:moveTo>
                    <a:pt x="17462" y="0"/>
                  </a:moveTo>
                  <a:cubicBezTo>
                    <a:pt x="19357" y="0"/>
                    <a:pt x="20886" y="1530"/>
                    <a:pt x="20886" y="3401"/>
                  </a:cubicBezTo>
                  <a:lnTo>
                    <a:pt x="20886" y="3470"/>
                  </a:lnTo>
                  <a:lnTo>
                    <a:pt x="1" y="3470"/>
                  </a:lnTo>
                  <a:lnTo>
                    <a:pt x="1" y="3401"/>
                  </a:lnTo>
                  <a:cubicBezTo>
                    <a:pt x="1" y="1530"/>
                    <a:pt x="1530" y="0"/>
                    <a:pt x="3424" y="0"/>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0" name="Google Shape;1170;p9"/>
            <p:cNvSpPr/>
            <p:nvPr/>
          </p:nvSpPr>
          <p:spPr>
            <a:xfrm>
              <a:off x="6894808" y="3223988"/>
              <a:ext cx="522150" cy="87325"/>
            </a:xfrm>
            <a:custGeom>
              <a:avLst/>
              <a:gdLst/>
              <a:ahLst/>
              <a:cxnLst/>
              <a:rect l="l" t="t" r="r" b="b"/>
              <a:pathLst>
                <a:path w="20886" h="3493" fill="none" extrusionOk="0">
                  <a:moveTo>
                    <a:pt x="17462" y="0"/>
                  </a:moveTo>
                  <a:cubicBezTo>
                    <a:pt x="19357" y="0"/>
                    <a:pt x="20886" y="1529"/>
                    <a:pt x="20886" y="3424"/>
                  </a:cubicBezTo>
                  <a:lnTo>
                    <a:pt x="20886" y="3492"/>
                  </a:lnTo>
                  <a:lnTo>
                    <a:pt x="1" y="3492"/>
                  </a:lnTo>
                  <a:lnTo>
                    <a:pt x="1" y="3424"/>
                  </a:lnTo>
                  <a:cubicBezTo>
                    <a:pt x="1" y="1529"/>
                    <a:pt x="1530" y="0"/>
                    <a:pt x="3424" y="0"/>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1" name="Google Shape;1171;p9"/>
            <p:cNvSpPr/>
            <p:nvPr/>
          </p:nvSpPr>
          <p:spPr>
            <a:xfrm>
              <a:off x="6894808" y="4268238"/>
              <a:ext cx="522150" cy="86750"/>
            </a:xfrm>
            <a:custGeom>
              <a:avLst/>
              <a:gdLst/>
              <a:ahLst/>
              <a:cxnLst/>
              <a:rect l="l" t="t" r="r" b="b"/>
              <a:pathLst>
                <a:path w="20886" h="3470" fill="none" extrusionOk="0">
                  <a:moveTo>
                    <a:pt x="17462" y="0"/>
                  </a:moveTo>
                  <a:cubicBezTo>
                    <a:pt x="19357" y="0"/>
                    <a:pt x="20886" y="1530"/>
                    <a:pt x="20886" y="3424"/>
                  </a:cubicBezTo>
                  <a:lnTo>
                    <a:pt x="20886" y="3470"/>
                  </a:lnTo>
                  <a:lnTo>
                    <a:pt x="1" y="3470"/>
                  </a:lnTo>
                  <a:lnTo>
                    <a:pt x="1" y="3424"/>
                  </a:lnTo>
                  <a:cubicBezTo>
                    <a:pt x="1" y="1530"/>
                    <a:pt x="1530" y="0"/>
                    <a:pt x="3424" y="0"/>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2" name="Google Shape;1172;p9"/>
            <p:cNvSpPr/>
            <p:nvPr/>
          </p:nvSpPr>
          <p:spPr>
            <a:xfrm>
              <a:off x="6894808" y="4377213"/>
              <a:ext cx="522150" cy="86775"/>
            </a:xfrm>
            <a:custGeom>
              <a:avLst/>
              <a:gdLst/>
              <a:ahLst/>
              <a:cxnLst/>
              <a:rect l="l" t="t" r="r" b="b"/>
              <a:pathLst>
                <a:path w="20886" h="3471" fill="none" extrusionOk="0">
                  <a:moveTo>
                    <a:pt x="17462" y="1"/>
                  </a:moveTo>
                  <a:cubicBezTo>
                    <a:pt x="19357" y="1"/>
                    <a:pt x="20886" y="1530"/>
                    <a:pt x="20886" y="3402"/>
                  </a:cubicBezTo>
                  <a:lnTo>
                    <a:pt x="20886" y="3470"/>
                  </a:lnTo>
                  <a:lnTo>
                    <a:pt x="1" y="3470"/>
                  </a:lnTo>
                  <a:lnTo>
                    <a:pt x="1" y="3402"/>
                  </a:lnTo>
                  <a:cubicBezTo>
                    <a:pt x="1" y="1530"/>
                    <a:pt x="1530" y="1"/>
                    <a:pt x="3424" y="1"/>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3" name="Google Shape;1173;p9"/>
            <p:cNvSpPr/>
            <p:nvPr/>
          </p:nvSpPr>
          <p:spPr>
            <a:xfrm>
              <a:off x="6894808" y="4485638"/>
              <a:ext cx="522150" cy="87350"/>
            </a:xfrm>
            <a:custGeom>
              <a:avLst/>
              <a:gdLst/>
              <a:ahLst/>
              <a:cxnLst/>
              <a:rect l="l" t="t" r="r" b="b"/>
              <a:pathLst>
                <a:path w="20886" h="3494" fill="none" extrusionOk="0">
                  <a:moveTo>
                    <a:pt x="17462" y="1"/>
                  </a:moveTo>
                  <a:cubicBezTo>
                    <a:pt x="19357" y="1"/>
                    <a:pt x="20886" y="1530"/>
                    <a:pt x="20886" y="3425"/>
                  </a:cubicBezTo>
                  <a:lnTo>
                    <a:pt x="20886" y="3493"/>
                  </a:lnTo>
                  <a:lnTo>
                    <a:pt x="1" y="3493"/>
                  </a:lnTo>
                  <a:lnTo>
                    <a:pt x="1" y="3425"/>
                  </a:lnTo>
                  <a:cubicBezTo>
                    <a:pt x="1" y="1530"/>
                    <a:pt x="1530" y="1"/>
                    <a:pt x="3424" y="1"/>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4" name="Google Shape;1174;p9"/>
            <p:cNvSpPr/>
            <p:nvPr/>
          </p:nvSpPr>
          <p:spPr>
            <a:xfrm>
              <a:off x="6764133" y="3659363"/>
              <a:ext cx="87325" cy="325875"/>
            </a:xfrm>
            <a:custGeom>
              <a:avLst/>
              <a:gdLst/>
              <a:ahLst/>
              <a:cxnLst/>
              <a:rect l="l" t="t" r="r" b="b"/>
              <a:pathLst>
                <a:path w="3493" h="13035" extrusionOk="0">
                  <a:moveTo>
                    <a:pt x="343" y="1"/>
                  </a:moveTo>
                  <a:cubicBezTo>
                    <a:pt x="160" y="1"/>
                    <a:pt x="1" y="138"/>
                    <a:pt x="1" y="343"/>
                  </a:cubicBezTo>
                  <a:lnTo>
                    <a:pt x="206" y="12714"/>
                  </a:lnTo>
                  <a:cubicBezTo>
                    <a:pt x="206" y="12897"/>
                    <a:pt x="366" y="13034"/>
                    <a:pt x="549" y="13034"/>
                  </a:cubicBezTo>
                  <a:lnTo>
                    <a:pt x="2945" y="13034"/>
                  </a:lnTo>
                  <a:cubicBezTo>
                    <a:pt x="3128" y="13034"/>
                    <a:pt x="3288" y="12897"/>
                    <a:pt x="3288" y="12714"/>
                  </a:cubicBezTo>
                  <a:lnTo>
                    <a:pt x="3470" y="343"/>
                  </a:lnTo>
                  <a:cubicBezTo>
                    <a:pt x="3493" y="138"/>
                    <a:pt x="3333" y="1"/>
                    <a:pt x="3151" y="1"/>
                  </a:cubicBezTo>
                  <a:close/>
                </a:path>
              </a:pathLst>
            </a:custGeom>
            <a:solidFill>
              <a:srgbClr val="A8B9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5" name="Google Shape;1175;p9"/>
            <p:cNvSpPr/>
            <p:nvPr/>
          </p:nvSpPr>
          <p:spPr>
            <a:xfrm>
              <a:off x="6780683" y="3675338"/>
              <a:ext cx="54250" cy="54250"/>
            </a:xfrm>
            <a:custGeom>
              <a:avLst/>
              <a:gdLst/>
              <a:ahLst/>
              <a:cxnLst/>
              <a:rect l="l" t="t" r="r" b="b"/>
              <a:pathLst>
                <a:path w="2170" h="2170" extrusionOk="0">
                  <a:moveTo>
                    <a:pt x="1073" y="1"/>
                  </a:moveTo>
                  <a:cubicBezTo>
                    <a:pt x="480" y="1"/>
                    <a:pt x="1" y="480"/>
                    <a:pt x="1" y="1097"/>
                  </a:cubicBezTo>
                  <a:cubicBezTo>
                    <a:pt x="1" y="1690"/>
                    <a:pt x="480" y="2169"/>
                    <a:pt x="1073" y="2169"/>
                  </a:cubicBezTo>
                  <a:cubicBezTo>
                    <a:pt x="1690" y="2169"/>
                    <a:pt x="2169" y="1690"/>
                    <a:pt x="2169" y="1097"/>
                  </a:cubicBezTo>
                  <a:cubicBezTo>
                    <a:pt x="2169" y="480"/>
                    <a:pt x="1690" y="1"/>
                    <a:pt x="1073" y="1"/>
                  </a:cubicBezTo>
                  <a:close/>
                </a:path>
              </a:pathLst>
            </a:custGeom>
            <a:solidFill>
              <a:srgbClr val="868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6" name="Google Shape;1176;p9"/>
            <p:cNvSpPr/>
            <p:nvPr/>
          </p:nvSpPr>
          <p:spPr>
            <a:xfrm>
              <a:off x="6803508" y="3682763"/>
              <a:ext cx="8600" cy="39400"/>
            </a:xfrm>
            <a:custGeom>
              <a:avLst/>
              <a:gdLst/>
              <a:ahLst/>
              <a:cxnLst/>
              <a:rect l="l" t="t" r="r" b="b"/>
              <a:pathLst>
                <a:path w="344" h="1576" extrusionOk="0">
                  <a:moveTo>
                    <a:pt x="138" y="1"/>
                  </a:moveTo>
                  <a:cubicBezTo>
                    <a:pt x="46" y="1"/>
                    <a:pt x="1" y="69"/>
                    <a:pt x="1" y="160"/>
                  </a:cubicBezTo>
                  <a:lnTo>
                    <a:pt x="1" y="1439"/>
                  </a:lnTo>
                  <a:cubicBezTo>
                    <a:pt x="1" y="1507"/>
                    <a:pt x="46" y="1576"/>
                    <a:pt x="138" y="1576"/>
                  </a:cubicBezTo>
                  <a:lnTo>
                    <a:pt x="206" y="1576"/>
                  </a:lnTo>
                  <a:cubicBezTo>
                    <a:pt x="275" y="1576"/>
                    <a:pt x="343" y="1507"/>
                    <a:pt x="343" y="1439"/>
                  </a:cubicBezTo>
                  <a:lnTo>
                    <a:pt x="343" y="160"/>
                  </a:lnTo>
                  <a:cubicBezTo>
                    <a:pt x="343" y="69"/>
                    <a:pt x="275" y="1"/>
                    <a:pt x="206" y="1"/>
                  </a:cubicBezTo>
                  <a:close/>
                </a:path>
              </a:pathLst>
            </a:custGeom>
            <a:solidFill>
              <a:srgbClr val="6063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7" name="Google Shape;1177;p9"/>
            <p:cNvSpPr/>
            <p:nvPr/>
          </p:nvSpPr>
          <p:spPr>
            <a:xfrm>
              <a:off x="7604679" y="4354963"/>
              <a:ext cx="43400" cy="218025"/>
            </a:xfrm>
            <a:custGeom>
              <a:avLst/>
              <a:gdLst/>
              <a:ahLst/>
              <a:cxnLst/>
              <a:rect l="l" t="t" r="r" b="b"/>
              <a:pathLst>
                <a:path w="1736" h="8721" extrusionOk="0">
                  <a:moveTo>
                    <a:pt x="389" y="1"/>
                  </a:moveTo>
                  <a:cubicBezTo>
                    <a:pt x="184" y="1"/>
                    <a:pt x="1" y="183"/>
                    <a:pt x="1" y="412"/>
                  </a:cubicBezTo>
                  <a:lnTo>
                    <a:pt x="1" y="8309"/>
                  </a:lnTo>
                  <a:cubicBezTo>
                    <a:pt x="1" y="8537"/>
                    <a:pt x="184" y="8720"/>
                    <a:pt x="389" y="8720"/>
                  </a:cubicBezTo>
                  <a:lnTo>
                    <a:pt x="1348" y="8720"/>
                  </a:lnTo>
                  <a:cubicBezTo>
                    <a:pt x="1553" y="8720"/>
                    <a:pt x="1736" y="8537"/>
                    <a:pt x="1736" y="8309"/>
                  </a:cubicBezTo>
                  <a:lnTo>
                    <a:pt x="1736" y="412"/>
                  </a:lnTo>
                  <a:cubicBezTo>
                    <a:pt x="1736" y="183"/>
                    <a:pt x="1553" y="1"/>
                    <a:pt x="1348" y="1"/>
                  </a:cubicBezTo>
                  <a:close/>
                </a:path>
              </a:pathLst>
            </a:custGeom>
            <a:solidFill>
              <a:srgbClr val="74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8" name="Google Shape;1178;p9"/>
            <p:cNvSpPr/>
            <p:nvPr/>
          </p:nvSpPr>
          <p:spPr>
            <a:xfrm>
              <a:off x="7605254" y="4376088"/>
              <a:ext cx="43400" cy="42250"/>
            </a:xfrm>
            <a:custGeom>
              <a:avLst/>
              <a:gdLst/>
              <a:ahLst/>
              <a:cxnLst/>
              <a:rect l="l" t="t" r="r" b="b"/>
              <a:pathLst>
                <a:path w="1736" h="1690" extrusionOk="0">
                  <a:moveTo>
                    <a:pt x="868" y="0"/>
                  </a:moveTo>
                  <a:cubicBezTo>
                    <a:pt x="434" y="0"/>
                    <a:pt x="1" y="388"/>
                    <a:pt x="24" y="845"/>
                  </a:cubicBezTo>
                  <a:cubicBezTo>
                    <a:pt x="46" y="1301"/>
                    <a:pt x="389" y="1689"/>
                    <a:pt x="868" y="1689"/>
                  </a:cubicBezTo>
                  <a:cubicBezTo>
                    <a:pt x="1302" y="1689"/>
                    <a:pt x="1735" y="1301"/>
                    <a:pt x="1713" y="845"/>
                  </a:cubicBezTo>
                  <a:cubicBezTo>
                    <a:pt x="1690" y="388"/>
                    <a:pt x="1347"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9" name="Google Shape;1179;p9"/>
            <p:cNvSpPr/>
            <p:nvPr/>
          </p:nvSpPr>
          <p:spPr>
            <a:xfrm>
              <a:off x="7931104" y="3115563"/>
              <a:ext cx="521575" cy="86750"/>
            </a:xfrm>
            <a:custGeom>
              <a:avLst/>
              <a:gdLst/>
              <a:ahLst/>
              <a:cxnLst/>
              <a:rect l="l" t="t" r="r" b="b"/>
              <a:pathLst>
                <a:path w="20863" h="3470" fill="none" extrusionOk="0">
                  <a:moveTo>
                    <a:pt x="17461" y="0"/>
                  </a:moveTo>
                  <a:cubicBezTo>
                    <a:pt x="19333" y="0"/>
                    <a:pt x="20862" y="1530"/>
                    <a:pt x="20862" y="3401"/>
                  </a:cubicBezTo>
                  <a:lnTo>
                    <a:pt x="20862" y="3470"/>
                  </a:lnTo>
                  <a:lnTo>
                    <a:pt x="0" y="3470"/>
                  </a:lnTo>
                  <a:lnTo>
                    <a:pt x="0" y="3401"/>
                  </a:lnTo>
                  <a:cubicBezTo>
                    <a:pt x="0" y="1530"/>
                    <a:pt x="1529" y="0"/>
                    <a:pt x="3401" y="0"/>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0" name="Google Shape;1180;p9"/>
            <p:cNvSpPr/>
            <p:nvPr/>
          </p:nvSpPr>
          <p:spPr>
            <a:xfrm>
              <a:off x="7931104" y="3223988"/>
              <a:ext cx="521575" cy="87325"/>
            </a:xfrm>
            <a:custGeom>
              <a:avLst/>
              <a:gdLst/>
              <a:ahLst/>
              <a:cxnLst/>
              <a:rect l="l" t="t" r="r" b="b"/>
              <a:pathLst>
                <a:path w="20863" h="3493" fill="none" extrusionOk="0">
                  <a:moveTo>
                    <a:pt x="17461" y="0"/>
                  </a:moveTo>
                  <a:cubicBezTo>
                    <a:pt x="19333" y="0"/>
                    <a:pt x="20862" y="1529"/>
                    <a:pt x="20862" y="3424"/>
                  </a:cubicBezTo>
                  <a:lnTo>
                    <a:pt x="20862" y="3492"/>
                  </a:lnTo>
                  <a:lnTo>
                    <a:pt x="0" y="3492"/>
                  </a:lnTo>
                  <a:lnTo>
                    <a:pt x="0" y="3424"/>
                  </a:lnTo>
                  <a:cubicBezTo>
                    <a:pt x="0" y="1529"/>
                    <a:pt x="1529" y="0"/>
                    <a:pt x="3401" y="0"/>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1" name="Google Shape;1181;p9"/>
            <p:cNvSpPr/>
            <p:nvPr/>
          </p:nvSpPr>
          <p:spPr>
            <a:xfrm>
              <a:off x="7931104" y="4268238"/>
              <a:ext cx="521575" cy="86750"/>
            </a:xfrm>
            <a:custGeom>
              <a:avLst/>
              <a:gdLst/>
              <a:ahLst/>
              <a:cxnLst/>
              <a:rect l="l" t="t" r="r" b="b"/>
              <a:pathLst>
                <a:path w="20863" h="3470" fill="none" extrusionOk="0">
                  <a:moveTo>
                    <a:pt x="17461" y="0"/>
                  </a:moveTo>
                  <a:cubicBezTo>
                    <a:pt x="19333" y="0"/>
                    <a:pt x="20862" y="1530"/>
                    <a:pt x="20862" y="3424"/>
                  </a:cubicBezTo>
                  <a:lnTo>
                    <a:pt x="20862" y="3470"/>
                  </a:lnTo>
                  <a:lnTo>
                    <a:pt x="0" y="3470"/>
                  </a:lnTo>
                  <a:lnTo>
                    <a:pt x="0" y="3424"/>
                  </a:lnTo>
                  <a:cubicBezTo>
                    <a:pt x="0" y="1530"/>
                    <a:pt x="1529" y="0"/>
                    <a:pt x="3401" y="0"/>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2" name="Google Shape;1182;p9"/>
            <p:cNvSpPr/>
            <p:nvPr/>
          </p:nvSpPr>
          <p:spPr>
            <a:xfrm>
              <a:off x="7931104" y="4377213"/>
              <a:ext cx="521575" cy="86775"/>
            </a:xfrm>
            <a:custGeom>
              <a:avLst/>
              <a:gdLst/>
              <a:ahLst/>
              <a:cxnLst/>
              <a:rect l="l" t="t" r="r" b="b"/>
              <a:pathLst>
                <a:path w="20863" h="3471" fill="none" extrusionOk="0">
                  <a:moveTo>
                    <a:pt x="17461" y="1"/>
                  </a:moveTo>
                  <a:cubicBezTo>
                    <a:pt x="19333" y="1"/>
                    <a:pt x="20862" y="1530"/>
                    <a:pt x="20862" y="3402"/>
                  </a:cubicBezTo>
                  <a:lnTo>
                    <a:pt x="20862" y="3470"/>
                  </a:lnTo>
                  <a:lnTo>
                    <a:pt x="0" y="3470"/>
                  </a:lnTo>
                  <a:lnTo>
                    <a:pt x="0" y="3402"/>
                  </a:lnTo>
                  <a:cubicBezTo>
                    <a:pt x="0" y="1530"/>
                    <a:pt x="1529" y="1"/>
                    <a:pt x="3401" y="1"/>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3" name="Google Shape;1183;p9"/>
            <p:cNvSpPr/>
            <p:nvPr/>
          </p:nvSpPr>
          <p:spPr>
            <a:xfrm>
              <a:off x="7931104" y="4485638"/>
              <a:ext cx="521575" cy="87350"/>
            </a:xfrm>
            <a:custGeom>
              <a:avLst/>
              <a:gdLst/>
              <a:ahLst/>
              <a:cxnLst/>
              <a:rect l="l" t="t" r="r" b="b"/>
              <a:pathLst>
                <a:path w="20863" h="3494" fill="none" extrusionOk="0">
                  <a:moveTo>
                    <a:pt x="17461" y="1"/>
                  </a:moveTo>
                  <a:cubicBezTo>
                    <a:pt x="19333" y="1"/>
                    <a:pt x="20862" y="1530"/>
                    <a:pt x="20862" y="3425"/>
                  </a:cubicBezTo>
                  <a:lnTo>
                    <a:pt x="20862" y="3493"/>
                  </a:lnTo>
                  <a:lnTo>
                    <a:pt x="0" y="3493"/>
                  </a:lnTo>
                  <a:lnTo>
                    <a:pt x="0" y="3425"/>
                  </a:lnTo>
                  <a:cubicBezTo>
                    <a:pt x="0" y="1530"/>
                    <a:pt x="1529" y="1"/>
                    <a:pt x="3401" y="1"/>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4" name="Google Shape;1184;p9"/>
            <p:cNvSpPr/>
            <p:nvPr/>
          </p:nvSpPr>
          <p:spPr>
            <a:xfrm>
              <a:off x="7800429" y="3659363"/>
              <a:ext cx="86750" cy="325875"/>
            </a:xfrm>
            <a:custGeom>
              <a:avLst/>
              <a:gdLst/>
              <a:ahLst/>
              <a:cxnLst/>
              <a:rect l="l" t="t" r="r" b="b"/>
              <a:pathLst>
                <a:path w="3470" h="13035" extrusionOk="0">
                  <a:moveTo>
                    <a:pt x="342" y="1"/>
                  </a:moveTo>
                  <a:cubicBezTo>
                    <a:pt x="160" y="1"/>
                    <a:pt x="0" y="138"/>
                    <a:pt x="0" y="343"/>
                  </a:cubicBezTo>
                  <a:lnTo>
                    <a:pt x="205" y="12714"/>
                  </a:lnTo>
                  <a:cubicBezTo>
                    <a:pt x="205" y="12897"/>
                    <a:pt x="342" y="13034"/>
                    <a:pt x="548" y="13034"/>
                  </a:cubicBezTo>
                  <a:lnTo>
                    <a:pt x="2944" y="13034"/>
                  </a:lnTo>
                  <a:cubicBezTo>
                    <a:pt x="3127" y="13034"/>
                    <a:pt x="3264" y="12897"/>
                    <a:pt x="3264" y="12714"/>
                  </a:cubicBezTo>
                  <a:lnTo>
                    <a:pt x="3469" y="343"/>
                  </a:lnTo>
                  <a:cubicBezTo>
                    <a:pt x="3469" y="138"/>
                    <a:pt x="3333" y="1"/>
                    <a:pt x="3127" y="1"/>
                  </a:cubicBezTo>
                  <a:close/>
                </a:path>
              </a:pathLst>
            </a:custGeom>
            <a:solidFill>
              <a:srgbClr val="A8B9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5" name="Google Shape;1185;p9"/>
            <p:cNvSpPr/>
            <p:nvPr/>
          </p:nvSpPr>
          <p:spPr>
            <a:xfrm>
              <a:off x="7816404" y="3675338"/>
              <a:ext cx="54800" cy="54250"/>
            </a:xfrm>
            <a:custGeom>
              <a:avLst/>
              <a:gdLst/>
              <a:ahLst/>
              <a:cxnLst/>
              <a:rect l="l" t="t" r="r" b="b"/>
              <a:pathLst>
                <a:path w="2192" h="2170" extrusionOk="0">
                  <a:moveTo>
                    <a:pt x="1096" y="1"/>
                  </a:moveTo>
                  <a:cubicBezTo>
                    <a:pt x="502" y="1"/>
                    <a:pt x="0" y="480"/>
                    <a:pt x="0" y="1097"/>
                  </a:cubicBezTo>
                  <a:cubicBezTo>
                    <a:pt x="0" y="1690"/>
                    <a:pt x="502" y="2169"/>
                    <a:pt x="1096" y="2169"/>
                  </a:cubicBezTo>
                  <a:cubicBezTo>
                    <a:pt x="1689" y="2169"/>
                    <a:pt x="2191" y="1690"/>
                    <a:pt x="2191" y="1097"/>
                  </a:cubicBezTo>
                  <a:cubicBezTo>
                    <a:pt x="2191" y="480"/>
                    <a:pt x="1689" y="1"/>
                    <a:pt x="1096" y="1"/>
                  </a:cubicBezTo>
                  <a:close/>
                </a:path>
              </a:pathLst>
            </a:custGeom>
            <a:solidFill>
              <a:srgbClr val="868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6" name="Google Shape;1186;p9"/>
            <p:cNvSpPr/>
            <p:nvPr/>
          </p:nvSpPr>
          <p:spPr>
            <a:xfrm>
              <a:off x="7839229" y="3682763"/>
              <a:ext cx="9150" cy="39400"/>
            </a:xfrm>
            <a:custGeom>
              <a:avLst/>
              <a:gdLst/>
              <a:ahLst/>
              <a:cxnLst/>
              <a:rect l="l" t="t" r="r" b="b"/>
              <a:pathLst>
                <a:path w="366" h="1576" extrusionOk="0">
                  <a:moveTo>
                    <a:pt x="160" y="1"/>
                  </a:moveTo>
                  <a:cubicBezTo>
                    <a:pt x="69" y="1"/>
                    <a:pt x="0" y="69"/>
                    <a:pt x="0" y="160"/>
                  </a:cubicBezTo>
                  <a:lnTo>
                    <a:pt x="0" y="1439"/>
                  </a:lnTo>
                  <a:cubicBezTo>
                    <a:pt x="0" y="1507"/>
                    <a:pt x="69" y="1576"/>
                    <a:pt x="160" y="1576"/>
                  </a:cubicBezTo>
                  <a:lnTo>
                    <a:pt x="228" y="1576"/>
                  </a:lnTo>
                  <a:cubicBezTo>
                    <a:pt x="297" y="1576"/>
                    <a:pt x="365" y="1507"/>
                    <a:pt x="365" y="1439"/>
                  </a:cubicBezTo>
                  <a:lnTo>
                    <a:pt x="365" y="160"/>
                  </a:lnTo>
                  <a:cubicBezTo>
                    <a:pt x="365" y="69"/>
                    <a:pt x="297" y="1"/>
                    <a:pt x="228" y="1"/>
                  </a:cubicBezTo>
                  <a:close/>
                </a:path>
              </a:pathLst>
            </a:custGeom>
            <a:solidFill>
              <a:srgbClr val="6063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7" name="Google Shape;1187;p9"/>
            <p:cNvSpPr/>
            <p:nvPr/>
          </p:nvSpPr>
          <p:spPr>
            <a:xfrm>
              <a:off x="8648379" y="4354963"/>
              <a:ext cx="43950" cy="218025"/>
            </a:xfrm>
            <a:custGeom>
              <a:avLst/>
              <a:gdLst/>
              <a:ahLst/>
              <a:cxnLst/>
              <a:rect l="l" t="t" r="r" b="b"/>
              <a:pathLst>
                <a:path w="1758" h="8721" extrusionOk="0">
                  <a:moveTo>
                    <a:pt x="411" y="1"/>
                  </a:moveTo>
                  <a:cubicBezTo>
                    <a:pt x="183" y="1"/>
                    <a:pt x="0" y="183"/>
                    <a:pt x="0" y="412"/>
                  </a:cubicBezTo>
                  <a:lnTo>
                    <a:pt x="0" y="8309"/>
                  </a:lnTo>
                  <a:cubicBezTo>
                    <a:pt x="0" y="8537"/>
                    <a:pt x="183" y="8720"/>
                    <a:pt x="411" y="8720"/>
                  </a:cubicBezTo>
                  <a:lnTo>
                    <a:pt x="1347" y="8720"/>
                  </a:lnTo>
                  <a:cubicBezTo>
                    <a:pt x="1575" y="8720"/>
                    <a:pt x="1758" y="8537"/>
                    <a:pt x="1758" y="8309"/>
                  </a:cubicBezTo>
                  <a:lnTo>
                    <a:pt x="1758" y="412"/>
                  </a:lnTo>
                  <a:cubicBezTo>
                    <a:pt x="1758" y="183"/>
                    <a:pt x="1575" y="1"/>
                    <a:pt x="1347" y="1"/>
                  </a:cubicBezTo>
                  <a:close/>
                </a:path>
              </a:pathLst>
            </a:custGeom>
            <a:solidFill>
              <a:srgbClr val="74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8" name="Google Shape;1188;p9"/>
            <p:cNvSpPr/>
            <p:nvPr/>
          </p:nvSpPr>
          <p:spPr>
            <a:xfrm>
              <a:off x="8649529" y="4376088"/>
              <a:ext cx="42800" cy="42250"/>
            </a:xfrm>
            <a:custGeom>
              <a:avLst/>
              <a:gdLst/>
              <a:ahLst/>
              <a:cxnLst/>
              <a:rect l="l" t="t" r="r" b="b"/>
              <a:pathLst>
                <a:path w="1712" h="1690" extrusionOk="0">
                  <a:moveTo>
                    <a:pt x="867" y="0"/>
                  </a:moveTo>
                  <a:cubicBezTo>
                    <a:pt x="411" y="0"/>
                    <a:pt x="0" y="388"/>
                    <a:pt x="23" y="845"/>
                  </a:cubicBezTo>
                  <a:cubicBezTo>
                    <a:pt x="46" y="1301"/>
                    <a:pt x="388" y="1689"/>
                    <a:pt x="867" y="1689"/>
                  </a:cubicBezTo>
                  <a:cubicBezTo>
                    <a:pt x="1301" y="1689"/>
                    <a:pt x="1712" y="1301"/>
                    <a:pt x="1689" y="845"/>
                  </a:cubicBezTo>
                  <a:cubicBezTo>
                    <a:pt x="1689" y="388"/>
                    <a:pt x="1324" y="0"/>
                    <a:pt x="8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9" name="Google Shape;1189;p9"/>
            <p:cNvSpPr/>
            <p:nvPr/>
          </p:nvSpPr>
          <p:spPr>
            <a:xfrm>
              <a:off x="6768133" y="3823713"/>
              <a:ext cx="80475" cy="161525"/>
            </a:xfrm>
            <a:custGeom>
              <a:avLst/>
              <a:gdLst/>
              <a:ahLst/>
              <a:cxnLst/>
              <a:rect l="l" t="t" r="r" b="b"/>
              <a:pathLst>
                <a:path w="3219" h="6461" extrusionOk="0">
                  <a:moveTo>
                    <a:pt x="3219" y="0"/>
                  </a:moveTo>
                  <a:lnTo>
                    <a:pt x="3219" y="0"/>
                  </a:lnTo>
                  <a:cubicBezTo>
                    <a:pt x="2740" y="1073"/>
                    <a:pt x="2351" y="2260"/>
                    <a:pt x="1507" y="3105"/>
                  </a:cubicBezTo>
                  <a:cubicBezTo>
                    <a:pt x="1186" y="3426"/>
                    <a:pt x="824" y="3604"/>
                    <a:pt x="483" y="3604"/>
                  </a:cubicBezTo>
                  <a:cubicBezTo>
                    <a:pt x="314" y="3604"/>
                    <a:pt x="151" y="3560"/>
                    <a:pt x="0" y="3470"/>
                  </a:cubicBezTo>
                  <a:lnTo>
                    <a:pt x="0" y="3470"/>
                  </a:lnTo>
                  <a:lnTo>
                    <a:pt x="46" y="6140"/>
                  </a:lnTo>
                  <a:cubicBezTo>
                    <a:pt x="46" y="6323"/>
                    <a:pt x="206" y="6460"/>
                    <a:pt x="389" y="6460"/>
                  </a:cubicBezTo>
                  <a:lnTo>
                    <a:pt x="2785" y="6460"/>
                  </a:lnTo>
                  <a:cubicBezTo>
                    <a:pt x="2968" y="6460"/>
                    <a:pt x="3128" y="6323"/>
                    <a:pt x="3128" y="6140"/>
                  </a:cubicBezTo>
                  <a:lnTo>
                    <a:pt x="3219" y="0"/>
                  </a:lnTo>
                  <a:close/>
                </a:path>
              </a:pathLst>
            </a:custGeom>
            <a:solidFill>
              <a:srgbClr val="748181">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0" name="Google Shape;1190;p9"/>
            <p:cNvSpPr/>
            <p:nvPr/>
          </p:nvSpPr>
          <p:spPr>
            <a:xfrm>
              <a:off x="7804404" y="3823713"/>
              <a:ext cx="80500" cy="161525"/>
            </a:xfrm>
            <a:custGeom>
              <a:avLst/>
              <a:gdLst/>
              <a:ahLst/>
              <a:cxnLst/>
              <a:rect l="l" t="t" r="r" b="b"/>
              <a:pathLst>
                <a:path w="3220" h="6461" extrusionOk="0">
                  <a:moveTo>
                    <a:pt x="3219" y="0"/>
                  </a:moveTo>
                  <a:lnTo>
                    <a:pt x="3219" y="0"/>
                  </a:lnTo>
                  <a:cubicBezTo>
                    <a:pt x="2717" y="1073"/>
                    <a:pt x="2329" y="2260"/>
                    <a:pt x="1507" y="3105"/>
                  </a:cubicBezTo>
                  <a:cubicBezTo>
                    <a:pt x="1186" y="3426"/>
                    <a:pt x="824" y="3604"/>
                    <a:pt x="483" y="3604"/>
                  </a:cubicBezTo>
                  <a:cubicBezTo>
                    <a:pt x="315" y="3604"/>
                    <a:pt x="151" y="3560"/>
                    <a:pt x="1" y="3470"/>
                  </a:cubicBezTo>
                  <a:lnTo>
                    <a:pt x="1" y="3470"/>
                  </a:lnTo>
                  <a:lnTo>
                    <a:pt x="46" y="6140"/>
                  </a:lnTo>
                  <a:cubicBezTo>
                    <a:pt x="46" y="6323"/>
                    <a:pt x="183" y="6460"/>
                    <a:pt x="389" y="6460"/>
                  </a:cubicBezTo>
                  <a:lnTo>
                    <a:pt x="2785" y="6460"/>
                  </a:lnTo>
                  <a:cubicBezTo>
                    <a:pt x="2968" y="6460"/>
                    <a:pt x="3105" y="6323"/>
                    <a:pt x="3105" y="6140"/>
                  </a:cubicBezTo>
                  <a:lnTo>
                    <a:pt x="3219" y="0"/>
                  </a:lnTo>
                  <a:close/>
                </a:path>
              </a:pathLst>
            </a:custGeom>
            <a:solidFill>
              <a:srgbClr val="748181">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1" name="Google Shape;1191;p9"/>
            <p:cNvSpPr/>
            <p:nvPr/>
          </p:nvSpPr>
          <p:spPr>
            <a:xfrm>
              <a:off x="6764708" y="3773313"/>
              <a:ext cx="59750" cy="106750"/>
            </a:xfrm>
            <a:custGeom>
              <a:avLst/>
              <a:gdLst/>
              <a:ahLst/>
              <a:cxnLst/>
              <a:rect l="l" t="t" r="r" b="b"/>
              <a:pathLst>
                <a:path w="2390" h="4270" extrusionOk="0">
                  <a:moveTo>
                    <a:pt x="1178" y="1"/>
                  </a:moveTo>
                  <a:cubicBezTo>
                    <a:pt x="707" y="1"/>
                    <a:pt x="248" y="252"/>
                    <a:pt x="137" y="807"/>
                  </a:cubicBezTo>
                  <a:cubicBezTo>
                    <a:pt x="1" y="1446"/>
                    <a:pt x="115" y="2085"/>
                    <a:pt x="183" y="2724"/>
                  </a:cubicBezTo>
                  <a:cubicBezTo>
                    <a:pt x="229" y="3272"/>
                    <a:pt x="206" y="3774"/>
                    <a:pt x="640" y="4162"/>
                  </a:cubicBezTo>
                  <a:cubicBezTo>
                    <a:pt x="711" y="4233"/>
                    <a:pt x="800" y="4269"/>
                    <a:pt x="890" y="4269"/>
                  </a:cubicBezTo>
                  <a:cubicBezTo>
                    <a:pt x="945" y="4269"/>
                    <a:pt x="999" y="4256"/>
                    <a:pt x="1050" y="4231"/>
                  </a:cubicBezTo>
                  <a:cubicBezTo>
                    <a:pt x="1553" y="3934"/>
                    <a:pt x="1644" y="3477"/>
                    <a:pt x="1827" y="2952"/>
                  </a:cubicBezTo>
                  <a:cubicBezTo>
                    <a:pt x="2055" y="2336"/>
                    <a:pt x="2329" y="1743"/>
                    <a:pt x="2352" y="1103"/>
                  </a:cubicBezTo>
                  <a:cubicBezTo>
                    <a:pt x="2390" y="403"/>
                    <a:pt x="1773" y="1"/>
                    <a:pt x="11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2" name="Google Shape;1192;p9"/>
            <p:cNvSpPr/>
            <p:nvPr/>
          </p:nvSpPr>
          <p:spPr>
            <a:xfrm>
              <a:off x="7800979" y="3773313"/>
              <a:ext cx="59450" cy="106750"/>
            </a:xfrm>
            <a:custGeom>
              <a:avLst/>
              <a:gdLst/>
              <a:ahLst/>
              <a:cxnLst/>
              <a:rect l="l" t="t" r="r" b="b"/>
              <a:pathLst>
                <a:path w="2378" h="4270" extrusionOk="0">
                  <a:moveTo>
                    <a:pt x="1171" y="1"/>
                  </a:moveTo>
                  <a:cubicBezTo>
                    <a:pt x="703" y="1"/>
                    <a:pt x="249" y="252"/>
                    <a:pt x="138" y="807"/>
                  </a:cubicBezTo>
                  <a:cubicBezTo>
                    <a:pt x="1" y="1446"/>
                    <a:pt x="115" y="2085"/>
                    <a:pt x="183" y="2724"/>
                  </a:cubicBezTo>
                  <a:cubicBezTo>
                    <a:pt x="229" y="3272"/>
                    <a:pt x="206" y="3774"/>
                    <a:pt x="617" y="4162"/>
                  </a:cubicBezTo>
                  <a:cubicBezTo>
                    <a:pt x="688" y="4233"/>
                    <a:pt x="787" y="4269"/>
                    <a:pt x="883" y="4269"/>
                  </a:cubicBezTo>
                  <a:cubicBezTo>
                    <a:pt x="942" y="4269"/>
                    <a:pt x="999" y="4256"/>
                    <a:pt x="1051" y="4231"/>
                  </a:cubicBezTo>
                  <a:cubicBezTo>
                    <a:pt x="1553" y="3934"/>
                    <a:pt x="1644" y="3477"/>
                    <a:pt x="1827" y="2952"/>
                  </a:cubicBezTo>
                  <a:cubicBezTo>
                    <a:pt x="2032" y="2336"/>
                    <a:pt x="2329" y="1743"/>
                    <a:pt x="2352" y="1103"/>
                  </a:cubicBezTo>
                  <a:cubicBezTo>
                    <a:pt x="2377" y="403"/>
                    <a:pt x="1763" y="1"/>
                    <a:pt x="11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3" name="Google Shape;1193;p9"/>
            <p:cNvSpPr/>
            <p:nvPr/>
          </p:nvSpPr>
          <p:spPr>
            <a:xfrm>
              <a:off x="7604679" y="4407463"/>
              <a:ext cx="43400" cy="165525"/>
            </a:xfrm>
            <a:custGeom>
              <a:avLst/>
              <a:gdLst/>
              <a:ahLst/>
              <a:cxnLst/>
              <a:rect l="l" t="t" r="r" b="b"/>
              <a:pathLst>
                <a:path w="1736" h="6621" extrusionOk="0">
                  <a:moveTo>
                    <a:pt x="1736" y="1"/>
                  </a:moveTo>
                  <a:cubicBezTo>
                    <a:pt x="1211" y="731"/>
                    <a:pt x="640" y="1416"/>
                    <a:pt x="1" y="2078"/>
                  </a:cubicBezTo>
                  <a:lnTo>
                    <a:pt x="1" y="6209"/>
                  </a:lnTo>
                  <a:cubicBezTo>
                    <a:pt x="1" y="6437"/>
                    <a:pt x="184" y="6620"/>
                    <a:pt x="389" y="6620"/>
                  </a:cubicBezTo>
                  <a:lnTo>
                    <a:pt x="1348" y="6620"/>
                  </a:lnTo>
                  <a:cubicBezTo>
                    <a:pt x="1553" y="6620"/>
                    <a:pt x="1736" y="6437"/>
                    <a:pt x="1736" y="6209"/>
                  </a:cubicBezTo>
                  <a:lnTo>
                    <a:pt x="1736" y="1"/>
                  </a:lnTo>
                  <a:close/>
                </a:path>
              </a:pathLst>
            </a:custGeom>
            <a:solidFill>
              <a:srgbClr val="6063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4" name="Google Shape;1194;p9"/>
            <p:cNvSpPr/>
            <p:nvPr/>
          </p:nvSpPr>
          <p:spPr>
            <a:xfrm>
              <a:off x="6633458" y="404467"/>
              <a:ext cx="1044275" cy="2175275"/>
            </a:xfrm>
            <a:custGeom>
              <a:avLst/>
              <a:gdLst/>
              <a:ahLst/>
              <a:cxnLst/>
              <a:rect l="l" t="t" r="r" b="b"/>
              <a:pathLst>
                <a:path w="41771" h="87011" extrusionOk="0">
                  <a:moveTo>
                    <a:pt x="1" y="1"/>
                  </a:moveTo>
                  <a:lnTo>
                    <a:pt x="1" y="87011"/>
                  </a:lnTo>
                  <a:lnTo>
                    <a:pt x="41771" y="87011"/>
                  </a:lnTo>
                  <a:lnTo>
                    <a:pt x="4177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5" name="Google Shape;1195;p9"/>
            <p:cNvSpPr/>
            <p:nvPr/>
          </p:nvSpPr>
          <p:spPr>
            <a:xfrm>
              <a:off x="6633458" y="507767"/>
              <a:ext cx="1044275" cy="2071975"/>
            </a:xfrm>
            <a:custGeom>
              <a:avLst/>
              <a:gdLst/>
              <a:ahLst/>
              <a:cxnLst/>
              <a:rect l="l" t="t" r="r" b="b"/>
              <a:pathLst>
                <a:path w="41771" h="82879" extrusionOk="0">
                  <a:moveTo>
                    <a:pt x="41771" y="0"/>
                  </a:moveTo>
                  <a:cubicBezTo>
                    <a:pt x="41406" y="959"/>
                    <a:pt x="40972" y="1918"/>
                    <a:pt x="40561" y="2831"/>
                  </a:cubicBezTo>
                  <a:cubicBezTo>
                    <a:pt x="39146" y="5912"/>
                    <a:pt x="37731" y="9016"/>
                    <a:pt x="36179" y="12029"/>
                  </a:cubicBezTo>
                  <a:cubicBezTo>
                    <a:pt x="33280" y="17576"/>
                    <a:pt x="29925" y="22917"/>
                    <a:pt x="25885" y="27687"/>
                  </a:cubicBezTo>
                  <a:cubicBezTo>
                    <a:pt x="23853" y="30084"/>
                    <a:pt x="21639" y="32298"/>
                    <a:pt x="19288" y="34352"/>
                  </a:cubicBezTo>
                  <a:cubicBezTo>
                    <a:pt x="17143" y="36201"/>
                    <a:pt x="14791" y="37799"/>
                    <a:pt x="12189" y="38940"/>
                  </a:cubicBezTo>
                  <a:cubicBezTo>
                    <a:pt x="10934" y="39488"/>
                    <a:pt x="9633" y="39945"/>
                    <a:pt x="8309" y="40287"/>
                  </a:cubicBezTo>
                  <a:cubicBezTo>
                    <a:pt x="7830" y="40424"/>
                    <a:pt x="7282" y="40401"/>
                    <a:pt x="6825" y="40538"/>
                  </a:cubicBezTo>
                  <a:cubicBezTo>
                    <a:pt x="6323" y="40698"/>
                    <a:pt x="5890" y="41383"/>
                    <a:pt x="5639" y="41793"/>
                  </a:cubicBezTo>
                  <a:cubicBezTo>
                    <a:pt x="4566" y="43597"/>
                    <a:pt x="4383" y="45811"/>
                    <a:pt x="3151" y="47523"/>
                  </a:cubicBezTo>
                  <a:cubicBezTo>
                    <a:pt x="2306" y="48687"/>
                    <a:pt x="1256" y="49942"/>
                    <a:pt x="1" y="50695"/>
                  </a:cubicBezTo>
                  <a:lnTo>
                    <a:pt x="1" y="82879"/>
                  </a:lnTo>
                  <a:lnTo>
                    <a:pt x="41771" y="82879"/>
                  </a:lnTo>
                  <a:lnTo>
                    <a:pt x="41771" y="0"/>
                  </a:lnTo>
                  <a:close/>
                </a:path>
              </a:pathLst>
            </a:custGeom>
            <a:solidFill>
              <a:srgbClr val="000000">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6" name="Google Shape;1196;p9"/>
            <p:cNvSpPr/>
            <p:nvPr/>
          </p:nvSpPr>
          <p:spPr>
            <a:xfrm>
              <a:off x="6677408" y="447842"/>
              <a:ext cx="956975" cy="2087975"/>
            </a:xfrm>
            <a:custGeom>
              <a:avLst/>
              <a:gdLst/>
              <a:ahLst/>
              <a:cxnLst/>
              <a:rect l="l" t="t" r="r" b="b"/>
              <a:pathLst>
                <a:path w="38279" h="83519" extrusionOk="0">
                  <a:moveTo>
                    <a:pt x="274" y="1"/>
                  </a:moveTo>
                  <a:cubicBezTo>
                    <a:pt x="114" y="1"/>
                    <a:pt x="0" y="115"/>
                    <a:pt x="0" y="275"/>
                  </a:cubicBezTo>
                  <a:lnTo>
                    <a:pt x="0" y="83244"/>
                  </a:lnTo>
                  <a:cubicBezTo>
                    <a:pt x="0" y="83404"/>
                    <a:pt x="114" y="83518"/>
                    <a:pt x="274" y="83518"/>
                  </a:cubicBezTo>
                  <a:lnTo>
                    <a:pt x="38004" y="83518"/>
                  </a:lnTo>
                  <a:cubicBezTo>
                    <a:pt x="38141" y="83518"/>
                    <a:pt x="38278" y="83404"/>
                    <a:pt x="38278" y="83244"/>
                  </a:cubicBezTo>
                  <a:lnTo>
                    <a:pt x="38278" y="275"/>
                  </a:lnTo>
                  <a:cubicBezTo>
                    <a:pt x="38278" y="115"/>
                    <a:pt x="38141" y="1"/>
                    <a:pt x="380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7" name="Google Shape;1197;p9"/>
            <p:cNvSpPr/>
            <p:nvPr/>
          </p:nvSpPr>
          <p:spPr>
            <a:xfrm>
              <a:off x="6894808" y="839292"/>
              <a:ext cx="522150" cy="87350"/>
            </a:xfrm>
            <a:custGeom>
              <a:avLst/>
              <a:gdLst/>
              <a:ahLst/>
              <a:cxnLst/>
              <a:rect l="l" t="t" r="r" b="b"/>
              <a:pathLst>
                <a:path w="20886" h="3494" fill="none" extrusionOk="0">
                  <a:moveTo>
                    <a:pt x="17462" y="1"/>
                  </a:moveTo>
                  <a:cubicBezTo>
                    <a:pt x="19357" y="1"/>
                    <a:pt x="20886" y="1530"/>
                    <a:pt x="20886" y="3425"/>
                  </a:cubicBezTo>
                  <a:lnTo>
                    <a:pt x="20886" y="3493"/>
                  </a:lnTo>
                  <a:lnTo>
                    <a:pt x="1" y="3493"/>
                  </a:lnTo>
                  <a:lnTo>
                    <a:pt x="1" y="3425"/>
                  </a:lnTo>
                  <a:cubicBezTo>
                    <a:pt x="1" y="1530"/>
                    <a:pt x="1530" y="1"/>
                    <a:pt x="3424" y="1"/>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8" name="Google Shape;1198;p9"/>
            <p:cNvSpPr/>
            <p:nvPr/>
          </p:nvSpPr>
          <p:spPr>
            <a:xfrm>
              <a:off x="6894808" y="948292"/>
              <a:ext cx="522150" cy="86750"/>
            </a:xfrm>
            <a:custGeom>
              <a:avLst/>
              <a:gdLst/>
              <a:ahLst/>
              <a:cxnLst/>
              <a:rect l="l" t="t" r="r" b="b"/>
              <a:pathLst>
                <a:path w="20886" h="3470" fill="none" extrusionOk="0">
                  <a:moveTo>
                    <a:pt x="17462" y="0"/>
                  </a:moveTo>
                  <a:cubicBezTo>
                    <a:pt x="19357" y="0"/>
                    <a:pt x="20886" y="1530"/>
                    <a:pt x="20886" y="3424"/>
                  </a:cubicBezTo>
                  <a:lnTo>
                    <a:pt x="20886" y="3470"/>
                  </a:lnTo>
                  <a:lnTo>
                    <a:pt x="1" y="3470"/>
                  </a:lnTo>
                  <a:lnTo>
                    <a:pt x="1" y="3424"/>
                  </a:lnTo>
                  <a:cubicBezTo>
                    <a:pt x="1" y="1530"/>
                    <a:pt x="1530" y="0"/>
                    <a:pt x="3424"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9" name="Google Shape;1199;p9"/>
            <p:cNvSpPr/>
            <p:nvPr/>
          </p:nvSpPr>
          <p:spPr>
            <a:xfrm>
              <a:off x="6894808" y="1056717"/>
              <a:ext cx="522150" cy="87325"/>
            </a:xfrm>
            <a:custGeom>
              <a:avLst/>
              <a:gdLst/>
              <a:ahLst/>
              <a:cxnLst/>
              <a:rect l="l" t="t" r="r" b="b"/>
              <a:pathLst>
                <a:path w="20886" h="3493" fill="none" extrusionOk="0">
                  <a:moveTo>
                    <a:pt x="17462" y="0"/>
                  </a:moveTo>
                  <a:cubicBezTo>
                    <a:pt x="19357" y="0"/>
                    <a:pt x="20886" y="1530"/>
                    <a:pt x="20886" y="3424"/>
                  </a:cubicBezTo>
                  <a:lnTo>
                    <a:pt x="20886" y="3493"/>
                  </a:lnTo>
                  <a:lnTo>
                    <a:pt x="1" y="3493"/>
                  </a:lnTo>
                  <a:lnTo>
                    <a:pt x="1" y="3424"/>
                  </a:lnTo>
                  <a:cubicBezTo>
                    <a:pt x="1" y="1530"/>
                    <a:pt x="1530" y="0"/>
                    <a:pt x="3424"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0" name="Google Shape;1200;p9"/>
            <p:cNvSpPr/>
            <p:nvPr/>
          </p:nvSpPr>
          <p:spPr>
            <a:xfrm>
              <a:off x="6894808" y="2100967"/>
              <a:ext cx="522150" cy="87325"/>
            </a:xfrm>
            <a:custGeom>
              <a:avLst/>
              <a:gdLst/>
              <a:ahLst/>
              <a:cxnLst/>
              <a:rect l="l" t="t" r="r" b="b"/>
              <a:pathLst>
                <a:path w="20886" h="3493" fill="none" extrusionOk="0">
                  <a:moveTo>
                    <a:pt x="17462" y="0"/>
                  </a:moveTo>
                  <a:cubicBezTo>
                    <a:pt x="19357" y="0"/>
                    <a:pt x="20886" y="1530"/>
                    <a:pt x="20886" y="3424"/>
                  </a:cubicBezTo>
                  <a:lnTo>
                    <a:pt x="20886" y="3493"/>
                  </a:lnTo>
                  <a:lnTo>
                    <a:pt x="1" y="3493"/>
                  </a:lnTo>
                  <a:lnTo>
                    <a:pt x="1" y="3424"/>
                  </a:lnTo>
                  <a:cubicBezTo>
                    <a:pt x="1" y="1530"/>
                    <a:pt x="1530" y="0"/>
                    <a:pt x="3424"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1" name="Google Shape;1201;p9"/>
            <p:cNvSpPr/>
            <p:nvPr/>
          </p:nvSpPr>
          <p:spPr>
            <a:xfrm>
              <a:off x="6894808" y="2209967"/>
              <a:ext cx="522150" cy="86750"/>
            </a:xfrm>
            <a:custGeom>
              <a:avLst/>
              <a:gdLst/>
              <a:ahLst/>
              <a:cxnLst/>
              <a:rect l="l" t="t" r="r" b="b"/>
              <a:pathLst>
                <a:path w="20886" h="3470" fill="none" extrusionOk="0">
                  <a:moveTo>
                    <a:pt x="17462" y="0"/>
                  </a:moveTo>
                  <a:cubicBezTo>
                    <a:pt x="19357" y="0"/>
                    <a:pt x="20886" y="1529"/>
                    <a:pt x="20886" y="3401"/>
                  </a:cubicBezTo>
                  <a:lnTo>
                    <a:pt x="20886" y="3470"/>
                  </a:lnTo>
                  <a:lnTo>
                    <a:pt x="1" y="3470"/>
                  </a:lnTo>
                  <a:lnTo>
                    <a:pt x="1" y="3401"/>
                  </a:lnTo>
                  <a:cubicBezTo>
                    <a:pt x="1" y="1529"/>
                    <a:pt x="1530" y="0"/>
                    <a:pt x="3424"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2" name="Google Shape;1202;p9"/>
            <p:cNvSpPr/>
            <p:nvPr/>
          </p:nvSpPr>
          <p:spPr>
            <a:xfrm>
              <a:off x="6894808" y="2318367"/>
              <a:ext cx="522150" cy="87350"/>
            </a:xfrm>
            <a:custGeom>
              <a:avLst/>
              <a:gdLst/>
              <a:ahLst/>
              <a:cxnLst/>
              <a:rect l="l" t="t" r="r" b="b"/>
              <a:pathLst>
                <a:path w="20886" h="3494" fill="none" extrusionOk="0">
                  <a:moveTo>
                    <a:pt x="17462" y="1"/>
                  </a:moveTo>
                  <a:cubicBezTo>
                    <a:pt x="19357" y="1"/>
                    <a:pt x="20886" y="1530"/>
                    <a:pt x="20886" y="3425"/>
                  </a:cubicBezTo>
                  <a:lnTo>
                    <a:pt x="20886" y="3493"/>
                  </a:lnTo>
                  <a:lnTo>
                    <a:pt x="1" y="3493"/>
                  </a:lnTo>
                  <a:lnTo>
                    <a:pt x="1" y="3425"/>
                  </a:lnTo>
                  <a:cubicBezTo>
                    <a:pt x="1" y="1530"/>
                    <a:pt x="1530" y="1"/>
                    <a:pt x="3424" y="1"/>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3" name="Google Shape;1203;p9"/>
            <p:cNvSpPr/>
            <p:nvPr/>
          </p:nvSpPr>
          <p:spPr>
            <a:xfrm>
              <a:off x="6677408" y="607042"/>
              <a:ext cx="956975" cy="1928775"/>
            </a:xfrm>
            <a:custGeom>
              <a:avLst/>
              <a:gdLst/>
              <a:ahLst/>
              <a:cxnLst/>
              <a:rect l="l" t="t" r="r" b="b"/>
              <a:pathLst>
                <a:path w="38279" h="77151" extrusionOk="0">
                  <a:moveTo>
                    <a:pt x="38278" y="1"/>
                  </a:moveTo>
                  <a:cubicBezTo>
                    <a:pt x="37046" y="2717"/>
                    <a:pt x="35790" y="5411"/>
                    <a:pt x="34421" y="8058"/>
                  </a:cubicBezTo>
                  <a:cubicBezTo>
                    <a:pt x="31522" y="13605"/>
                    <a:pt x="28167" y="18946"/>
                    <a:pt x="24127" y="23716"/>
                  </a:cubicBezTo>
                  <a:cubicBezTo>
                    <a:pt x="22095" y="26113"/>
                    <a:pt x="19881" y="28327"/>
                    <a:pt x="17530" y="30381"/>
                  </a:cubicBezTo>
                  <a:cubicBezTo>
                    <a:pt x="15385" y="32230"/>
                    <a:pt x="13033" y="33828"/>
                    <a:pt x="10431" y="34969"/>
                  </a:cubicBezTo>
                  <a:cubicBezTo>
                    <a:pt x="9176" y="35517"/>
                    <a:pt x="7875" y="35974"/>
                    <a:pt x="6551" y="36316"/>
                  </a:cubicBezTo>
                  <a:cubicBezTo>
                    <a:pt x="6072" y="36453"/>
                    <a:pt x="5524" y="36430"/>
                    <a:pt x="5067" y="36567"/>
                  </a:cubicBezTo>
                  <a:cubicBezTo>
                    <a:pt x="4565" y="36727"/>
                    <a:pt x="4132" y="37412"/>
                    <a:pt x="3881" y="37822"/>
                  </a:cubicBezTo>
                  <a:cubicBezTo>
                    <a:pt x="2808" y="39626"/>
                    <a:pt x="2625" y="41840"/>
                    <a:pt x="1393" y="43552"/>
                  </a:cubicBezTo>
                  <a:cubicBezTo>
                    <a:pt x="982" y="44122"/>
                    <a:pt x="502" y="44716"/>
                    <a:pt x="0" y="45286"/>
                  </a:cubicBezTo>
                  <a:lnTo>
                    <a:pt x="0" y="76876"/>
                  </a:lnTo>
                  <a:cubicBezTo>
                    <a:pt x="0" y="77036"/>
                    <a:pt x="114" y="77150"/>
                    <a:pt x="274" y="77150"/>
                  </a:cubicBezTo>
                  <a:lnTo>
                    <a:pt x="38004" y="77150"/>
                  </a:lnTo>
                  <a:cubicBezTo>
                    <a:pt x="38141" y="77150"/>
                    <a:pt x="38278" y="77036"/>
                    <a:pt x="38278" y="76876"/>
                  </a:cubicBezTo>
                  <a:lnTo>
                    <a:pt x="38278" y="1"/>
                  </a:lnTo>
                  <a:close/>
                </a:path>
              </a:pathLst>
            </a:custGeom>
            <a:solidFill>
              <a:srgbClr val="BAC8C8">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4" name="Google Shape;1204;p9"/>
            <p:cNvSpPr/>
            <p:nvPr/>
          </p:nvSpPr>
          <p:spPr>
            <a:xfrm>
              <a:off x="6981558" y="556842"/>
              <a:ext cx="348100" cy="86750"/>
            </a:xfrm>
            <a:custGeom>
              <a:avLst/>
              <a:gdLst/>
              <a:ahLst/>
              <a:cxnLst/>
              <a:rect l="l" t="t" r="r" b="b"/>
              <a:pathLst>
                <a:path w="13924" h="3470" extrusionOk="0">
                  <a:moveTo>
                    <a:pt x="297" y="0"/>
                  </a:moveTo>
                  <a:cubicBezTo>
                    <a:pt x="137" y="0"/>
                    <a:pt x="0" y="114"/>
                    <a:pt x="0" y="274"/>
                  </a:cubicBezTo>
                  <a:lnTo>
                    <a:pt x="0" y="3196"/>
                  </a:lnTo>
                  <a:cubicBezTo>
                    <a:pt x="0" y="3356"/>
                    <a:pt x="137" y="3470"/>
                    <a:pt x="297" y="3470"/>
                  </a:cubicBezTo>
                  <a:lnTo>
                    <a:pt x="13650" y="3470"/>
                  </a:lnTo>
                  <a:cubicBezTo>
                    <a:pt x="13809" y="3470"/>
                    <a:pt x="13924" y="3356"/>
                    <a:pt x="13924" y="3196"/>
                  </a:cubicBezTo>
                  <a:lnTo>
                    <a:pt x="13924" y="274"/>
                  </a:lnTo>
                  <a:cubicBezTo>
                    <a:pt x="13924" y="114"/>
                    <a:pt x="13809" y="0"/>
                    <a:pt x="136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5" name="Google Shape;1205;p9"/>
            <p:cNvSpPr/>
            <p:nvPr/>
          </p:nvSpPr>
          <p:spPr>
            <a:xfrm>
              <a:off x="6764133" y="1492092"/>
              <a:ext cx="87325" cy="326425"/>
            </a:xfrm>
            <a:custGeom>
              <a:avLst/>
              <a:gdLst/>
              <a:ahLst/>
              <a:cxnLst/>
              <a:rect l="l" t="t" r="r" b="b"/>
              <a:pathLst>
                <a:path w="3493" h="13057" extrusionOk="0">
                  <a:moveTo>
                    <a:pt x="343" y="1"/>
                  </a:moveTo>
                  <a:cubicBezTo>
                    <a:pt x="160" y="1"/>
                    <a:pt x="1" y="138"/>
                    <a:pt x="1" y="343"/>
                  </a:cubicBezTo>
                  <a:lnTo>
                    <a:pt x="206" y="12715"/>
                  </a:lnTo>
                  <a:cubicBezTo>
                    <a:pt x="206" y="12897"/>
                    <a:pt x="366" y="13057"/>
                    <a:pt x="549" y="13057"/>
                  </a:cubicBezTo>
                  <a:lnTo>
                    <a:pt x="2945" y="13057"/>
                  </a:lnTo>
                  <a:cubicBezTo>
                    <a:pt x="3128" y="13057"/>
                    <a:pt x="3288" y="12897"/>
                    <a:pt x="3288" y="12715"/>
                  </a:cubicBezTo>
                  <a:lnTo>
                    <a:pt x="3470" y="343"/>
                  </a:lnTo>
                  <a:cubicBezTo>
                    <a:pt x="3493" y="138"/>
                    <a:pt x="3333" y="1"/>
                    <a:pt x="3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6" name="Google Shape;1206;p9"/>
            <p:cNvSpPr/>
            <p:nvPr/>
          </p:nvSpPr>
          <p:spPr>
            <a:xfrm>
              <a:off x="6780683" y="1508092"/>
              <a:ext cx="54250" cy="54800"/>
            </a:xfrm>
            <a:custGeom>
              <a:avLst/>
              <a:gdLst/>
              <a:ahLst/>
              <a:cxnLst/>
              <a:rect l="l" t="t" r="r" b="b"/>
              <a:pathLst>
                <a:path w="2170" h="2192" extrusionOk="0">
                  <a:moveTo>
                    <a:pt x="1073" y="0"/>
                  </a:moveTo>
                  <a:cubicBezTo>
                    <a:pt x="480" y="0"/>
                    <a:pt x="1" y="502"/>
                    <a:pt x="1" y="1096"/>
                  </a:cubicBezTo>
                  <a:cubicBezTo>
                    <a:pt x="1" y="1689"/>
                    <a:pt x="480" y="2191"/>
                    <a:pt x="1073" y="2191"/>
                  </a:cubicBezTo>
                  <a:cubicBezTo>
                    <a:pt x="1690" y="2191"/>
                    <a:pt x="2169" y="1689"/>
                    <a:pt x="2169" y="1096"/>
                  </a:cubicBezTo>
                  <a:cubicBezTo>
                    <a:pt x="2169" y="502"/>
                    <a:pt x="1690" y="0"/>
                    <a:pt x="10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7" name="Google Shape;1207;p9"/>
            <p:cNvSpPr/>
            <p:nvPr/>
          </p:nvSpPr>
          <p:spPr>
            <a:xfrm>
              <a:off x="6803508" y="1516067"/>
              <a:ext cx="8600" cy="38825"/>
            </a:xfrm>
            <a:custGeom>
              <a:avLst/>
              <a:gdLst/>
              <a:ahLst/>
              <a:cxnLst/>
              <a:rect l="l" t="t" r="r" b="b"/>
              <a:pathLst>
                <a:path w="344" h="1553" extrusionOk="0">
                  <a:moveTo>
                    <a:pt x="138" y="1"/>
                  </a:moveTo>
                  <a:cubicBezTo>
                    <a:pt x="46" y="1"/>
                    <a:pt x="1" y="46"/>
                    <a:pt x="1" y="138"/>
                  </a:cubicBezTo>
                  <a:lnTo>
                    <a:pt x="1" y="1416"/>
                  </a:lnTo>
                  <a:cubicBezTo>
                    <a:pt x="1" y="1484"/>
                    <a:pt x="46" y="1553"/>
                    <a:pt x="138" y="1553"/>
                  </a:cubicBezTo>
                  <a:lnTo>
                    <a:pt x="206" y="1553"/>
                  </a:lnTo>
                  <a:cubicBezTo>
                    <a:pt x="275" y="1553"/>
                    <a:pt x="343" y="1484"/>
                    <a:pt x="343" y="1416"/>
                  </a:cubicBezTo>
                  <a:lnTo>
                    <a:pt x="343" y="138"/>
                  </a:lnTo>
                  <a:cubicBezTo>
                    <a:pt x="343" y="46"/>
                    <a:pt x="275" y="1"/>
                    <a:pt x="2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8" name="Google Shape;1208;p9"/>
            <p:cNvSpPr/>
            <p:nvPr/>
          </p:nvSpPr>
          <p:spPr>
            <a:xfrm>
              <a:off x="7604679" y="578517"/>
              <a:ext cx="43400" cy="217450"/>
            </a:xfrm>
            <a:custGeom>
              <a:avLst/>
              <a:gdLst/>
              <a:ahLst/>
              <a:cxnLst/>
              <a:rect l="l" t="t" r="r" b="b"/>
              <a:pathLst>
                <a:path w="1736" h="8698" extrusionOk="0">
                  <a:moveTo>
                    <a:pt x="389" y="1"/>
                  </a:moveTo>
                  <a:cubicBezTo>
                    <a:pt x="184" y="1"/>
                    <a:pt x="1" y="160"/>
                    <a:pt x="1" y="389"/>
                  </a:cubicBezTo>
                  <a:lnTo>
                    <a:pt x="1" y="8309"/>
                  </a:lnTo>
                  <a:cubicBezTo>
                    <a:pt x="1" y="8514"/>
                    <a:pt x="184" y="8697"/>
                    <a:pt x="389" y="8697"/>
                  </a:cubicBezTo>
                  <a:lnTo>
                    <a:pt x="1348" y="8697"/>
                  </a:lnTo>
                  <a:cubicBezTo>
                    <a:pt x="1553" y="8697"/>
                    <a:pt x="1736" y="8514"/>
                    <a:pt x="1736" y="8309"/>
                  </a:cubicBezTo>
                  <a:lnTo>
                    <a:pt x="1736" y="389"/>
                  </a:lnTo>
                  <a:cubicBezTo>
                    <a:pt x="1736" y="160"/>
                    <a:pt x="1553" y="1"/>
                    <a:pt x="13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9" name="Google Shape;1209;p9"/>
            <p:cNvSpPr/>
            <p:nvPr/>
          </p:nvSpPr>
          <p:spPr>
            <a:xfrm>
              <a:off x="7604679" y="2188267"/>
              <a:ext cx="43400" cy="217450"/>
            </a:xfrm>
            <a:custGeom>
              <a:avLst/>
              <a:gdLst/>
              <a:ahLst/>
              <a:cxnLst/>
              <a:rect l="l" t="t" r="r" b="b"/>
              <a:pathLst>
                <a:path w="1736" h="8698" extrusionOk="0">
                  <a:moveTo>
                    <a:pt x="389" y="1"/>
                  </a:moveTo>
                  <a:cubicBezTo>
                    <a:pt x="184" y="1"/>
                    <a:pt x="1" y="161"/>
                    <a:pt x="1" y="389"/>
                  </a:cubicBezTo>
                  <a:lnTo>
                    <a:pt x="1" y="8286"/>
                  </a:lnTo>
                  <a:cubicBezTo>
                    <a:pt x="1" y="8515"/>
                    <a:pt x="184" y="8697"/>
                    <a:pt x="389" y="8697"/>
                  </a:cubicBezTo>
                  <a:lnTo>
                    <a:pt x="1348" y="8697"/>
                  </a:lnTo>
                  <a:cubicBezTo>
                    <a:pt x="1553" y="8697"/>
                    <a:pt x="1736" y="8515"/>
                    <a:pt x="1736" y="8286"/>
                  </a:cubicBezTo>
                  <a:lnTo>
                    <a:pt x="1736" y="389"/>
                  </a:lnTo>
                  <a:cubicBezTo>
                    <a:pt x="1736" y="161"/>
                    <a:pt x="1553" y="1"/>
                    <a:pt x="13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0" name="Google Shape;1210;p9"/>
            <p:cNvSpPr/>
            <p:nvPr/>
          </p:nvSpPr>
          <p:spPr>
            <a:xfrm>
              <a:off x="7605254" y="2208817"/>
              <a:ext cx="43400" cy="42250"/>
            </a:xfrm>
            <a:custGeom>
              <a:avLst/>
              <a:gdLst/>
              <a:ahLst/>
              <a:cxnLst/>
              <a:rect l="l" t="t" r="r" b="b"/>
              <a:pathLst>
                <a:path w="1736" h="1690" extrusionOk="0">
                  <a:moveTo>
                    <a:pt x="868" y="0"/>
                  </a:moveTo>
                  <a:cubicBezTo>
                    <a:pt x="434" y="0"/>
                    <a:pt x="1" y="388"/>
                    <a:pt x="24" y="845"/>
                  </a:cubicBezTo>
                  <a:cubicBezTo>
                    <a:pt x="46" y="1301"/>
                    <a:pt x="389" y="1690"/>
                    <a:pt x="868" y="1690"/>
                  </a:cubicBezTo>
                  <a:cubicBezTo>
                    <a:pt x="1302" y="1690"/>
                    <a:pt x="1735" y="1301"/>
                    <a:pt x="1713" y="845"/>
                  </a:cubicBezTo>
                  <a:cubicBezTo>
                    <a:pt x="1690" y="388"/>
                    <a:pt x="1347"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1" name="Google Shape;1211;p9"/>
            <p:cNvSpPr/>
            <p:nvPr/>
          </p:nvSpPr>
          <p:spPr>
            <a:xfrm>
              <a:off x="7602979" y="599642"/>
              <a:ext cx="47950" cy="46800"/>
            </a:xfrm>
            <a:custGeom>
              <a:avLst/>
              <a:gdLst/>
              <a:ahLst/>
              <a:cxnLst/>
              <a:rect l="l" t="t" r="r" b="b"/>
              <a:pathLst>
                <a:path w="1918" h="1872" extrusionOk="0">
                  <a:moveTo>
                    <a:pt x="959" y="0"/>
                  </a:moveTo>
                  <a:cubicBezTo>
                    <a:pt x="480" y="0"/>
                    <a:pt x="0" y="434"/>
                    <a:pt x="23" y="936"/>
                  </a:cubicBezTo>
                  <a:cubicBezTo>
                    <a:pt x="46" y="1438"/>
                    <a:pt x="434" y="1872"/>
                    <a:pt x="959" y="1872"/>
                  </a:cubicBezTo>
                  <a:cubicBezTo>
                    <a:pt x="1438" y="1872"/>
                    <a:pt x="1918" y="1438"/>
                    <a:pt x="1895" y="936"/>
                  </a:cubicBezTo>
                  <a:cubicBezTo>
                    <a:pt x="1872" y="434"/>
                    <a:pt x="1484" y="0"/>
                    <a:pt x="9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2" name="Google Shape;1212;p9"/>
            <p:cNvSpPr/>
            <p:nvPr/>
          </p:nvSpPr>
          <p:spPr>
            <a:xfrm>
              <a:off x="6633458" y="2571738"/>
              <a:ext cx="1044275" cy="2175275"/>
            </a:xfrm>
            <a:custGeom>
              <a:avLst/>
              <a:gdLst/>
              <a:ahLst/>
              <a:cxnLst/>
              <a:rect l="l" t="t" r="r" b="b"/>
              <a:pathLst>
                <a:path w="41771" h="87011" extrusionOk="0">
                  <a:moveTo>
                    <a:pt x="1" y="1"/>
                  </a:moveTo>
                  <a:lnTo>
                    <a:pt x="1" y="87011"/>
                  </a:lnTo>
                  <a:lnTo>
                    <a:pt x="41771" y="87011"/>
                  </a:lnTo>
                  <a:lnTo>
                    <a:pt x="4177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3" name="Google Shape;1213;p9"/>
            <p:cNvSpPr/>
            <p:nvPr/>
          </p:nvSpPr>
          <p:spPr>
            <a:xfrm>
              <a:off x="7669754" y="2571738"/>
              <a:ext cx="1044275" cy="2175275"/>
            </a:xfrm>
            <a:custGeom>
              <a:avLst/>
              <a:gdLst/>
              <a:ahLst/>
              <a:cxnLst/>
              <a:rect l="l" t="t" r="r" b="b"/>
              <a:pathLst>
                <a:path w="41771" h="87011" extrusionOk="0">
                  <a:moveTo>
                    <a:pt x="0" y="1"/>
                  </a:moveTo>
                  <a:lnTo>
                    <a:pt x="0" y="87011"/>
                  </a:lnTo>
                  <a:lnTo>
                    <a:pt x="41770" y="87011"/>
                  </a:lnTo>
                  <a:lnTo>
                    <a:pt x="417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4" name="Google Shape;1214;p9"/>
            <p:cNvSpPr/>
            <p:nvPr/>
          </p:nvSpPr>
          <p:spPr>
            <a:xfrm>
              <a:off x="6701933" y="496267"/>
              <a:ext cx="70225" cy="313175"/>
            </a:xfrm>
            <a:custGeom>
              <a:avLst/>
              <a:gdLst/>
              <a:ahLst/>
              <a:cxnLst/>
              <a:rect l="l" t="t" r="r" b="b"/>
              <a:pathLst>
                <a:path w="2809" h="12527" extrusionOk="0">
                  <a:moveTo>
                    <a:pt x="1546" y="1"/>
                  </a:moveTo>
                  <a:cubicBezTo>
                    <a:pt x="915" y="1"/>
                    <a:pt x="275" y="395"/>
                    <a:pt x="275" y="1191"/>
                  </a:cubicBezTo>
                  <a:cubicBezTo>
                    <a:pt x="252" y="3245"/>
                    <a:pt x="252" y="5276"/>
                    <a:pt x="229" y="7331"/>
                  </a:cubicBezTo>
                  <a:cubicBezTo>
                    <a:pt x="229" y="8997"/>
                    <a:pt x="1" y="10732"/>
                    <a:pt x="731" y="12261"/>
                  </a:cubicBezTo>
                  <a:cubicBezTo>
                    <a:pt x="810" y="12441"/>
                    <a:pt x="988" y="12526"/>
                    <a:pt x="1167" y="12526"/>
                  </a:cubicBezTo>
                  <a:cubicBezTo>
                    <a:pt x="1353" y="12526"/>
                    <a:pt x="1540" y="12435"/>
                    <a:pt x="1621" y="12261"/>
                  </a:cubicBezTo>
                  <a:cubicBezTo>
                    <a:pt x="2443" y="10777"/>
                    <a:pt x="2329" y="8997"/>
                    <a:pt x="2420" y="7331"/>
                  </a:cubicBezTo>
                  <a:cubicBezTo>
                    <a:pt x="2534" y="5276"/>
                    <a:pt x="2648" y="3245"/>
                    <a:pt x="2763" y="1191"/>
                  </a:cubicBezTo>
                  <a:cubicBezTo>
                    <a:pt x="2808" y="400"/>
                    <a:pt x="2182" y="1"/>
                    <a:pt x="1546" y="1"/>
                  </a:cubicBez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5" name="Google Shape;1215;p9"/>
            <p:cNvSpPr/>
            <p:nvPr/>
          </p:nvSpPr>
          <p:spPr>
            <a:xfrm>
              <a:off x="6677408" y="2615113"/>
              <a:ext cx="956975" cy="2087975"/>
            </a:xfrm>
            <a:custGeom>
              <a:avLst/>
              <a:gdLst/>
              <a:ahLst/>
              <a:cxnLst/>
              <a:rect l="l" t="t" r="r" b="b"/>
              <a:pathLst>
                <a:path w="38279" h="83519" extrusionOk="0">
                  <a:moveTo>
                    <a:pt x="274" y="1"/>
                  </a:moveTo>
                  <a:cubicBezTo>
                    <a:pt x="114" y="1"/>
                    <a:pt x="0" y="115"/>
                    <a:pt x="0" y="274"/>
                  </a:cubicBezTo>
                  <a:lnTo>
                    <a:pt x="0" y="83244"/>
                  </a:lnTo>
                  <a:cubicBezTo>
                    <a:pt x="0" y="83404"/>
                    <a:pt x="114" y="83518"/>
                    <a:pt x="274" y="83518"/>
                  </a:cubicBezTo>
                  <a:lnTo>
                    <a:pt x="38004" y="83518"/>
                  </a:lnTo>
                  <a:cubicBezTo>
                    <a:pt x="38141" y="83518"/>
                    <a:pt x="38278" y="83404"/>
                    <a:pt x="38278" y="83244"/>
                  </a:cubicBezTo>
                  <a:lnTo>
                    <a:pt x="38278" y="274"/>
                  </a:lnTo>
                  <a:cubicBezTo>
                    <a:pt x="38278" y="115"/>
                    <a:pt x="38141" y="1"/>
                    <a:pt x="380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6" name="Google Shape;1216;p9"/>
            <p:cNvSpPr/>
            <p:nvPr/>
          </p:nvSpPr>
          <p:spPr>
            <a:xfrm>
              <a:off x="6894808" y="3006563"/>
              <a:ext cx="522150" cy="87325"/>
            </a:xfrm>
            <a:custGeom>
              <a:avLst/>
              <a:gdLst/>
              <a:ahLst/>
              <a:cxnLst/>
              <a:rect l="l" t="t" r="r" b="b"/>
              <a:pathLst>
                <a:path w="20886" h="3493" fill="none" extrusionOk="0">
                  <a:moveTo>
                    <a:pt x="17462" y="1"/>
                  </a:moveTo>
                  <a:cubicBezTo>
                    <a:pt x="19357" y="1"/>
                    <a:pt x="20886" y="1530"/>
                    <a:pt x="20886" y="3425"/>
                  </a:cubicBezTo>
                  <a:lnTo>
                    <a:pt x="20886" y="3493"/>
                  </a:lnTo>
                  <a:lnTo>
                    <a:pt x="1" y="3493"/>
                  </a:lnTo>
                  <a:lnTo>
                    <a:pt x="1" y="3425"/>
                  </a:lnTo>
                  <a:cubicBezTo>
                    <a:pt x="1" y="1530"/>
                    <a:pt x="1530" y="1"/>
                    <a:pt x="3424" y="1"/>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7" name="Google Shape;1217;p9"/>
            <p:cNvSpPr/>
            <p:nvPr/>
          </p:nvSpPr>
          <p:spPr>
            <a:xfrm>
              <a:off x="6981558" y="2724113"/>
              <a:ext cx="348100" cy="86750"/>
            </a:xfrm>
            <a:custGeom>
              <a:avLst/>
              <a:gdLst/>
              <a:ahLst/>
              <a:cxnLst/>
              <a:rect l="l" t="t" r="r" b="b"/>
              <a:pathLst>
                <a:path w="13924" h="3470" extrusionOk="0">
                  <a:moveTo>
                    <a:pt x="297" y="0"/>
                  </a:moveTo>
                  <a:cubicBezTo>
                    <a:pt x="137" y="0"/>
                    <a:pt x="0" y="114"/>
                    <a:pt x="0" y="274"/>
                  </a:cubicBezTo>
                  <a:lnTo>
                    <a:pt x="0" y="3196"/>
                  </a:lnTo>
                  <a:cubicBezTo>
                    <a:pt x="0" y="3356"/>
                    <a:pt x="137" y="3470"/>
                    <a:pt x="297" y="3470"/>
                  </a:cubicBezTo>
                  <a:lnTo>
                    <a:pt x="13650" y="3470"/>
                  </a:lnTo>
                  <a:cubicBezTo>
                    <a:pt x="13809" y="3470"/>
                    <a:pt x="13924" y="3356"/>
                    <a:pt x="13924" y="3196"/>
                  </a:cubicBezTo>
                  <a:lnTo>
                    <a:pt x="13924" y="274"/>
                  </a:lnTo>
                  <a:cubicBezTo>
                    <a:pt x="13924" y="114"/>
                    <a:pt x="13809" y="0"/>
                    <a:pt x="136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8" name="Google Shape;1218;p9"/>
            <p:cNvSpPr/>
            <p:nvPr/>
          </p:nvSpPr>
          <p:spPr>
            <a:xfrm>
              <a:off x="6701933" y="2663538"/>
              <a:ext cx="70225" cy="312950"/>
            </a:xfrm>
            <a:custGeom>
              <a:avLst/>
              <a:gdLst/>
              <a:ahLst/>
              <a:cxnLst/>
              <a:rect l="l" t="t" r="r" b="b"/>
              <a:pathLst>
                <a:path w="2809" h="12518" extrusionOk="0">
                  <a:moveTo>
                    <a:pt x="1546" y="1"/>
                  </a:moveTo>
                  <a:cubicBezTo>
                    <a:pt x="915" y="1"/>
                    <a:pt x="275" y="395"/>
                    <a:pt x="275" y="1191"/>
                  </a:cubicBezTo>
                  <a:cubicBezTo>
                    <a:pt x="252" y="3245"/>
                    <a:pt x="252" y="5276"/>
                    <a:pt x="229" y="7331"/>
                  </a:cubicBezTo>
                  <a:cubicBezTo>
                    <a:pt x="229" y="8997"/>
                    <a:pt x="1" y="10709"/>
                    <a:pt x="731" y="12261"/>
                  </a:cubicBezTo>
                  <a:cubicBezTo>
                    <a:pt x="808" y="12437"/>
                    <a:pt x="982" y="12518"/>
                    <a:pt x="1158" y="12518"/>
                  </a:cubicBezTo>
                  <a:cubicBezTo>
                    <a:pt x="1347" y="12518"/>
                    <a:pt x="1539" y="12426"/>
                    <a:pt x="1621" y="12261"/>
                  </a:cubicBezTo>
                  <a:cubicBezTo>
                    <a:pt x="2443" y="10777"/>
                    <a:pt x="2329" y="8997"/>
                    <a:pt x="2420" y="7331"/>
                  </a:cubicBezTo>
                  <a:lnTo>
                    <a:pt x="2763" y="1191"/>
                  </a:lnTo>
                  <a:cubicBezTo>
                    <a:pt x="2808" y="400"/>
                    <a:pt x="2182" y="1"/>
                    <a:pt x="1546" y="1"/>
                  </a:cubicBez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9" name="Google Shape;1219;p9"/>
            <p:cNvSpPr/>
            <p:nvPr/>
          </p:nvSpPr>
          <p:spPr>
            <a:xfrm>
              <a:off x="7669754" y="404467"/>
              <a:ext cx="1044275" cy="2175275"/>
            </a:xfrm>
            <a:custGeom>
              <a:avLst/>
              <a:gdLst/>
              <a:ahLst/>
              <a:cxnLst/>
              <a:rect l="l" t="t" r="r" b="b"/>
              <a:pathLst>
                <a:path w="41771" h="87011" extrusionOk="0">
                  <a:moveTo>
                    <a:pt x="0" y="1"/>
                  </a:moveTo>
                  <a:lnTo>
                    <a:pt x="0" y="87011"/>
                  </a:lnTo>
                  <a:lnTo>
                    <a:pt x="41770" y="87011"/>
                  </a:lnTo>
                  <a:lnTo>
                    <a:pt x="417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0" name="Google Shape;1220;p9"/>
            <p:cNvSpPr/>
            <p:nvPr/>
          </p:nvSpPr>
          <p:spPr>
            <a:xfrm>
              <a:off x="7669754" y="507767"/>
              <a:ext cx="1044275" cy="2071975"/>
            </a:xfrm>
            <a:custGeom>
              <a:avLst/>
              <a:gdLst/>
              <a:ahLst/>
              <a:cxnLst/>
              <a:rect l="l" t="t" r="r" b="b"/>
              <a:pathLst>
                <a:path w="41771" h="82879" extrusionOk="0">
                  <a:moveTo>
                    <a:pt x="41770" y="0"/>
                  </a:moveTo>
                  <a:cubicBezTo>
                    <a:pt x="41382" y="959"/>
                    <a:pt x="40971" y="1918"/>
                    <a:pt x="40561" y="2831"/>
                  </a:cubicBezTo>
                  <a:cubicBezTo>
                    <a:pt x="39145" y="5912"/>
                    <a:pt x="37730" y="9016"/>
                    <a:pt x="36155" y="12029"/>
                  </a:cubicBezTo>
                  <a:cubicBezTo>
                    <a:pt x="33279" y="17576"/>
                    <a:pt x="29924" y="22917"/>
                    <a:pt x="25861" y="27687"/>
                  </a:cubicBezTo>
                  <a:cubicBezTo>
                    <a:pt x="23852" y="30084"/>
                    <a:pt x="21638" y="32298"/>
                    <a:pt x="19265" y="34352"/>
                  </a:cubicBezTo>
                  <a:cubicBezTo>
                    <a:pt x="17142" y="36201"/>
                    <a:pt x="14768" y="37799"/>
                    <a:pt x="12189" y="38940"/>
                  </a:cubicBezTo>
                  <a:cubicBezTo>
                    <a:pt x="10933" y="39488"/>
                    <a:pt x="9632" y="39945"/>
                    <a:pt x="8308" y="40287"/>
                  </a:cubicBezTo>
                  <a:cubicBezTo>
                    <a:pt x="7829" y="40424"/>
                    <a:pt x="7281" y="40401"/>
                    <a:pt x="6825" y="40538"/>
                  </a:cubicBezTo>
                  <a:cubicBezTo>
                    <a:pt x="6323" y="40698"/>
                    <a:pt x="5889" y="41383"/>
                    <a:pt x="5638" y="41793"/>
                  </a:cubicBezTo>
                  <a:cubicBezTo>
                    <a:pt x="4542" y="43597"/>
                    <a:pt x="4360" y="45811"/>
                    <a:pt x="3127" y="47523"/>
                  </a:cubicBezTo>
                  <a:cubicBezTo>
                    <a:pt x="2305" y="48687"/>
                    <a:pt x="1255" y="49942"/>
                    <a:pt x="0" y="50695"/>
                  </a:cubicBezTo>
                  <a:lnTo>
                    <a:pt x="0" y="82879"/>
                  </a:lnTo>
                  <a:lnTo>
                    <a:pt x="41770" y="82879"/>
                  </a:lnTo>
                  <a:lnTo>
                    <a:pt x="417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1" name="Google Shape;1221;p9"/>
            <p:cNvSpPr/>
            <p:nvPr/>
          </p:nvSpPr>
          <p:spPr>
            <a:xfrm>
              <a:off x="7713104" y="447842"/>
              <a:ext cx="957550" cy="2087975"/>
            </a:xfrm>
            <a:custGeom>
              <a:avLst/>
              <a:gdLst/>
              <a:ahLst/>
              <a:cxnLst/>
              <a:rect l="l" t="t" r="r" b="b"/>
              <a:pathLst>
                <a:path w="38302" h="83519" extrusionOk="0">
                  <a:moveTo>
                    <a:pt x="297" y="1"/>
                  </a:moveTo>
                  <a:cubicBezTo>
                    <a:pt x="138" y="1"/>
                    <a:pt x="1" y="115"/>
                    <a:pt x="1" y="275"/>
                  </a:cubicBezTo>
                  <a:lnTo>
                    <a:pt x="1" y="83244"/>
                  </a:lnTo>
                  <a:cubicBezTo>
                    <a:pt x="1" y="83404"/>
                    <a:pt x="138" y="83518"/>
                    <a:pt x="297" y="83518"/>
                  </a:cubicBezTo>
                  <a:lnTo>
                    <a:pt x="38005" y="83518"/>
                  </a:lnTo>
                  <a:cubicBezTo>
                    <a:pt x="38165" y="83518"/>
                    <a:pt x="38302" y="83404"/>
                    <a:pt x="38302" y="83244"/>
                  </a:cubicBezTo>
                  <a:lnTo>
                    <a:pt x="38302" y="275"/>
                  </a:lnTo>
                  <a:cubicBezTo>
                    <a:pt x="38302" y="115"/>
                    <a:pt x="38165" y="1"/>
                    <a:pt x="380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2" name="Google Shape;1222;p9"/>
            <p:cNvSpPr/>
            <p:nvPr/>
          </p:nvSpPr>
          <p:spPr>
            <a:xfrm>
              <a:off x="7931104" y="839292"/>
              <a:ext cx="521575" cy="87350"/>
            </a:xfrm>
            <a:custGeom>
              <a:avLst/>
              <a:gdLst/>
              <a:ahLst/>
              <a:cxnLst/>
              <a:rect l="l" t="t" r="r" b="b"/>
              <a:pathLst>
                <a:path w="20863" h="3494" fill="none" extrusionOk="0">
                  <a:moveTo>
                    <a:pt x="17461" y="1"/>
                  </a:moveTo>
                  <a:cubicBezTo>
                    <a:pt x="19333" y="1"/>
                    <a:pt x="20862" y="1530"/>
                    <a:pt x="20862" y="3425"/>
                  </a:cubicBezTo>
                  <a:lnTo>
                    <a:pt x="20862" y="3493"/>
                  </a:lnTo>
                  <a:lnTo>
                    <a:pt x="0" y="3493"/>
                  </a:lnTo>
                  <a:lnTo>
                    <a:pt x="0" y="3425"/>
                  </a:lnTo>
                  <a:cubicBezTo>
                    <a:pt x="0" y="1530"/>
                    <a:pt x="1529" y="1"/>
                    <a:pt x="3401" y="1"/>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3" name="Google Shape;1223;p9"/>
            <p:cNvSpPr/>
            <p:nvPr/>
          </p:nvSpPr>
          <p:spPr>
            <a:xfrm>
              <a:off x="7931104" y="948292"/>
              <a:ext cx="521575" cy="86750"/>
            </a:xfrm>
            <a:custGeom>
              <a:avLst/>
              <a:gdLst/>
              <a:ahLst/>
              <a:cxnLst/>
              <a:rect l="l" t="t" r="r" b="b"/>
              <a:pathLst>
                <a:path w="20863" h="3470" fill="none" extrusionOk="0">
                  <a:moveTo>
                    <a:pt x="17461" y="0"/>
                  </a:moveTo>
                  <a:cubicBezTo>
                    <a:pt x="19333" y="0"/>
                    <a:pt x="20862" y="1530"/>
                    <a:pt x="20862" y="3424"/>
                  </a:cubicBezTo>
                  <a:lnTo>
                    <a:pt x="20862" y="3470"/>
                  </a:lnTo>
                  <a:lnTo>
                    <a:pt x="0" y="3470"/>
                  </a:lnTo>
                  <a:lnTo>
                    <a:pt x="0" y="3424"/>
                  </a:lnTo>
                  <a:cubicBezTo>
                    <a:pt x="0" y="1530"/>
                    <a:pt x="1529" y="0"/>
                    <a:pt x="3401"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4" name="Google Shape;1224;p9"/>
            <p:cNvSpPr/>
            <p:nvPr/>
          </p:nvSpPr>
          <p:spPr>
            <a:xfrm>
              <a:off x="7931104" y="1056717"/>
              <a:ext cx="521575" cy="87325"/>
            </a:xfrm>
            <a:custGeom>
              <a:avLst/>
              <a:gdLst/>
              <a:ahLst/>
              <a:cxnLst/>
              <a:rect l="l" t="t" r="r" b="b"/>
              <a:pathLst>
                <a:path w="20863" h="3493" fill="none" extrusionOk="0">
                  <a:moveTo>
                    <a:pt x="17461" y="0"/>
                  </a:moveTo>
                  <a:cubicBezTo>
                    <a:pt x="19333" y="0"/>
                    <a:pt x="20862" y="1530"/>
                    <a:pt x="20862" y="3424"/>
                  </a:cubicBezTo>
                  <a:lnTo>
                    <a:pt x="20862" y="3493"/>
                  </a:lnTo>
                  <a:lnTo>
                    <a:pt x="0" y="3493"/>
                  </a:lnTo>
                  <a:lnTo>
                    <a:pt x="0" y="3424"/>
                  </a:lnTo>
                  <a:cubicBezTo>
                    <a:pt x="0" y="1530"/>
                    <a:pt x="1529" y="0"/>
                    <a:pt x="3401"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5" name="Google Shape;1225;p9"/>
            <p:cNvSpPr/>
            <p:nvPr/>
          </p:nvSpPr>
          <p:spPr>
            <a:xfrm>
              <a:off x="7931104" y="2100967"/>
              <a:ext cx="521575" cy="87325"/>
            </a:xfrm>
            <a:custGeom>
              <a:avLst/>
              <a:gdLst/>
              <a:ahLst/>
              <a:cxnLst/>
              <a:rect l="l" t="t" r="r" b="b"/>
              <a:pathLst>
                <a:path w="20863" h="3493" fill="none" extrusionOk="0">
                  <a:moveTo>
                    <a:pt x="17461" y="0"/>
                  </a:moveTo>
                  <a:cubicBezTo>
                    <a:pt x="19333" y="0"/>
                    <a:pt x="20862" y="1530"/>
                    <a:pt x="20862" y="3424"/>
                  </a:cubicBezTo>
                  <a:lnTo>
                    <a:pt x="20862" y="3493"/>
                  </a:lnTo>
                  <a:lnTo>
                    <a:pt x="0" y="3493"/>
                  </a:lnTo>
                  <a:lnTo>
                    <a:pt x="0" y="3424"/>
                  </a:lnTo>
                  <a:cubicBezTo>
                    <a:pt x="0" y="1530"/>
                    <a:pt x="1529" y="0"/>
                    <a:pt x="3401"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6" name="Google Shape;1226;p9"/>
            <p:cNvSpPr/>
            <p:nvPr/>
          </p:nvSpPr>
          <p:spPr>
            <a:xfrm>
              <a:off x="7931104" y="2209967"/>
              <a:ext cx="521575" cy="86750"/>
            </a:xfrm>
            <a:custGeom>
              <a:avLst/>
              <a:gdLst/>
              <a:ahLst/>
              <a:cxnLst/>
              <a:rect l="l" t="t" r="r" b="b"/>
              <a:pathLst>
                <a:path w="20863" h="3470" fill="none" extrusionOk="0">
                  <a:moveTo>
                    <a:pt x="17461" y="0"/>
                  </a:moveTo>
                  <a:cubicBezTo>
                    <a:pt x="19333" y="0"/>
                    <a:pt x="20862" y="1529"/>
                    <a:pt x="20862" y="3401"/>
                  </a:cubicBezTo>
                  <a:lnTo>
                    <a:pt x="20862" y="3470"/>
                  </a:lnTo>
                  <a:lnTo>
                    <a:pt x="0" y="3470"/>
                  </a:lnTo>
                  <a:lnTo>
                    <a:pt x="0" y="3401"/>
                  </a:lnTo>
                  <a:cubicBezTo>
                    <a:pt x="0" y="1529"/>
                    <a:pt x="1529" y="0"/>
                    <a:pt x="3401"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7" name="Google Shape;1227;p9"/>
            <p:cNvSpPr/>
            <p:nvPr/>
          </p:nvSpPr>
          <p:spPr>
            <a:xfrm>
              <a:off x="7931104" y="2318367"/>
              <a:ext cx="521575" cy="87350"/>
            </a:xfrm>
            <a:custGeom>
              <a:avLst/>
              <a:gdLst/>
              <a:ahLst/>
              <a:cxnLst/>
              <a:rect l="l" t="t" r="r" b="b"/>
              <a:pathLst>
                <a:path w="20863" h="3494" fill="none" extrusionOk="0">
                  <a:moveTo>
                    <a:pt x="17461" y="1"/>
                  </a:moveTo>
                  <a:cubicBezTo>
                    <a:pt x="19333" y="1"/>
                    <a:pt x="20862" y="1530"/>
                    <a:pt x="20862" y="3425"/>
                  </a:cubicBezTo>
                  <a:lnTo>
                    <a:pt x="20862" y="3493"/>
                  </a:lnTo>
                  <a:lnTo>
                    <a:pt x="0" y="3493"/>
                  </a:lnTo>
                  <a:lnTo>
                    <a:pt x="0" y="3425"/>
                  </a:lnTo>
                  <a:cubicBezTo>
                    <a:pt x="0" y="1530"/>
                    <a:pt x="1529" y="1"/>
                    <a:pt x="3401" y="1"/>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8" name="Google Shape;1228;p9"/>
            <p:cNvSpPr/>
            <p:nvPr/>
          </p:nvSpPr>
          <p:spPr>
            <a:xfrm>
              <a:off x="7713104" y="607042"/>
              <a:ext cx="957550" cy="1928775"/>
            </a:xfrm>
            <a:custGeom>
              <a:avLst/>
              <a:gdLst/>
              <a:ahLst/>
              <a:cxnLst/>
              <a:rect l="l" t="t" r="r" b="b"/>
              <a:pathLst>
                <a:path w="38302" h="77151" extrusionOk="0">
                  <a:moveTo>
                    <a:pt x="38302" y="1"/>
                  </a:moveTo>
                  <a:cubicBezTo>
                    <a:pt x="37046" y="2717"/>
                    <a:pt x="35814" y="5411"/>
                    <a:pt x="34421" y="8058"/>
                  </a:cubicBezTo>
                  <a:cubicBezTo>
                    <a:pt x="31545" y="13605"/>
                    <a:pt x="28190" y="18946"/>
                    <a:pt x="24127" y="23716"/>
                  </a:cubicBezTo>
                  <a:cubicBezTo>
                    <a:pt x="22118" y="26113"/>
                    <a:pt x="19904" y="28327"/>
                    <a:pt x="17531" y="30381"/>
                  </a:cubicBezTo>
                  <a:cubicBezTo>
                    <a:pt x="15408" y="32230"/>
                    <a:pt x="13034" y="33828"/>
                    <a:pt x="10455" y="34969"/>
                  </a:cubicBezTo>
                  <a:cubicBezTo>
                    <a:pt x="9199" y="35517"/>
                    <a:pt x="7898" y="35974"/>
                    <a:pt x="6574" y="36316"/>
                  </a:cubicBezTo>
                  <a:cubicBezTo>
                    <a:pt x="6095" y="36453"/>
                    <a:pt x="5547" y="36430"/>
                    <a:pt x="5091" y="36567"/>
                  </a:cubicBezTo>
                  <a:cubicBezTo>
                    <a:pt x="4589" y="36727"/>
                    <a:pt x="4155" y="37412"/>
                    <a:pt x="3904" y="37822"/>
                  </a:cubicBezTo>
                  <a:cubicBezTo>
                    <a:pt x="2808" y="39626"/>
                    <a:pt x="2626" y="41840"/>
                    <a:pt x="1393" y="43552"/>
                  </a:cubicBezTo>
                  <a:cubicBezTo>
                    <a:pt x="982" y="44122"/>
                    <a:pt x="526" y="44716"/>
                    <a:pt x="1" y="45286"/>
                  </a:cubicBezTo>
                  <a:lnTo>
                    <a:pt x="1" y="76876"/>
                  </a:lnTo>
                  <a:cubicBezTo>
                    <a:pt x="1" y="77036"/>
                    <a:pt x="138" y="77150"/>
                    <a:pt x="297" y="77150"/>
                  </a:cubicBezTo>
                  <a:lnTo>
                    <a:pt x="38005" y="77150"/>
                  </a:lnTo>
                  <a:cubicBezTo>
                    <a:pt x="38165" y="77150"/>
                    <a:pt x="38302" y="77036"/>
                    <a:pt x="38302" y="76876"/>
                  </a:cubicBezTo>
                  <a:lnTo>
                    <a:pt x="38302" y="1"/>
                  </a:lnTo>
                  <a:close/>
                </a:path>
              </a:pathLst>
            </a:custGeom>
            <a:solidFill>
              <a:srgbClr val="BAC8C8">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9" name="Google Shape;1229;p9"/>
            <p:cNvSpPr/>
            <p:nvPr/>
          </p:nvSpPr>
          <p:spPr>
            <a:xfrm>
              <a:off x="8017829" y="556842"/>
              <a:ext cx="348100" cy="86750"/>
            </a:xfrm>
            <a:custGeom>
              <a:avLst/>
              <a:gdLst/>
              <a:ahLst/>
              <a:cxnLst/>
              <a:rect l="l" t="t" r="r" b="b"/>
              <a:pathLst>
                <a:path w="13924" h="3470" extrusionOk="0">
                  <a:moveTo>
                    <a:pt x="274" y="0"/>
                  </a:moveTo>
                  <a:cubicBezTo>
                    <a:pt x="137" y="0"/>
                    <a:pt x="0" y="114"/>
                    <a:pt x="0" y="274"/>
                  </a:cubicBezTo>
                  <a:lnTo>
                    <a:pt x="0" y="3196"/>
                  </a:lnTo>
                  <a:cubicBezTo>
                    <a:pt x="0" y="3356"/>
                    <a:pt x="137" y="3470"/>
                    <a:pt x="274" y="3470"/>
                  </a:cubicBezTo>
                  <a:lnTo>
                    <a:pt x="13650" y="3470"/>
                  </a:lnTo>
                  <a:cubicBezTo>
                    <a:pt x="13787" y="3470"/>
                    <a:pt x="13924" y="3356"/>
                    <a:pt x="13924" y="3196"/>
                  </a:cubicBezTo>
                  <a:lnTo>
                    <a:pt x="13924" y="274"/>
                  </a:lnTo>
                  <a:cubicBezTo>
                    <a:pt x="13924" y="114"/>
                    <a:pt x="13787" y="0"/>
                    <a:pt x="136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0" name="Google Shape;1230;p9"/>
            <p:cNvSpPr/>
            <p:nvPr/>
          </p:nvSpPr>
          <p:spPr>
            <a:xfrm>
              <a:off x="7800429" y="1492092"/>
              <a:ext cx="86750" cy="326425"/>
            </a:xfrm>
            <a:custGeom>
              <a:avLst/>
              <a:gdLst/>
              <a:ahLst/>
              <a:cxnLst/>
              <a:rect l="l" t="t" r="r" b="b"/>
              <a:pathLst>
                <a:path w="3470" h="13057" extrusionOk="0">
                  <a:moveTo>
                    <a:pt x="342" y="1"/>
                  </a:moveTo>
                  <a:cubicBezTo>
                    <a:pt x="160" y="1"/>
                    <a:pt x="0" y="138"/>
                    <a:pt x="0" y="343"/>
                  </a:cubicBezTo>
                  <a:lnTo>
                    <a:pt x="205" y="12715"/>
                  </a:lnTo>
                  <a:cubicBezTo>
                    <a:pt x="205" y="12897"/>
                    <a:pt x="342" y="13057"/>
                    <a:pt x="548" y="13057"/>
                  </a:cubicBezTo>
                  <a:lnTo>
                    <a:pt x="2944" y="13057"/>
                  </a:lnTo>
                  <a:cubicBezTo>
                    <a:pt x="3127" y="13057"/>
                    <a:pt x="3264" y="12897"/>
                    <a:pt x="3264" y="12715"/>
                  </a:cubicBezTo>
                  <a:lnTo>
                    <a:pt x="3469" y="343"/>
                  </a:lnTo>
                  <a:cubicBezTo>
                    <a:pt x="3469" y="138"/>
                    <a:pt x="3333" y="1"/>
                    <a:pt x="3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1" name="Google Shape;1231;p9"/>
            <p:cNvSpPr/>
            <p:nvPr/>
          </p:nvSpPr>
          <p:spPr>
            <a:xfrm>
              <a:off x="7816404" y="1508092"/>
              <a:ext cx="54800" cy="54800"/>
            </a:xfrm>
            <a:custGeom>
              <a:avLst/>
              <a:gdLst/>
              <a:ahLst/>
              <a:cxnLst/>
              <a:rect l="l" t="t" r="r" b="b"/>
              <a:pathLst>
                <a:path w="2192" h="2192" extrusionOk="0">
                  <a:moveTo>
                    <a:pt x="1096" y="0"/>
                  </a:moveTo>
                  <a:cubicBezTo>
                    <a:pt x="502" y="0"/>
                    <a:pt x="0" y="502"/>
                    <a:pt x="0" y="1096"/>
                  </a:cubicBezTo>
                  <a:cubicBezTo>
                    <a:pt x="0" y="1689"/>
                    <a:pt x="502" y="2191"/>
                    <a:pt x="1096" y="2191"/>
                  </a:cubicBezTo>
                  <a:cubicBezTo>
                    <a:pt x="1689" y="2191"/>
                    <a:pt x="2191" y="1689"/>
                    <a:pt x="2191" y="1096"/>
                  </a:cubicBezTo>
                  <a:cubicBezTo>
                    <a:pt x="2191" y="502"/>
                    <a:pt x="1689" y="0"/>
                    <a:pt x="10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2" name="Google Shape;1232;p9"/>
            <p:cNvSpPr/>
            <p:nvPr/>
          </p:nvSpPr>
          <p:spPr>
            <a:xfrm>
              <a:off x="7839229" y="1516067"/>
              <a:ext cx="9150" cy="38825"/>
            </a:xfrm>
            <a:custGeom>
              <a:avLst/>
              <a:gdLst/>
              <a:ahLst/>
              <a:cxnLst/>
              <a:rect l="l" t="t" r="r" b="b"/>
              <a:pathLst>
                <a:path w="366" h="1553" extrusionOk="0">
                  <a:moveTo>
                    <a:pt x="160" y="1"/>
                  </a:moveTo>
                  <a:cubicBezTo>
                    <a:pt x="69" y="1"/>
                    <a:pt x="0" y="46"/>
                    <a:pt x="0" y="138"/>
                  </a:cubicBezTo>
                  <a:lnTo>
                    <a:pt x="0" y="1416"/>
                  </a:lnTo>
                  <a:cubicBezTo>
                    <a:pt x="0" y="1484"/>
                    <a:pt x="69" y="1553"/>
                    <a:pt x="160" y="1553"/>
                  </a:cubicBezTo>
                  <a:lnTo>
                    <a:pt x="228" y="1553"/>
                  </a:lnTo>
                  <a:cubicBezTo>
                    <a:pt x="297" y="1553"/>
                    <a:pt x="365" y="1484"/>
                    <a:pt x="365" y="1416"/>
                  </a:cubicBezTo>
                  <a:lnTo>
                    <a:pt x="365" y="138"/>
                  </a:lnTo>
                  <a:cubicBezTo>
                    <a:pt x="365" y="46"/>
                    <a:pt x="297" y="1"/>
                    <a:pt x="2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3" name="Google Shape;1233;p9"/>
            <p:cNvSpPr/>
            <p:nvPr/>
          </p:nvSpPr>
          <p:spPr>
            <a:xfrm>
              <a:off x="8648379" y="578517"/>
              <a:ext cx="43950" cy="217450"/>
            </a:xfrm>
            <a:custGeom>
              <a:avLst/>
              <a:gdLst/>
              <a:ahLst/>
              <a:cxnLst/>
              <a:rect l="l" t="t" r="r" b="b"/>
              <a:pathLst>
                <a:path w="1758" h="8698" extrusionOk="0">
                  <a:moveTo>
                    <a:pt x="411" y="1"/>
                  </a:moveTo>
                  <a:cubicBezTo>
                    <a:pt x="183" y="1"/>
                    <a:pt x="0" y="160"/>
                    <a:pt x="0" y="389"/>
                  </a:cubicBezTo>
                  <a:lnTo>
                    <a:pt x="0" y="8309"/>
                  </a:lnTo>
                  <a:cubicBezTo>
                    <a:pt x="0" y="8514"/>
                    <a:pt x="183" y="8697"/>
                    <a:pt x="411" y="8697"/>
                  </a:cubicBezTo>
                  <a:lnTo>
                    <a:pt x="1347" y="8697"/>
                  </a:lnTo>
                  <a:cubicBezTo>
                    <a:pt x="1575" y="8697"/>
                    <a:pt x="1758" y="8514"/>
                    <a:pt x="1758" y="8309"/>
                  </a:cubicBezTo>
                  <a:lnTo>
                    <a:pt x="1758" y="389"/>
                  </a:lnTo>
                  <a:cubicBezTo>
                    <a:pt x="1758" y="160"/>
                    <a:pt x="1575" y="1"/>
                    <a:pt x="13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4" name="Google Shape;1234;p9"/>
            <p:cNvSpPr/>
            <p:nvPr/>
          </p:nvSpPr>
          <p:spPr>
            <a:xfrm>
              <a:off x="8648379" y="2188267"/>
              <a:ext cx="43950" cy="217450"/>
            </a:xfrm>
            <a:custGeom>
              <a:avLst/>
              <a:gdLst/>
              <a:ahLst/>
              <a:cxnLst/>
              <a:rect l="l" t="t" r="r" b="b"/>
              <a:pathLst>
                <a:path w="1758" h="8698" extrusionOk="0">
                  <a:moveTo>
                    <a:pt x="411" y="1"/>
                  </a:moveTo>
                  <a:cubicBezTo>
                    <a:pt x="183" y="1"/>
                    <a:pt x="0" y="161"/>
                    <a:pt x="0" y="389"/>
                  </a:cubicBezTo>
                  <a:lnTo>
                    <a:pt x="0" y="8286"/>
                  </a:lnTo>
                  <a:cubicBezTo>
                    <a:pt x="0" y="8515"/>
                    <a:pt x="183" y="8697"/>
                    <a:pt x="411" y="8697"/>
                  </a:cubicBezTo>
                  <a:lnTo>
                    <a:pt x="1347" y="8697"/>
                  </a:lnTo>
                  <a:cubicBezTo>
                    <a:pt x="1575" y="8697"/>
                    <a:pt x="1758" y="8515"/>
                    <a:pt x="1758" y="8286"/>
                  </a:cubicBezTo>
                  <a:lnTo>
                    <a:pt x="1758" y="389"/>
                  </a:lnTo>
                  <a:cubicBezTo>
                    <a:pt x="1758" y="161"/>
                    <a:pt x="1575" y="1"/>
                    <a:pt x="13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5" name="Google Shape;1235;p9"/>
            <p:cNvSpPr/>
            <p:nvPr/>
          </p:nvSpPr>
          <p:spPr>
            <a:xfrm>
              <a:off x="8649529" y="2208817"/>
              <a:ext cx="42800" cy="42250"/>
            </a:xfrm>
            <a:custGeom>
              <a:avLst/>
              <a:gdLst/>
              <a:ahLst/>
              <a:cxnLst/>
              <a:rect l="l" t="t" r="r" b="b"/>
              <a:pathLst>
                <a:path w="1712" h="1690" extrusionOk="0">
                  <a:moveTo>
                    <a:pt x="867" y="0"/>
                  </a:moveTo>
                  <a:cubicBezTo>
                    <a:pt x="411" y="0"/>
                    <a:pt x="0" y="388"/>
                    <a:pt x="23" y="845"/>
                  </a:cubicBezTo>
                  <a:cubicBezTo>
                    <a:pt x="46" y="1301"/>
                    <a:pt x="388" y="1690"/>
                    <a:pt x="867" y="1690"/>
                  </a:cubicBezTo>
                  <a:cubicBezTo>
                    <a:pt x="1301" y="1690"/>
                    <a:pt x="1712" y="1301"/>
                    <a:pt x="1689" y="845"/>
                  </a:cubicBezTo>
                  <a:cubicBezTo>
                    <a:pt x="1689" y="388"/>
                    <a:pt x="1324" y="0"/>
                    <a:pt x="8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6" name="Google Shape;1236;p9"/>
            <p:cNvSpPr/>
            <p:nvPr/>
          </p:nvSpPr>
          <p:spPr>
            <a:xfrm>
              <a:off x="8647229" y="599642"/>
              <a:ext cx="47400" cy="46800"/>
            </a:xfrm>
            <a:custGeom>
              <a:avLst/>
              <a:gdLst/>
              <a:ahLst/>
              <a:cxnLst/>
              <a:rect l="l" t="t" r="r" b="b"/>
              <a:pathLst>
                <a:path w="1896" h="1872" extrusionOk="0">
                  <a:moveTo>
                    <a:pt x="959" y="0"/>
                  </a:moveTo>
                  <a:cubicBezTo>
                    <a:pt x="457" y="0"/>
                    <a:pt x="1" y="434"/>
                    <a:pt x="24" y="936"/>
                  </a:cubicBezTo>
                  <a:cubicBezTo>
                    <a:pt x="46" y="1438"/>
                    <a:pt x="434" y="1872"/>
                    <a:pt x="959" y="1872"/>
                  </a:cubicBezTo>
                  <a:cubicBezTo>
                    <a:pt x="1439" y="1872"/>
                    <a:pt x="1895" y="1438"/>
                    <a:pt x="1872" y="936"/>
                  </a:cubicBezTo>
                  <a:cubicBezTo>
                    <a:pt x="1850" y="434"/>
                    <a:pt x="1462" y="0"/>
                    <a:pt x="9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7" name="Google Shape;1237;p9"/>
            <p:cNvSpPr/>
            <p:nvPr/>
          </p:nvSpPr>
          <p:spPr>
            <a:xfrm>
              <a:off x="7738229" y="496267"/>
              <a:ext cx="70200" cy="313175"/>
            </a:xfrm>
            <a:custGeom>
              <a:avLst/>
              <a:gdLst/>
              <a:ahLst/>
              <a:cxnLst/>
              <a:rect l="l" t="t" r="r" b="b"/>
              <a:pathLst>
                <a:path w="2808" h="12527" extrusionOk="0">
                  <a:moveTo>
                    <a:pt x="1545" y="1"/>
                  </a:moveTo>
                  <a:cubicBezTo>
                    <a:pt x="914" y="1"/>
                    <a:pt x="274" y="395"/>
                    <a:pt x="274" y="1191"/>
                  </a:cubicBezTo>
                  <a:cubicBezTo>
                    <a:pt x="251" y="3245"/>
                    <a:pt x="251" y="5276"/>
                    <a:pt x="228" y="7331"/>
                  </a:cubicBezTo>
                  <a:cubicBezTo>
                    <a:pt x="228" y="8997"/>
                    <a:pt x="0" y="10732"/>
                    <a:pt x="730" y="12261"/>
                  </a:cubicBezTo>
                  <a:cubicBezTo>
                    <a:pt x="809" y="12441"/>
                    <a:pt x="982" y="12526"/>
                    <a:pt x="1158" y="12526"/>
                  </a:cubicBezTo>
                  <a:cubicBezTo>
                    <a:pt x="1341" y="12526"/>
                    <a:pt x="1528" y="12435"/>
                    <a:pt x="1621" y="12261"/>
                  </a:cubicBezTo>
                  <a:cubicBezTo>
                    <a:pt x="2442" y="10777"/>
                    <a:pt x="2305" y="8997"/>
                    <a:pt x="2420" y="7331"/>
                  </a:cubicBezTo>
                  <a:cubicBezTo>
                    <a:pt x="2534" y="5276"/>
                    <a:pt x="2648" y="3245"/>
                    <a:pt x="2762" y="1191"/>
                  </a:cubicBezTo>
                  <a:cubicBezTo>
                    <a:pt x="2808" y="400"/>
                    <a:pt x="2181" y="1"/>
                    <a:pt x="1545" y="1"/>
                  </a:cubicBez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8" name="Google Shape;1238;p9"/>
            <p:cNvSpPr/>
            <p:nvPr/>
          </p:nvSpPr>
          <p:spPr>
            <a:xfrm>
              <a:off x="7713104" y="2615113"/>
              <a:ext cx="957550" cy="2087975"/>
            </a:xfrm>
            <a:custGeom>
              <a:avLst/>
              <a:gdLst/>
              <a:ahLst/>
              <a:cxnLst/>
              <a:rect l="l" t="t" r="r" b="b"/>
              <a:pathLst>
                <a:path w="38302" h="83519" extrusionOk="0">
                  <a:moveTo>
                    <a:pt x="297" y="1"/>
                  </a:moveTo>
                  <a:cubicBezTo>
                    <a:pt x="138" y="1"/>
                    <a:pt x="1" y="115"/>
                    <a:pt x="1" y="274"/>
                  </a:cubicBezTo>
                  <a:lnTo>
                    <a:pt x="1" y="83244"/>
                  </a:lnTo>
                  <a:cubicBezTo>
                    <a:pt x="1" y="83404"/>
                    <a:pt x="138" y="83518"/>
                    <a:pt x="297" y="83518"/>
                  </a:cubicBezTo>
                  <a:lnTo>
                    <a:pt x="38005" y="83518"/>
                  </a:lnTo>
                  <a:cubicBezTo>
                    <a:pt x="38165" y="83518"/>
                    <a:pt x="38302" y="83404"/>
                    <a:pt x="38302" y="83244"/>
                  </a:cubicBezTo>
                  <a:lnTo>
                    <a:pt x="38302" y="274"/>
                  </a:lnTo>
                  <a:cubicBezTo>
                    <a:pt x="38302" y="115"/>
                    <a:pt x="38165" y="1"/>
                    <a:pt x="380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9" name="Google Shape;1239;p9"/>
            <p:cNvSpPr/>
            <p:nvPr/>
          </p:nvSpPr>
          <p:spPr>
            <a:xfrm>
              <a:off x="7931104" y="3006563"/>
              <a:ext cx="521575" cy="87325"/>
            </a:xfrm>
            <a:custGeom>
              <a:avLst/>
              <a:gdLst/>
              <a:ahLst/>
              <a:cxnLst/>
              <a:rect l="l" t="t" r="r" b="b"/>
              <a:pathLst>
                <a:path w="20863" h="3493" fill="none" extrusionOk="0">
                  <a:moveTo>
                    <a:pt x="17461" y="1"/>
                  </a:moveTo>
                  <a:cubicBezTo>
                    <a:pt x="19333" y="1"/>
                    <a:pt x="20862" y="1530"/>
                    <a:pt x="20862" y="3425"/>
                  </a:cubicBezTo>
                  <a:lnTo>
                    <a:pt x="20862" y="3493"/>
                  </a:lnTo>
                  <a:lnTo>
                    <a:pt x="0" y="3493"/>
                  </a:lnTo>
                  <a:lnTo>
                    <a:pt x="0" y="3425"/>
                  </a:lnTo>
                  <a:cubicBezTo>
                    <a:pt x="0" y="1530"/>
                    <a:pt x="1529" y="1"/>
                    <a:pt x="3401" y="1"/>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0" name="Google Shape;1240;p9"/>
            <p:cNvSpPr/>
            <p:nvPr/>
          </p:nvSpPr>
          <p:spPr>
            <a:xfrm>
              <a:off x="8017829" y="2724113"/>
              <a:ext cx="348100" cy="86750"/>
            </a:xfrm>
            <a:custGeom>
              <a:avLst/>
              <a:gdLst/>
              <a:ahLst/>
              <a:cxnLst/>
              <a:rect l="l" t="t" r="r" b="b"/>
              <a:pathLst>
                <a:path w="13924" h="3470" extrusionOk="0">
                  <a:moveTo>
                    <a:pt x="274" y="0"/>
                  </a:moveTo>
                  <a:cubicBezTo>
                    <a:pt x="137" y="0"/>
                    <a:pt x="0" y="114"/>
                    <a:pt x="0" y="274"/>
                  </a:cubicBezTo>
                  <a:lnTo>
                    <a:pt x="0" y="3196"/>
                  </a:lnTo>
                  <a:cubicBezTo>
                    <a:pt x="0" y="3356"/>
                    <a:pt x="137" y="3470"/>
                    <a:pt x="274" y="3470"/>
                  </a:cubicBezTo>
                  <a:lnTo>
                    <a:pt x="13650" y="3470"/>
                  </a:lnTo>
                  <a:cubicBezTo>
                    <a:pt x="13787" y="3470"/>
                    <a:pt x="13924" y="3356"/>
                    <a:pt x="13924" y="3196"/>
                  </a:cubicBezTo>
                  <a:lnTo>
                    <a:pt x="13924" y="274"/>
                  </a:lnTo>
                  <a:cubicBezTo>
                    <a:pt x="13924" y="114"/>
                    <a:pt x="13787" y="0"/>
                    <a:pt x="136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1" name="Google Shape;1241;p9"/>
            <p:cNvSpPr/>
            <p:nvPr/>
          </p:nvSpPr>
          <p:spPr>
            <a:xfrm>
              <a:off x="7738229" y="2663538"/>
              <a:ext cx="70200" cy="312950"/>
            </a:xfrm>
            <a:custGeom>
              <a:avLst/>
              <a:gdLst/>
              <a:ahLst/>
              <a:cxnLst/>
              <a:rect l="l" t="t" r="r" b="b"/>
              <a:pathLst>
                <a:path w="2808" h="12518" extrusionOk="0">
                  <a:moveTo>
                    <a:pt x="1545" y="1"/>
                  </a:moveTo>
                  <a:cubicBezTo>
                    <a:pt x="914" y="1"/>
                    <a:pt x="274" y="395"/>
                    <a:pt x="274" y="1191"/>
                  </a:cubicBezTo>
                  <a:cubicBezTo>
                    <a:pt x="251" y="3245"/>
                    <a:pt x="251" y="5276"/>
                    <a:pt x="228" y="7331"/>
                  </a:cubicBezTo>
                  <a:cubicBezTo>
                    <a:pt x="228" y="8997"/>
                    <a:pt x="0" y="10709"/>
                    <a:pt x="730" y="12261"/>
                  </a:cubicBezTo>
                  <a:cubicBezTo>
                    <a:pt x="808" y="12437"/>
                    <a:pt x="976" y="12518"/>
                    <a:pt x="1149" y="12518"/>
                  </a:cubicBezTo>
                  <a:cubicBezTo>
                    <a:pt x="1335" y="12518"/>
                    <a:pt x="1526" y="12426"/>
                    <a:pt x="1621" y="12261"/>
                  </a:cubicBezTo>
                  <a:cubicBezTo>
                    <a:pt x="2442" y="10777"/>
                    <a:pt x="2305" y="8997"/>
                    <a:pt x="2420" y="7331"/>
                  </a:cubicBezTo>
                  <a:cubicBezTo>
                    <a:pt x="2534" y="5276"/>
                    <a:pt x="2648" y="3245"/>
                    <a:pt x="2762" y="1191"/>
                  </a:cubicBezTo>
                  <a:cubicBezTo>
                    <a:pt x="2808" y="400"/>
                    <a:pt x="2181" y="1"/>
                    <a:pt x="1545" y="1"/>
                  </a:cubicBez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2" name="Google Shape;1242;p9"/>
            <p:cNvSpPr/>
            <p:nvPr/>
          </p:nvSpPr>
          <p:spPr>
            <a:xfrm>
              <a:off x="6768133" y="1656442"/>
              <a:ext cx="80475" cy="162075"/>
            </a:xfrm>
            <a:custGeom>
              <a:avLst/>
              <a:gdLst/>
              <a:ahLst/>
              <a:cxnLst/>
              <a:rect l="l" t="t" r="r" b="b"/>
              <a:pathLst>
                <a:path w="3219" h="6483" extrusionOk="0">
                  <a:moveTo>
                    <a:pt x="3219" y="1"/>
                  </a:moveTo>
                  <a:lnTo>
                    <a:pt x="3219" y="1"/>
                  </a:lnTo>
                  <a:cubicBezTo>
                    <a:pt x="2740" y="1073"/>
                    <a:pt x="2351" y="2260"/>
                    <a:pt x="1507" y="3128"/>
                  </a:cubicBezTo>
                  <a:cubicBezTo>
                    <a:pt x="1187" y="3432"/>
                    <a:pt x="827" y="3604"/>
                    <a:pt x="487" y="3604"/>
                  </a:cubicBezTo>
                  <a:cubicBezTo>
                    <a:pt x="317" y="3604"/>
                    <a:pt x="153" y="3561"/>
                    <a:pt x="0" y="3470"/>
                  </a:cubicBezTo>
                  <a:lnTo>
                    <a:pt x="0" y="3470"/>
                  </a:lnTo>
                  <a:lnTo>
                    <a:pt x="46" y="6141"/>
                  </a:lnTo>
                  <a:cubicBezTo>
                    <a:pt x="46" y="6323"/>
                    <a:pt x="206" y="6483"/>
                    <a:pt x="389" y="6483"/>
                  </a:cubicBezTo>
                  <a:lnTo>
                    <a:pt x="2785" y="6483"/>
                  </a:lnTo>
                  <a:cubicBezTo>
                    <a:pt x="2968" y="6483"/>
                    <a:pt x="3128" y="6323"/>
                    <a:pt x="3128" y="6141"/>
                  </a:cubicBezTo>
                  <a:lnTo>
                    <a:pt x="3219" y="1"/>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3" name="Google Shape;1243;p9"/>
            <p:cNvSpPr/>
            <p:nvPr/>
          </p:nvSpPr>
          <p:spPr>
            <a:xfrm>
              <a:off x="7804404" y="1656442"/>
              <a:ext cx="80500" cy="162075"/>
            </a:xfrm>
            <a:custGeom>
              <a:avLst/>
              <a:gdLst/>
              <a:ahLst/>
              <a:cxnLst/>
              <a:rect l="l" t="t" r="r" b="b"/>
              <a:pathLst>
                <a:path w="3220" h="6483" extrusionOk="0">
                  <a:moveTo>
                    <a:pt x="3219" y="1"/>
                  </a:moveTo>
                  <a:lnTo>
                    <a:pt x="3219" y="1"/>
                  </a:lnTo>
                  <a:cubicBezTo>
                    <a:pt x="2717" y="1073"/>
                    <a:pt x="2329" y="2260"/>
                    <a:pt x="1507" y="3128"/>
                  </a:cubicBezTo>
                  <a:cubicBezTo>
                    <a:pt x="1188" y="3432"/>
                    <a:pt x="828" y="3604"/>
                    <a:pt x="488" y="3604"/>
                  </a:cubicBezTo>
                  <a:cubicBezTo>
                    <a:pt x="318" y="3604"/>
                    <a:pt x="153" y="3561"/>
                    <a:pt x="1" y="3470"/>
                  </a:cubicBezTo>
                  <a:lnTo>
                    <a:pt x="1" y="3470"/>
                  </a:lnTo>
                  <a:lnTo>
                    <a:pt x="46" y="6141"/>
                  </a:lnTo>
                  <a:cubicBezTo>
                    <a:pt x="46" y="6323"/>
                    <a:pt x="183" y="6483"/>
                    <a:pt x="389" y="6483"/>
                  </a:cubicBezTo>
                  <a:lnTo>
                    <a:pt x="2785" y="6483"/>
                  </a:lnTo>
                  <a:cubicBezTo>
                    <a:pt x="2968" y="6483"/>
                    <a:pt x="3105" y="6323"/>
                    <a:pt x="3105" y="6141"/>
                  </a:cubicBezTo>
                  <a:lnTo>
                    <a:pt x="3219" y="1"/>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4" name="Google Shape;1244;p9"/>
            <p:cNvSpPr/>
            <p:nvPr/>
          </p:nvSpPr>
          <p:spPr>
            <a:xfrm>
              <a:off x="6764708" y="1606042"/>
              <a:ext cx="59750" cy="106750"/>
            </a:xfrm>
            <a:custGeom>
              <a:avLst/>
              <a:gdLst/>
              <a:ahLst/>
              <a:cxnLst/>
              <a:rect l="l" t="t" r="r" b="b"/>
              <a:pathLst>
                <a:path w="2390" h="4270" extrusionOk="0">
                  <a:moveTo>
                    <a:pt x="1178" y="1"/>
                  </a:moveTo>
                  <a:cubicBezTo>
                    <a:pt x="707" y="1"/>
                    <a:pt x="248" y="252"/>
                    <a:pt x="137" y="807"/>
                  </a:cubicBezTo>
                  <a:cubicBezTo>
                    <a:pt x="1" y="1446"/>
                    <a:pt x="115" y="2085"/>
                    <a:pt x="183" y="2724"/>
                  </a:cubicBezTo>
                  <a:cubicBezTo>
                    <a:pt x="229" y="3272"/>
                    <a:pt x="206" y="3774"/>
                    <a:pt x="640" y="4162"/>
                  </a:cubicBezTo>
                  <a:cubicBezTo>
                    <a:pt x="711" y="4233"/>
                    <a:pt x="800" y="4269"/>
                    <a:pt x="890" y="4269"/>
                  </a:cubicBezTo>
                  <a:cubicBezTo>
                    <a:pt x="945" y="4269"/>
                    <a:pt x="999" y="4256"/>
                    <a:pt x="1050" y="4231"/>
                  </a:cubicBezTo>
                  <a:cubicBezTo>
                    <a:pt x="1553" y="3934"/>
                    <a:pt x="1644" y="3477"/>
                    <a:pt x="1827" y="2952"/>
                  </a:cubicBezTo>
                  <a:cubicBezTo>
                    <a:pt x="2055" y="2359"/>
                    <a:pt x="2329" y="1743"/>
                    <a:pt x="2352" y="1104"/>
                  </a:cubicBezTo>
                  <a:cubicBezTo>
                    <a:pt x="2390" y="403"/>
                    <a:pt x="1773" y="1"/>
                    <a:pt x="11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5" name="Google Shape;1245;p9"/>
            <p:cNvSpPr/>
            <p:nvPr/>
          </p:nvSpPr>
          <p:spPr>
            <a:xfrm>
              <a:off x="7800979" y="1606042"/>
              <a:ext cx="59450" cy="106750"/>
            </a:xfrm>
            <a:custGeom>
              <a:avLst/>
              <a:gdLst/>
              <a:ahLst/>
              <a:cxnLst/>
              <a:rect l="l" t="t" r="r" b="b"/>
              <a:pathLst>
                <a:path w="2378" h="4270" extrusionOk="0">
                  <a:moveTo>
                    <a:pt x="1171" y="1"/>
                  </a:moveTo>
                  <a:cubicBezTo>
                    <a:pt x="703" y="1"/>
                    <a:pt x="249" y="252"/>
                    <a:pt x="138" y="807"/>
                  </a:cubicBezTo>
                  <a:cubicBezTo>
                    <a:pt x="1" y="1446"/>
                    <a:pt x="115" y="2085"/>
                    <a:pt x="183" y="2724"/>
                  </a:cubicBezTo>
                  <a:cubicBezTo>
                    <a:pt x="229" y="3272"/>
                    <a:pt x="206" y="3774"/>
                    <a:pt x="617" y="4162"/>
                  </a:cubicBezTo>
                  <a:cubicBezTo>
                    <a:pt x="688" y="4233"/>
                    <a:pt x="787" y="4269"/>
                    <a:pt x="883" y="4269"/>
                  </a:cubicBezTo>
                  <a:cubicBezTo>
                    <a:pt x="942" y="4269"/>
                    <a:pt x="999" y="4256"/>
                    <a:pt x="1051" y="4231"/>
                  </a:cubicBezTo>
                  <a:cubicBezTo>
                    <a:pt x="1553" y="3934"/>
                    <a:pt x="1644" y="3477"/>
                    <a:pt x="1827" y="2952"/>
                  </a:cubicBezTo>
                  <a:cubicBezTo>
                    <a:pt x="2032" y="2359"/>
                    <a:pt x="2329" y="1743"/>
                    <a:pt x="2352" y="1104"/>
                  </a:cubicBezTo>
                  <a:cubicBezTo>
                    <a:pt x="2377" y="403"/>
                    <a:pt x="1763" y="1"/>
                    <a:pt x="11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6" name="Google Shape;1246;p9"/>
            <p:cNvSpPr/>
            <p:nvPr/>
          </p:nvSpPr>
          <p:spPr>
            <a:xfrm>
              <a:off x="7604679" y="629867"/>
              <a:ext cx="43400" cy="166100"/>
            </a:xfrm>
            <a:custGeom>
              <a:avLst/>
              <a:gdLst/>
              <a:ahLst/>
              <a:cxnLst/>
              <a:rect l="l" t="t" r="r" b="b"/>
              <a:pathLst>
                <a:path w="1736" h="6644" extrusionOk="0">
                  <a:moveTo>
                    <a:pt x="1736" y="1"/>
                  </a:moveTo>
                  <a:cubicBezTo>
                    <a:pt x="1325" y="526"/>
                    <a:pt x="914" y="1028"/>
                    <a:pt x="480" y="1553"/>
                  </a:cubicBezTo>
                  <a:cubicBezTo>
                    <a:pt x="320" y="1736"/>
                    <a:pt x="161" y="1918"/>
                    <a:pt x="1" y="2101"/>
                  </a:cubicBezTo>
                  <a:lnTo>
                    <a:pt x="1" y="6255"/>
                  </a:lnTo>
                  <a:cubicBezTo>
                    <a:pt x="1" y="6460"/>
                    <a:pt x="184" y="6643"/>
                    <a:pt x="389" y="6643"/>
                  </a:cubicBezTo>
                  <a:lnTo>
                    <a:pt x="1348" y="6643"/>
                  </a:lnTo>
                  <a:cubicBezTo>
                    <a:pt x="1553" y="6643"/>
                    <a:pt x="1736" y="6460"/>
                    <a:pt x="1736" y="6255"/>
                  </a:cubicBezTo>
                  <a:lnTo>
                    <a:pt x="1736" y="1"/>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7" name="Google Shape;1247;p9"/>
            <p:cNvSpPr/>
            <p:nvPr/>
          </p:nvSpPr>
          <p:spPr>
            <a:xfrm>
              <a:off x="7604679" y="2240192"/>
              <a:ext cx="43400" cy="165525"/>
            </a:xfrm>
            <a:custGeom>
              <a:avLst/>
              <a:gdLst/>
              <a:ahLst/>
              <a:cxnLst/>
              <a:rect l="l" t="t" r="r" b="b"/>
              <a:pathLst>
                <a:path w="1736" h="6621" extrusionOk="0">
                  <a:moveTo>
                    <a:pt x="1736" y="1"/>
                  </a:moveTo>
                  <a:cubicBezTo>
                    <a:pt x="1211" y="731"/>
                    <a:pt x="640" y="1439"/>
                    <a:pt x="1" y="2078"/>
                  </a:cubicBezTo>
                  <a:lnTo>
                    <a:pt x="1" y="6209"/>
                  </a:lnTo>
                  <a:cubicBezTo>
                    <a:pt x="1" y="6438"/>
                    <a:pt x="184" y="6620"/>
                    <a:pt x="389" y="6620"/>
                  </a:cubicBezTo>
                  <a:lnTo>
                    <a:pt x="1348" y="6620"/>
                  </a:lnTo>
                  <a:cubicBezTo>
                    <a:pt x="1553" y="6620"/>
                    <a:pt x="1736" y="6438"/>
                    <a:pt x="1736" y="6209"/>
                  </a:cubicBezTo>
                  <a:lnTo>
                    <a:pt x="1736" y="1"/>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8" name="Google Shape;1248;p9"/>
            <p:cNvSpPr/>
            <p:nvPr/>
          </p:nvSpPr>
          <p:spPr>
            <a:xfrm>
              <a:off x="8648954" y="629867"/>
              <a:ext cx="43375" cy="166100"/>
            </a:xfrm>
            <a:custGeom>
              <a:avLst/>
              <a:gdLst/>
              <a:ahLst/>
              <a:cxnLst/>
              <a:rect l="l" t="t" r="r" b="b"/>
              <a:pathLst>
                <a:path w="1735" h="6644" extrusionOk="0">
                  <a:moveTo>
                    <a:pt x="1735" y="1"/>
                  </a:moveTo>
                  <a:cubicBezTo>
                    <a:pt x="1301" y="526"/>
                    <a:pt x="890" y="1028"/>
                    <a:pt x="480" y="1553"/>
                  </a:cubicBezTo>
                  <a:cubicBezTo>
                    <a:pt x="320" y="1736"/>
                    <a:pt x="160" y="1918"/>
                    <a:pt x="0" y="2101"/>
                  </a:cubicBezTo>
                  <a:lnTo>
                    <a:pt x="0" y="6255"/>
                  </a:lnTo>
                  <a:cubicBezTo>
                    <a:pt x="0" y="6460"/>
                    <a:pt x="160" y="6643"/>
                    <a:pt x="388" y="6643"/>
                  </a:cubicBezTo>
                  <a:lnTo>
                    <a:pt x="1347" y="6643"/>
                  </a:lnTo>
                  <a:cubicBezTo>
                    <a:pt x="1552" y="6643"/>
                    <a:pt x="1735" y="6460"/>
                    <a:pt x="1735" y="6255"/>
                  </a:cubicBezTo>
                  <a:lnTo>
                    <a:pt x="1735" y="1"/>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9" name="Google Shape;1249;p9"/>
            <p:cNvSpPr/>
            <p:nvPr/>
          </p:nvSpPr>
          <p:spPr>
            <a:xfrm>
              <a:off x="8648379" y="2240192"/>
              <a:ext cx="43950" cy="165525"/>
            </a:xfrm>
            <a:custGeom>
              <a:avLst/>
              <a:gdLst/>
              <a:ahLst/>
              <a:cxnLst/>
              <a:rect l="l" t="t" r="r" b="b"/>
              <a:pathLst>
                <a:path w="1758" h="6621" extrusionOk="0">
                  <a:moveTo>
                    <a:pt x="1758" y="1"/>
                  </a:moveTo>
                  <a:cubicBezTo>
                    <a:pt x="1210" y="731"/>
                    <a:pt x="640" y="1439"/>
                    <a:pt x="0" y="2078"/>
                  </a:cubicBezTo>
                  <a:lnTo>
                    <a:pt x="0" y="6209"/>
                  </a:lnTo>
                  <a:cubicBezTo>
                    <a:pt x="0" y="6438"/>
                    <a:pt x="183" y="6620"/>
                    <a:pt x="411" y="6620"/>
                  </a:cubicBezTo>
                  <a:lnTo>
                    <a:pt x="1347" y="6620"/>
                  </a:lnTo>
                  <a:cubicBezTo>
                    <a:pt x="1575" y="6620"/>
                    <a:pt x="1758" y="6438"/>
                    <a:pt x="1758" y="6209"/>
                  </a:cubicBezTo>
                  <a:lnTo>
                    <a:pt x="1758" y="1"/>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0" name="Google Shape;1250;p9"/>
            <p:cNvSpPr/>
            <p:nvPr/>
          </p:nvSpPr>
          <p:spPr>
            <a:xfrm>
              <a:off x="8648379" y="4407463"/>
              <a:ext cx="43950" cy="165525"/>
            </a:xfrm>
            <a:custGeom>
              <a:avLst/>
              <a:gdLst/>
              <a:ahLst/>
              <a:cxnLst/>
              <a:rect l="l" t="t" r="r" b="b"/>
              <a:pathLst>
                <a:path w="1758" h="6621" extrusionOk="0">
                  <a:moveTo>
                    <a:pt x="1758" y="1"/>
                  </a:moveTo>
                  <a:cubicBezTo>
                    <a:pt x="1210" y="731"/>
                    <a:pt x="640" y="1416"/>
                    <a:pt x="0" y="2078"/>
                  </a:cubicBezTo>
                  <a:lnTo>
                    <a:pt x="0" y="6209"/>
                  </a:lnTo>
                  <a:cubicBezTo>
                    <a:pt x="0" y="6437"/>
                    <a:pt x="183" y="6620"/>
                    <a:pt x="411" y="6620"/>
                  </a:cubicBezTo>
                  <a:lnTo>
                    <a:pt x="1347" y="6620"/>
                  </a:lnTo>
                  <a:cubicBezTo>
                    <a:pt x="1575" y="6620"/>
                    <a:pt x="1758" y="6437"/>
                    <a:pt x="1758" y="6209"/>
                  </a:cubicBezTo>
                  <a:lnTo>
                    <a:pt x="1758" y="1"/>
                  </a:lnTo>
                  <a:close/>
                </a:path>
              </a:pathLst>
            </a:custGeom>
            <a:solidFill>
              <a:srgbClr val="6063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1" name="Google Shape;1251;p9"/>
            <p:cNvSpPr/>
            <p:nvPr/>
          </p:nvSpPr>
          <p:spPr>
            <a:xfrm>
              <a:off x="6894533" y="3115563"/>
              <a:ext cx="522150" cy="86750"/>
            </a:xfrm>
            <a:custGeom>
              <a:avLst/>
              <a:gdLst/>
              <a:ahLst/>
              <a:cxnLst/>
              <a:rect l="l" t="t" r="r" b="b"/>
              <a:pathLst>
                <a:path w="20886" h="3470" fill="none" extrusionOk="0">
                  <a:moveTo>
                    <a:pt x="17462" y="0"/>
                  </a:moveTo>
                  <a:cubicBezTo>
                    <a:pt x="19356" y="0"/>
                    <a:pt x="20886" y="1530"/>
                    <a:pt x="20886" y="3401"/>
                  </a:cubicBezTo>
                  <a:lnTo>
                    <a:pt x="20886" y="3470"/>
                  </a:lnTo>
                  <a:lnTo>
                    <a:pt x="0" y="3470"/>
                  </a:lnTo>
                  <a:lnTo>
                    <a:pt x="0" y="3401"/>
                  </a:lnTo>
                  <a:cubicBezTo>
                    <a:pt x="0" y="1530"/>
                    <a:pt x="1530" y="0"/>
                    <a:pt x="3424"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2" name="Google Shape;1252;p9"/>
            <p:cNvSpPr/>
            <p:nvPr/>
          </p:nvSpPr>
          <p:spPr>
            <a:xfrm>
              <a:off x="6894533" y="3223988"/>
              <a:ext cx="522150" cy="87325"/>
            </a:xfrm>
            <a:custGeom>
              <a:avLst/>
              <a:gdLst/>
              <a:ahLst/>
              <a:cxnLst/>
              <a:rect l="l" t="t" r="r" b="b"/>
              <a:pathLst>
                <a:path w="20886" h="3493" fill="none" extrusionOk="0">
                  <a:moveTo>
                    <a:pt x="17462" y="0"/>
                  </a:moveTo>
                  <a:cubicBezTo>
                    <a:pt x="19356" y="0"/>
                    <a:pt x="20886" y="1529"/>
                    <a:pt x="20886" y="3424"/>
                  </a:cubicBezTo>
                  <a:lnTo>
                    <a:pt x="20886" y="3492"/>
                  </a:lnTo>
                  <a:lnTo>
                    <a:pt x="0" y="3492"/>
                  </a:lnTo>
                  <a:lnTo>
                    <a:pt x="0" y="3424"/>
                  </a:lnTo>
                  <a:cubicBezTo>
                    <a:pt x="0" y="1529"/>
                    <a:pt x="1530" y="0"/>
                    <a:pt x="3424"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3" name="Google Shape;1253;p9"/>
            <p:cNvSpPr/>
            <p:nvPr/>
          </p:nvSpPr>
          <p:spPr>
            <a:xfrm>
              <a:off x="7930817" y="3115563"/>
              <a:ext cx="522150" cy="86750"/>
            </a:xfrm>
            <a:custGeom>
              <a:avLst/>
              <a:gdLst/>
              <a:ahLst/>
              <a:cxnLst/>
              <a:rect l="l" t="t" r="r" b="b"/>
              <a:pathLst>
                <a:path w="20886" h="3470" fill="none" extrusionOk="0">
                  <a:moveTo>
                    <a:pt x="17462" y="0"/>
                  </a:moveTo>
                  <a:cubicBezTo>
                    <a:pt x="19356" y="0"/>
                    <a:pt x="20886" y="1530"/>
                    <a:pt x="20886" y="3401"/>
                  </a:cubicBezTo>
                  <a:lnTo>
                    <a:pt x="20886" y="3470"/>
                  </a:lnTo>
                  <a:lnTo>
                    <a:pt x="0" y="3470"/>
                  </a:lnTo>
                  <a:lnTo>
                    <a:pt x="0" y="3401"/>
                  </a:lnTo>
                  <a:cubicBezTo>
                    <a:pt x="0" y="1530"/>
                    <a:pt x="1530" y="0"/>
                    <a:pt x="3424"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4" name="Google Shape;1254;p9"/>
            <p:cNvSpPr/>
            <p:nvPr/>
          </p:nvSpPr>
          <p:spPr>
            <a:xfrm>
              <a:off x="7930817" y="3223988"/>
              <a:ext cx="522150" cy="87325"/>
            </a:xfrm>
            <a:custGeom>
              <a:avLst/>
              <a:gdLst/>
              <a:ahLst/>
              <a:cxnLst/>
              <a:rect l="l" t="t" r="r" b="b"/>
              <a:pathLst>
                <a:path w="20886" h="3493" fill="none" extrusionOk="0">
                  <a:moveTo>
                    <a:pt x="17462" y="0"/>
                  </a:moveTo>
                  <a:cubicBezTo>
                    <a:pt x="19356" y="0"/>
                    <a:pt x="20886" y="1529"/>
                    <a:pt x="20886" y="3424"/>
                  </a:cubicBezTo>
                  <a:lnTo>
                    <a:pt x="20886" y="3492"/>
                  </a:lnTo>
                  <a:lnTo>
                    <a:pt x="0" y="3492"/>
                  </a:lnTo>
                  <a:lnTo>
                    <a:pt x="0" y="3424"/>
                  </a:lnTo>
                  <a:cubicBezTo>
                    <a:pt x="0" y="1529"/>
                    <a:pt x="1530" y="0"/>
                    <a:pt x="3424"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5" name="Google Shape;1255;p9"/>
            <p:cNvSpPr/>
            <p:nvPr/>
          </p:nvSpPr>
          <p:spPr>
            <a:xfrm>
              <a:off x="6894533" y="4268238"/>
              <a:ext cx="522150" cy="86750"/>
            </a:xfrm>
            <a:custGeom>
              <a:avLst/>
              <a:gdLst/>
              <a:ahLst/>
              <a:cxnLst/>
              <a:rect l="l" t="t" r="r" b="b"/>
              <a:pathLst>
                <a:path w="20886" h="3470" fill="none" extrusionOk="0">
                  <a:moveTo>
                    <a:pt x="17462" y="0"/>
                  </a:moveTo>
                  <a:cubicBezTo>
                    <a:pt x="19356" y="0"/>
                    <a:pt x="20886" y="1530"/>
                    <a:pt x="20886" y="3424"/>
                  </a:cubicBezTo>
                  <a:lnTo>
                    <a:pt x="20886" y="3470"/>
                  </a:lnTo>
                  <a:lnTo>
                    <a:pt x="0" y="3470"/>
                  </a:lnTo>
                  <a:lnTo>
                    <a:pt x="0" y="3424"/>
                  </a:lnTo>
                  <a:cubicBezTo>
                    <a:pt x="0" y="1530"/>
                    <a:pt x="1530" y="0"/>
                    <a:pt x="3424"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6" name="Google Shape;1256;p9"/>
            <p:cNvSpPr/>
            <p:nvPr/>
          </p:nvSpPr>
          <p:spPr>
            <a:xfrm>
              <a:off x="6894533" y="4377213"/>
              <a:ext cx="522150" cy="86775"/>
            </a:xfrm>
            <a:custGeom>
              <a:avLst/>
              <a:gdLst/>
              <a:ahLst/>
              <a:cxnLst/>
              <a:rect l="l" t="t" r="r" b="b"/>
              <a:pathLst>
                <a:path w="20886" h="3471" fill="none" extrusionOk="0">
                  <a:moveTo>
                    <a:pt x="17462" y="1"/>
                  </a:moveTo>
                  <a:cubicBezTo>
                    <a:pt x="19356" y="1"/>
                    <a:pt x="20886" y="1530"/>
                    <a:pt x="20886" y="3402"/>
                  </a:cubicBezTo>
                  <a:lnTo>
                    <a:pt x="20886" y="3470"/>
                  </a:lnTo>
                  <a:lnTo>
                    <a:pt x="0" y="3470"/>
                  </a:lnTo>
                  <a:lnTo>
                    <a:pt x="0" y="3402"/>
                  </a:lnTo>
                  <a:cubicBezTo>
                    <a:pt x="0" y="1530"/>
                    <a:pt x="1530" y="1"/>
                    <a:pt x="3424" y="1"/>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7" name="Google Shape;1257;p9"/>
            <p:cNvSpPr/>
            <p:nvPr/>
          </p:nvSpPr>
          <p:spPr>
            <a:xfrm>
              <a:off x="6894533" y="4485638"/>
              <a:ext cx="522150" cy="87350"/>
            </a:xfrm>
            <a:custGeom>
              <a:avLst/>
              <a:gdLst/>
              <a:ahLst/>
              <a:cxnLst/>
              <a:rect l="l" t="t" r="r" b="b"/>
              <a:pathLst>
                <a:path w="20886" h="3494" fill="none" extrusionOk="0">
                  <a:moveTo>
                    <a:pt x="17462" y="1"/>
                  </a:moveTo>
                  <a:cubicBezTo>
                    <a:pt x="19356" y="1"/>
                    <a:pt x="20886" y="1530"/>
                    <a:pt x="20886" y="3425"/>
                  </a:cubicBezTo>
                  <a:lnTo>
                    <a:pt x="20886" y="3493"/>
                  </a:lnTo>
                  <a:lnTo>
                    <a:pt x="0" y="3493"/>
                  </a:lnTo>
                  <a:lnTo>
                    <a:pt x="0" y="3425"/>
                  </a:lnTo>
                  <a:cubicBezTo>
                    <a:pt x="0" y="1530"/>
                    <a:pt x="1530" y="1"/>
                    <a:pt x="3424" y="1"/>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8" name="Google Shape;1258;p9"/>
            <p:cNvSpPr/>
            <p:nvPr/>
          </p:nvSpPr>
          <p:spPr>
            <a:xfrm>
              <a:off x="6677408" y="2774313"/>
              <a:ext cx="956975" cy="1928775"/>
            </a:xfrm>
            <a:custGeom>
              <a:avLst/>
              <a:gdLst/>
              <a:ahLst/>
              <a:cxnLst/>
              <a:rect l="l" t="t" r="r" b="b"/>
              <a:pathLst>
                <a:path w="38279" h="77151" extrusionOk="0">
                  <a:moveTo>
                    <a:pt x="38278" y="1"/>
                  </a:moveTo>
                  <a:cubicBezTo>
                    <a:pt x="37046" y="2694"/>
                    <a:pt x="35790" y="5410"/>
                    <a:pt x="34421" y="8058"/>
                  </a:cubicBezTo>
                  <a:cubicBezTo>
                    <a:pt x="31522" y="13605"/>
                    <a:pt x="28167" y="18946"/>
                    <a:pt x="24127" y="23716"/>
                  </a:cubicBezTo>
                  <a:cubicBezTo>
                    <a:pt x="22095" y="26113"/>
                    <a:pt x="19881" y="28327"/>
                    <a:pt x="17530" y="30358"/>
                  </a:cubicBezTo>
                  <a:cubicBezTo>
                    <a:pt x="15385" y="32207"/>
                    <a:pt x="13033" y="33828"/>
                    <a:pt x="10431" y="34969"/>
                  </a:cubicBezTo>
                  <a:cubicBezTo>
                    <a:pt x="9176" y="35517"/>
                    <a:pt x="7875" y="35973"/>
                    <a:pt x="6551" y="36316"/>
                  </a:cubicBezTo>
                  <a:cubicBezTo>
                    <a:pt x="6072" y="36453"/>
                    <a:pt x="5524" y="36430"/>
                    <a:pt x="5067" y="36567"/>
                  </a:cubicBezTo>
                  <a:cubicBezTo>
                    <a:pt x="4565" y="36727"/>
                    <a:pt x="4132" y="37411"/>
                    <a:pt x="3881" y="37822"/>
                  </a:cubicBezTo>
                  <a:cubicBezTo>
                    <a:pt x="2808" y="39625"/>
                    <a:pt x="2625" y="41840"/>
                    <a:pt x="1393" y="43551"/>
                  </a:cubicBezTo>
                  <a:cubicBezTo>
                    <a:pt x="982" y="44122"/>
                    <a:pt x="502" y="44716"/>
                    <a:pt x="0" y="45263"/>
                  </a:cubicBezTo>
                  <a:lnTo>
                    <a:pt x="0" y="76876"/>
                  </a:lnTo>
                  <a:cubicBezTo>
                    <a:pt x="0" y="77036"/>
                    <a:pt x="114" y="77150"/>
                    <a:pt x="274" y="77150"/>
                  </a:cubicBezTo>
                  <a:lnTo>
                    <a:pt x="38004" y="77150"/>
                  </a:lnTo>
                  <a:cubicBezTo>
                    <a:pt x="38141" y="77150"/>
                    <a:pt x="38278" y="77036"/>
                    <a:pt x="38278" y="76876"/>
                  </a:cubicBezTo>
                  <a:lnTo>
                    <a:pt x="38278" y="1"/>
                  </a:lnTo>
                  <a:close/>
                </a:path>
              </a:pathLst>
            </a:custGeom>
            <a:solidFill>
              <a:srgbClr val="BAC8C8">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59" name="Google Shape;1259;p9"/>
            <p:cNvGrpSpPr/>
            <p:nvPr/>
          </p:nvGrpSpPr>
          <p:grpSpPr>
            <a:xfrm>
              <a:off x="6764433" y="3659363"/>
              <a:ext cx="86750" cy="325875"/>
              <a:chOff x="5752400" y="3659363"/>
              <a:chExt cx="86750" cy="325875"/>
            </a:xfrm>
          </p:grpSpPr>
          <p:sp>
            <p:nvSpPr>
              <p:cNvPr id="1260" name="Google Shape;1260;p9"/>
              <p:cNvSpPr/>
              <p:nvPr/>
            </p:nvSpPr>
            <p:spPr>
              <a:xfrm>
                <a:off x="5752400" y="3659363"/>
                <a:ext cx="86750" cy="325875"/>
              </a:xfrm>
              <a:custGeom>
                <a:avLst/>
                <a:gdLst/>
                <a:ahLst/>
                <a:cxnLst/>
                <a:rect l="l" t="t" r="r" b="b"/>
                <a:pathLst>
                  <a:path w="3470" h="13035" extrusionOk="0">
                    <a:moveTo>
                      <a:pt x="320" y="1"/>
                    </a:moveTo>
                    <a:cubicBezTo>
                      <a:pt x="137" y="1"/>
                      <a:pt x="0" y="138"/>
                      <a:pt x="0" y="343"/>
                    </a:cubicBezTo>
                    <a:lnTo>
                      <a:pt x="183" y="12714"/>
                    </a:lnTo>
                    <a:cubicBezTo>
                      <a:pt x="183" y="12897"/>
                      <a:pt x="343" y="13034"/>
                      <a:pt x="525" y="13034"/>
                    </a:cubicBezTo>
                    <a:lnTo>
                      <a:pt x="2922" y="13034"/>
                    </a:lnTo>
                    <a:cubicBezTo>
                      <a:pt x="3104" y="13034"/>
                      <a:pt x="3264" y="12897"/>
                      <a:pt x="3264" y="12714"/>
                    </a:cubicBezTo>
                    <a:lnTo>
                      <a:pt x="3470" y="343"/>
                    </a:lnTo>
                    <a:cubicBezTo>
                      <a:pt x="3470" y="138"/>
                      <a:pt x="3310" y="1"/>
                      <a:pt x="3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1" name="Google Shape;1261;p9"/>
              <p:cNvSpPr/>
              <p:nvPr/>
            </p:nvSpPr>
            <p:spPr>
              <a:xfrm>
                <a:off x="5768375" y="3675338"/>
                <a:ext cx="54225" cy="54250"/>
              </a:xfrm>
              <a:custGeom>
                <a:avLst/>
                <a:gdLst/>
                <a:ahLst/>
                <a:cxnLst/>
                <a:rect l="l" t="t" r="r" b="b"/>
                <a:pathLst>
                  <a:path w="2169" h="2170" extrusionOk="0">
                    <a:moveTo>
                      <a:pt x="1096" y="1"/>
                    </a:moveTo>
                    <a:cubicBezTo>
                      <a:pt x="480" y="1"/>
                      <a:pt x="0" y="480"/>
                      <a:pt x="0" y="1097"/>
                    </a:cubicBezTo>
                    <a:cubicBezTo>
                      <a:pt x="0" y="1690"/>
                      <a:pt x="480" y="2169"/>
                      <a:pt x="1096" y="2169"/>
                    </a:cubicBezTo>
                    <a:cubicBezTo>
                      <a:pt x="1689" y="2169"/>
                      <a:pt x="2169" y="1690"/>
                      <a:pt x="2169" y="1097"/>
                    </a:cubicBezTo>
                    <a:cubicBezTo>
                      <a:pt x="2169" y="480"/>
                      <a:pt x="1689" y="1"/>
                      <a:pt x="10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2" name="Google Shape;1262;p9"/>
              <p:cNvSpPr/>
              <p:nvPr/>
            </p:nvSpPr>
            <p:spPr>
              <a:xfrm>
                <a:off x="5791200" y="3682763"/>
                <a:ext cx="8575" cy="39400"/>
              </a:xfrm>
              <a:custGeom>
                <a:avLst/>
                <a:gdLst/>
                <a:ahLst/>
                <a:cxnLst/>
                <a:rect l="l" t="t" r="r" b="b"/>
                <a:pathLst>
                  <a:path w="343" h="1576" extrusionOk="0">
                    <a:moveTo>
                      <a:pt x="137" y="1"/>
                    </a:moveTo>
                    <a:cubicBezTo>
                      <a:pt x="69" y="1"/>
                      <a:pt x="0" y="69"/>
                      <a:pt x="0" y="160"/>
                    </a:cubicBezTo>
                    <a:lnTo>
                      <a:pt x="0" y="1439"/>
                    </a:lnTo>
                    <a:cubicBezTo>
                      <a:pt x="0" y="1507"/>
                      <a:pt x="69" y="1576"/>
                      <a:pt x="137" y="1576"/>
                    </a:cubicBezTo>
                    <a:lnTo>
                      <a:pt x="206" y="1576"/>
                    </a:lnTo>
                    <a:cubicBezTo>
                      <a:pt x="274" y="1576"/>
                      <a:pt x="343" y="1507"/>
                      <a:pt x="343" y="1439"/>
                    </a:cubicBezTo>
                    <a:lnTo>
                      <a:pt x="343" y="160"/>
                    </a:lnTo>
                    <a:cubicBezTo>
                      <a:pt x="343" y="69"/>
                      <a:pt x="274" y="1"/>
                      <a:pt x="2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3" name="Google Shape;1263;p9"/>
              <p:cNvSpPr/>
              <p:nvPr/>
            </p:nvSpPr>
            <p:spPr>
              <a:xfrm>
                <a:off x="5755825" y="3823713"/>
                <a:ext cx="80475" cy="161525"/>
              </a:xfrm>
              <a:custGeom>
                <a:avLst/>
                <a:gdLst/>
                <a:ahLst/>
                <a:cxnLst/>
                <a:rect l="l" t="t" r="r" b="b"/>
                <a:pathLst>
                  <a:path w="3219" h="6461" extrusionOk="0">
                    <a:moveTo>
                      <a:pt x="3219" y="0"/>
                    </a:moveTo>
                    <a:lnTo>
                      <a:pt x="3219" y="0"/>
                    </a:lnTo>
                    <a:cubicBezTo>
                      <a:pt x="2739" y="1073"/>
                      <a:pt x="2351" y="2260"/>
                      <a:pt x="1507" y="3105"/>
                    </a:cubicBezTo>
                    <a:cubicBezTo>
                      <a:pt x="1201" y="3426"/>
                      <a:pt x="834" y="3604"/>
                      <a:pt x="487" y="3604"/>
                    </a:cubicBezTo>
                    <a:cubicBezTo>
                      <a:pt x="316" y="3604"/>
                      <a:pt x="151" y="3560"/>
                      <a:pt x="0" y="3470"/>
                    </a:cubicBezTo>
                    <a:lnTo>
                      <a:pt x="0" y="3470"/>
                    </a:lnTo>
                    <a:lnTo>
                      <a:pt x="46" y="6140"/>
                    </a:lnTo>
                    <a:cubicBezTo>
                      <a:pt x="46" y="6323"/>
                      <a:pt x="206" y="6460"/>
                      <a:pt x="388" y="6460"/>
                    </a:cubicBezTo>
                    <a:lnTo>
                      <a:pt x="2785" y="6460"/>
                    </a:lnTo>
                    <a:cubicBezTo>
                      <a:pt x="2967" y="6460"/>
                      <a:pt x="3127" y="6323"/>
                      <a:pt x="3127" y="6140"/>
                    </a:cubicBezTo>
                    <a:lnTo>
                      <a:pt x="3219" y="0"/>
                    </a:lnTo>
                    <a:close/>
                  </a:path>
                </a:pathLst>
              </a:custGeom>
              <a:solidFill>
                <a:srgbClr val="748181">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4" name="Google Shape;1264;p9"/>
              <p:cNvSpPr/>
              <p:nvPr/>
            </p:nvSpPr>
            <p:spPr>
              <a:xfrm>
                <a:off x="5752975" y="3773313"/>
                <a:ext cx="59175" cy="106750"/>
              </a:xfrm>
              <a:custGeom>
                <a:avLst/>
                <a:gdLst/>
                <a:ahLst/>
                <a:cxnLst/>
                <a:rect l="l" t="t" r="r" b="b"/>
                <a:pathLst>
                  <a:path w="2367" h="4270" extrusionOk="0">
                    <a:moveTo>
                      <a:pt x="1164" y="1"/>
                    </a:moveTo>
                    <a:cubicBezTo>
                      <a:pt x="695" y="1"/>
                      <a:pt x="235" y="252"/>
                      <a:pt x="114" y="807"/>
                    </a:cubicBezTo>
                    <a:cubicBezTo>
                      <a:pt x="0" y="1446"/>
                      <a:pt x="114" y="2085"/>
                      <a:pt x="160" y="2724"/>
                    </a:cubicBezTo>
                    <a:cubicBezTo>
                      <a:pt x="228" y="3272"/>
                      <a:pt x="183" y="3774"/>
                      <a:pt x="616" y="4162"/>
                    </a:cubicBezTo>
                    <a:cubicBezTo>
                      <a:pt x="688" y="4233"/>
                      <a:pt x="777" y="4269"/>
                      <a:pt x="867" y="4269"/>
                    </a:cubicBezTo>
                    <a:cubicBezTo>
                      <a:pt x="921" y="4269"/>
                      <a:pt x="976" y="4256"/>
                      <a:pt x="1027" y="4231"/>
                    </a:cubicBezTo>
                    <a:cubicBezTo>
                      <a:pt x="1529" y="3934"/>
                      <a:pt x="1643" y="3477"/>
                      <a:pt x="1826" y="2952"/>
                    </a:cubicBezTo>
                    <a:cubicBezTo>
                      <a:pt x="2031" y="2336"/>
                      <a:pt x="2305" y="1743"/>
                      <a:pt x="2328" y="1103"/>
                    </a:cubicBezTo>
                    <a:cubicBezTo>
                      <a:pt x="2366" y="403"/>
                      <a:pt x="1757" y="1"/>
                      <a:pt x="11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65" name="Google Shape;1265;p9"/>
            <p:cNvSpPr/>
            <p:nvPr/>
          </p:nvSpPr>
          <p:spPr>
            <a:xfrm>
              <a:off x="7941354" y="4268238"/>
              <a:ext cx="522150" cy="86750"/>
            </a:xfrm>
            <a:custGeom>
              <a:avLst/>
              <a:gdLst/>
              <a:ahLst/>
              <a:cxnLst/>
              <a:rect l="l" t="t" r="r" b="b"/>
              <a:pathLst>
                <a:path w="20886" h="3470" fill="none" extrusionOk="0">
                  <a:moveTo>
                    <a:pt x="17462" y="0"/>
                  </a:moveTo>
                  <a:cubicBezTo>
                    <a:pt x="19356" y="0"/>
                    <a:pt x="20886" y="1530"/>
                    <a:pt x="20886" y="3424"/>
                  </a:cubicBezTo>
                  <a:lnTo>
                    <a:pt x="20886" y="3470"/>
                  </a:lnTo>
                  <a:lnTo>
                    <a:pt x="0" y="3470"/>
                  </a:lnTo>
                  <a:lnTo>
                    <a:pt x="0" y="3424"/>
                  </a:lnTo>
                  <a:cubicBezTo>
                    <a:pt x="0" y="1530"/>
                    <a:pt x="1530" y="0"/>
                    <a:pt x="3424"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6" name="Google Shape;1266;p9"/>
            <p:cNvSpPr/>
            <p:nvPr/>
          </p:nvSpPr>
          <p:spPr>
            <a:xfrm>
              <a:off x="7941354" y="4377213"/>
              <a:ext cx="522150" cy="86775"/>
            </a:xfrm>
            <a:custGeom>
              <a:avLst/>
              <a:gdLst/>
              <a:ahLst/>
              <a:cxnLst/>
              <a:rect l="l" t="t" r="r" b="b"/>
              <a:pathLst>
                <a:path w="20886" h="3471" fill="none" extrusionOk="0">
                  <a:moveTo>
                    <a:pt x="17462" y="1"/>
                  </a:moveTo>
                  <a:cubicBezTo>
                    <a:pt x="19356" y="1"/>
                    <a:pt x="20886" y="1530"/>
                    <a:pt x="20886" y="3402"/>
                  </a:cubicBezTo>
                  <a:lnTo>
                    <a:pt x="20886" y="3470"/>
                  </a:lnTo>
                  <a:lnTo>
                    <a:pt x="0" y="3470"/>
                  </a:lnTo>
                  <a:lnTo>
                    <a:pt x="0" y="3402"/>
                  </a:lnTo>
                  <a:cubicBezTo>
                    <a:pt x="0" y="1530"/>
                    <a:pt x="1530" y="1"/>
                    <a:pt x="3424" y="1"/>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7" name="Google Shape;1267;p9"/>
            <p:cNvSpPr/>
            <p:nvPr/>
          </p:nvSpPr>
          <p:spPr>
            <a:xfrm>
              <a:off x="7941354" y="4485638"/>
              <a:ext cx="522150" cy="87350"/>
            </a:xfrm>
            <a:custGeom>
              <a:avLst/>
              <a:gdLst/>
              <a:ahLst/>
              <a:cxnLst/>
              <a:rect l="l" t="t" r="r" b="b"/>
              <a:pathLst>
                <a:path w="20886" h="3494" fill="none" extrusionOk="0">
                  <a:moveTo>
                    <a:pt x="17462" y="1"/>
                  </a:moveTo>
                  <a:cubicBezTo>
                    <a:pt x="19356" y="1"/>
                    <a:pt x="20886" y="1530"/>
                    <a:pt x="20886" y="3425"/>
                  </a:cubicBezTo>
                  <a:lnTo>
                    <a:pt x="20886" y="3493"/>
                  </a:lnTo>
                  <a:lnTo>
                    <a:pt x="0" y="3493"/>
                  </a:lnTo>
                  <a:lnTo>
                    <a:pt x="0" y="3425"/>
                  </a:lnTo>
                  <a:cubicBezTo>
                    <a:pt x="0" y="1530"/>
                    <a:pt x="1530" y="1"/>
                    <a:pt x="3424" y="1"/>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8" name="Google Shape;1268;p9"/>
            <p:cNvSpPr/>
            <p:nvPr/>
          </p:nvSpPr>
          <p:spPr>
            <a:xfrm>
              <a:off x="7713104" y="2774313"/>
              <a:ext cx="957550" cy="1928775"/>
            </a:xfrm>
            <a:custGeom>
              <a:avLst/>
              <a:gdLst/>
              <a:ahLst/>
              <a:cxnLst/>
              <a:rect l="l" t="t" r="r" b="b"/>
              <a:pathLst>
                <a:path w="38302" h="77151" extrusionOk="0">
                  <a:moveTo>
                    <a:pt x="38302" y="1"/>
                  </a:moveTo>
                  <a:cubicBezTo>
                    <a:pt x="37046" y="2694"/>
                    <a:pt x="35814" y="5410"/>
                    <a:pt x="34421" y="8058"/>
                  </a:cubicBezTo>
                  <a:cubicBezTo>
                    <a:pt x="31545" y="13605"/>
                    <a:pt x="28190" y="18946"/>
                    <a:pt x="24127" y="23716"/>
                  </a:cubicBezTo>
                  <a:cubicBezTo>
                    <a:pt x="22118" y="26113"/>
                    <a:pt x="19904" y="28327"/>
                    <a:pt x="17531" y="30358"/>
                  </a:cubicBezTo>
                  <a:cubicBezTo>
                    <a:pt x="15408" y="32207"/>
                    <a:pt x="13034" y="33828"/>
                    <a:pt x="10455" y="34969"/>
                  </a:cubicBezTo>
                  <a:cubicBezTo>
                    <a:pt x="9199" y="35517"/>
                    <a:pt x="7898" y="35973"/>
                    <a:pt x="6574" y="36316"/>
                  </a:cubicBezTo>
                  <a:cubicBezTo>
                    <a:pt x="6095" y="36453"/>
                    <a:pt x="5547" y="36430"/>
                    <a:pt x="5091" y="36567"/>
                  </a:cubicBezTo>
                  <a:cubicBezTo>
                    <a:pt x="4589" y="36727"/>
                    <a:pt x="4155" y="37411"/>
                    <a:pt x="3904" y="37822"/>
                  </a:cubicBezTo>
                  <a:cubicBezTo>
                    <a:pt x="2808" y="39625"/>
                    <a:pt x="2626" y="41840"/>
                    <a:pt x="1393" y="43551"/>
                  </a:cubicBezTo>
                  <a:cubicBezTo>
                    <a:pt x="982" y="44122"/>
                    <a:pt x="526" y="44716"/>
                    <a:pt x="1" y="45263"/>
                  </a:cubicBezTo>
                  <a:lnTo>
                    <a:pt x="1" y="76876"/>
                  </a:lnTo>
                  <a:cubicBezTo>
                    <a:pt x="1" y="77036"/>
                    <a:pt x="138" y="77150"/>
                    <a:pt x="297" y="77150"/>
                  </a:cubicBezTo>
                  <a:lnTo>
                    <a:pt x="38005" y="77150"/>
                  </a:lnTo>
                  <a:cubicBezTo>
                    <a:pt x="38165" y="77150"/>
                    <a:pt x="38302" y="77036"/>
                    <a:pt x="38302" y="76876"/>
                  </a:cubicBezTo>
                  <a:lnTo>
                    <a:pt x="38302" y="1"/>
                  </a:lnTo>
                  <a:close/>
                </a:path>
              </a:pathLst>
            </a:custGeom>
            <a:solidFill>
              <a:srgbClr val="BAC8C8">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69" name="Google Shape;1269;p9"/>
            <p:cNvGrpSpPr/>
            <p:nvPr/>
          </p:nvGrpSpPr>
          <p:grpSpPr>
            <a:xfrm>
              <a:off x="7811254" y="3659363"/>
              <a:ext cx="86750" cy="325875"/>
              <a:chOff x="5752400" y="3659363"/>
              <a:chExt cx="86750" cy="325875"/>
            </a:xfrm>
          </p:grpSpPr>
          <p:sp>
            <p:nvSpPr>
              <p:cNvPr id="1270" name="Google Shape;1270;p9"/>
              <p:cNvSpPr/>
              <p:nvPr/>
            </p:nvSpPr>
            <p:spPr>
              <a:xfrm>
                <a:off x="5752400" y="3659363"/>
                <a:ext cx="86750" cy="325875"/>
              </a:xfrm>
              <a:custGeom>
                <a:avLst/>
                <a:gdLst/>
                <a:ahLst/>
                <a:cxnLst/>
                <a:rect l="l" t="t" r="r" b="b"/>
                <a:pathLst>
                  <a:path w="3470" h="13035" extrusionOk="0">
                    <a:moveTo>
                      <a:pt x="320" y="1"/>
                    </a:moveTo>
                    <a:cubicBezTo>
                      <a:pt x="137" y="1"/>
                      <a:pt x="0" y="138"/>
                      <a:pt x="0" y="343"/>
                    </a:cubicBezTo>
                    <a:lnTo>
                      <a:pt x="183" y="12714"/>
                    </a:lnTo>
                    <a:cubicBezTo>
                      <a:pt x="183" y="12897"/>
                      <a:pt x="343" y="13034"/>
                      <a:pt x="525" y="13034"/>
                    </a:cubicBezTo>
                    <a:lnTo>
                      <a:pt x="2922" y="13034"/>
                    </a:lnTo>
                    <a:cubicBezTo>
                      <a:pt x="3104" y="13034"/>
                      <a:pt x="3264" y="12897"/>
                      <a:pt x="3264" y="12714"/>
                    </a:cubicBezTo>
                    <a:lnTo>
                      <a:pt x="3470" y="343"/>
                    </a:lnTo>
                    <a:cubicBezTo>
                      <a:pt x="3470" y="138"/>
                      <a:pt x="3310" y="1"/>
                      <a:pt x="3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1" name="Google Shape;1271;p9"/>
              <p:cNvSpPr/>
              <p:nvPr/>
            </p:nvSpPr>
            <p:spPr>
              <a:xfrm>
                <a:off x="5768375" y="3675338"/>
                <a:ext cx="54225" cy="54250"/>
              </a:xfrm>
              <a:custGeom>
                <a:avLst/>
                <a:gdLst/>
                <a:ahLst/>
                <a:cxnLst/>
                <a:rect l="l" t="t" r="r" b="b"/>
                <a:pathLst>
                  <a:path w="2169" h="2170" extrusionOk="0">
                    <a:moveTo>
                      <a:pt x="1096" y="1"/>
                    </a:moveTo>
                    <a:cubicBezTo>
                      <a:pt x="480" y="1"/>
                      <a:pt x="0" y="480"/>
                      <a:pt x="0" y="1097"/>
                    </a:cubicBezTo>
                    <a:cubicBezTo>
                      <a:pt x="0" y="1690"/>
                      <a:pt x="480" y="2169"/>
                      <a:pt x="1096" y="2169"/>
                    </a:cubicBezTo>
                    <a:cubicBezTo>
                      <a:pt x="1689" y="2169"/>
                      <a:pt x="2169" y="1690"/>
                      <a:pt x="2169" y="1097"/>
                    </a:cubicBezTo>
                    <a:cubicBezTo>
                      <a:pt x="2169" y="480"/>
                      <a:pt x="1689" y="1"/>
                      <a:pt x="10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2" name="Google Shape;1272;p9"/>
              <p:cNvSpPr/>
              <p:nvPr/>
            </p:nvSpPr>
            <p:spPr>
              <a:xfrm>
                <a:off x="5791200" y="3682763"/>
                <a:ext cx="8575" cy="39400"/>
              </a:xfrm>
              <a:custGeom>
                <a:avLst/>
                <a:gdLst/>
                <a:ahLst/>
                <a:cxnLst/>
                <a:rect l="l" t="t" r="r" b="b"/>
                <a:pathLst>
                  <a:path w="343" h="1576" extrusionOk="0">
                    <a:moveTo>
                      <a:pt x="137" y="1"/>
                    </a:moveTo>
                    <a:cubicBezTo>
                      <a:pt x="69" y="1"/>
                      <a:pt x="0" y="69"/>
                      <a:pt x="0" y="160"/>
                    </a:cubicBezTo>
                    <a:lnTo>
                      <a:pt x="0" y="1439"/>
                    </a:lnTo>
                    <a:cubicBezTo>
                      <a:pt x="0" y="1507"/>
                      <a:pt x="69" y="1576"/>
                      <a:pt x="137" y="1576"/>
                    </a:cubicBezTo>
                    <a:lnTo>
                      <a:pt x="206" y="1576"/>
                    </a:lnTo>
                    <a:cubicBezTo>
                      <a:pt x="274" y="1576"/>
                      <a:pt x="343" y="1507"/>
                      <a:pt x="343" y="1439"/>
                    </a:cubicBezTo>
                    <a:lnTo>
                      <a:pt x="343" y="160"/>
                    </a:lnTo>
                    <a:cubicBezTo>
                      <a:pt x="343" y="69"/>
                      <a:pt x="274" y="1"/>
                      <a:pt x="2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3" name="Google Shape;1273;p9"/>
              <p:cNvSpPr/>
              <p:nvPr/>
            </p:nvSpPr>
            <p:spPr>
              <a:xfrm>
                <a:off x="5755825" y="3823713"/>
                <a:ext cx="80475" cy="161525"/>
              </a:xfrm>
              <a:custGeom>
                <a:avLst/>
                <a:gdLst/>
                <a:ahLst/>
                <a:cxnLst/>
                <a:rect l="l" t="t" r="r" b="b"/>
                <a:pathLst>
                  <a:path w="3219" h="6461" extrusionOk="0">
                    <a:moveTo>
                      <a:pt x="3219" y="0"/>
                    </a:moveTo>
                    <a:lnTo>
                      <a:pt x="3219" y="0"/>
                    </a:lnTo>
                    <a:cubicBezTo>
                      <a:pt x="2739" y="1073"/>
                      <a:pt x="2351" y="2260"/>
                      <a:pt x="1507" y="3105"/>
                    </a:cubicBezTo>
                    <a:cubicBezTo>
                      <a:pt x="1201" y="3426"/>
                      <a:pt x="834" y="3604"/>
                      <a:pt x="487" y="3604"/>
                    </a:cubicBezTo>
                    <a:cubicBezTo>
                      <a:pt x="316" y="3604"/>
                      <a:pt x="151" y="3560"/>
                      <a:pt x="0" y="3470"/>
                    </a:cubicBezTo>
                    <a:lnTo>
                      <a:pt x="0" y="3470"/>
                    </a:lnTo>
                    <a:lnTo>
                      <a:pt x="46" y="6140"/>
                    </a:lnTo>
                    <a:cubicBezTo>
                      <a:pt x="46" y="6323"/>
                      <a:pt x="206" y="6460"/>
                      <a:pt x="388" y="6460"/>
                    </a:cubicBezTo>
                    <a:lnTo>
                      <a:pt x="2785" y="6460"/>
                    </a:lnTo>
                    <a:cubicBezTo>
                      <a:pt x="2967" y="6460"/>
                      <a:pt x="3127" y="6323"/>
                      <a:pt x="3127" y="6140"/>
                    </a:cubicBezTo>
                    <a:lnTo>
                      <a:pt x="3219" y="0"/>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4" name="Google Shape;1274;p9"/>
              <p:cNvSpPr/>
              <p:nvPr/>
            </p:nvSpPr>
            <p:spPr>
              <a:xfrm>
                <a:off x="5752975" y="3773313"/>
                <a:ext cx="59175" cy="106750"/>
              </a:xfrm>
              <a:custGeom>
                <a:avLst/>
                <a:gdLst/>
                <a:ahLst/>
                <a:cxnLst/>
                <a:rect l="l" t="t" r="r" b="b"/>
                <a:pathLst>
                  <a:path w="2367" h="4270" extrusionOk="0">
                    <a:moveTo>
                      <a:pt x="1164" y="1"/>
                    </a:moveTo>
                    <a:cubicBezTo>
                      <a:pt x="695" y="1"/>
                      <a:pt x="235" y="252"/>
                      <a:pt x="114" y="807"/>
                    </a:cubicBezTo>
                    <a:cubicBezTo>
                      <a:pt x="0" y="1446"/>
                      <a:pt x="114" y="2085"/>
                      <a:pt x="160" y="2724"/>
                    </a:cubicBezTo>
                    <a:cubicBezTo>
                      <a:pt x="228" y="3272"/>
                      <a:pt x="183" y="3774"/>
                      <a:pt x="616" y="4162"/>
                    </a:cubicBezTo>
                    <a:cubicBezTo>
                      <a:pt x="688" y="4233"/>
                      <a:pt x="777" y="4269"/>
                      <a:pt x="867" y="4269"/>
                    </a:cubicBezTo>
                    <a:cubicBezTo>
                      <a:pt x="921" y="4269"/>
                      <a:pt x="976" y="4256"/>
                      <a:pt x="1027" y="4231"/>
                    </a:cubicBezTo>
                    <a:cubicBezTo>
                      <a:pt x="1529" y="3934"/>
                      <a:pt x="1643" y="3477"/>
                      <a:pt x="1826" y="2952"/>
                    </a:cubicBezTo>
                    <a:cubicBezTo>
                      <a:pt x="2031" y="2336"/>
                      <a:pt x="2305" y="1743"/>
                      <a:pt x="2328" y="1103"/>
                    </a:cubicBezTo>
                    <a:cubicBezTo>
                      <a:pt x="2366" y="403"/>
                      <a:pt x="1757" y="1"/>
                      <a:pt x="11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75" name="Google Shape;1275;p9"/>
            <p:cNvSpPr/>
            <p:nvPr/>
          </p:nvSpPr>
          <p:spPr>
            <a:xfrm>
              <a:off x="7604404" y="4354963"/>
              <a:ext cx="43400" cy="218025"/>
            </a:xfrm>
            <a:custGeom>
              <a:avLst/>
              <a:gdLst/>
              <a:ahLst/>
              <a:cxnLst/>
              <a:rect l="l" t="t" r="r" b="b"/>
              <a:pathLst>
                <a:path w="1736" h="8721" extrusionOk="0">
                  <a:moveTo>
                    <a:pt x="389" y="1"/>
                  </a:moveTo>
                  <a:cubicBezTo>
                    <a:pt x="183" y="1"/>
                    <a:pt x="1" y="183"/>
                    <a:pt x="1" y="412"/>
                  </a:cubicBezTo>
                  <a:lnTo>
                    <a:pt x="1" y="8309"/>
                  </a:lnTo>
                  <a:cubicBezTo>
                    <a:pt x="1" y="8537"/>
                    <a:pt x="183" y="8720"/>
                    <a:pt x="389" y="8720"/>
                  </a:cubicBezTo>
                  <a:lnTo>
                    <a:pt x="1347" y="8720"/>
                  </a:lnTo>
                  <a:cubicBezTo>
                    <a:pt x="1576" y="8720"/>
                    <a:pt x="1735" y="8537"/>
                    <a:pt x="1735" y="8309"/>
                  </a:cubicBezTo>
                  <a:lnTo>
                    <a:pt x="1735" y="412"/>
                  </a:lnTo>
                  <a:cubicBezTo>
                    <a:pt x="1735" y="183"/>
                    <a:pt x="1576" y="1"/>
                    <a:pt x="13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6" name="Google Shape;1276;p9"/>
            <p:cNvSpPr/>
            <p:nvPr/>
          </p:nvSpPr>
          <p:spPr>
            <a:xfrm>
              <a:off x="7605554" y="4376088"/>
              <a:ext cx="42825" cy="42250"/>
            </a:xfrm>
            <a:custGeom>
              <a:avLst/>
              <a:gdLst/>
              <a:ahLst/>
              <a:cxnLst/>
              <a:rect l="l" t="t" r="r" b="b"/>
              <a:pathLst>
                <a:path w="1713" h="1690" extrusionOk="0">
                  <a:moveTo>
                    <a:pt x="845" y="0"/>
                  </a:moveTo>
                  <a:cubicBezTo>
                    <a:pt x="411" y="0"/>
                    <a:pt x="0" y="388"/>
                    <a:pt x="0" y="845"/>
                  </a:cubicBezTo>
                  <a:cubicBezTo>
                    <a:pt x="23" y="1301"/>
                    <a:pt x="388" y="1689"/>
                    <a:pt x="845" y="1689"/>
                  </a:cubicBezTo>
                  <a:cubicBezTo>
                    <a:pt x="1278" y="1689"/>
                    <a:pt x="1712" y="1301"/>
                    <a:pt x="1689" y="845"/>
                  </a:cubicBezTo>
                  <a:cubicBezTo>
                    <a:pt x="1667" y="388"/>
                    <a:pt x="1324" y="0"/>
                    <a:pt x="8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7" name="Google Shape;1277;p9"/>
            <p:cNvSpPr/>
            <p:nvPr/>
          </p:nvSpPr>
          <p:spPr>
            <a:xfrm>
              <a:off x="7604404" y="4407463"/>
              <a:ext cx="43400" cy="165525"/>
            </a:xfrm>
            <a:custGeom>
              <a:avLst/>
              <a:gdLst/>
              <a:ahLst/>
              <a:cxnLst/>
              <a:rect l="l" t="t" r="r" b="b"/>
              <a:pathLst>
                <a:path w="1736" h="6621" extrusionOk="0">
                  <a:moveTo>
                    <a:pt x="1735" y="1"/>
                  </a:moveTo>
                  <a:cubicBezTo>
                    <a:pt x="1210" y="731"/>
                    <a:pt x="640" y="1416"/>
                    <a:pt x="1" y="2078"/>
                  </a:cubicBezTo>
                  <a:lnTo>
                    <a:pt x="1" y="6209"/>
                  </a:lnTo>
                  <a:cubicBezTo>
                    <a:pt x="1" y="6437"/>
                    <a:pt x="183" y="6620"/>
                    <a:pt x="389" y="6620"/>
                  </a:cubicBezTo>
                  <a:lnTo>
                    <a:pt x="1347" y="6620"/>
                  </a:lnTo>
                  <a:cubicBezTo>
                    <a:pt x="1576" y="6620"/>
                    <a:pt x="1735" y="6437"/>
                    <a:pt x="1735" y="6209"/>
                  </a:cubicBezTo>
                  <a:lnTo>
                    <a:pt x="1735" y="1"/>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8" name="Google Shape;1278;p9"/>
            <p:cNvSpPr/>
            <p:nvPr/>
          </p:nvSpPr>
          <p:spPr>
            <a:xfrm>
              <a:off x="8649504" y="4354963"/>
              <a:ext cx="43400" cy="218025"/>
            </a:xfrm>
            <a:custGeom>
              <a:avLst/>
              <a:gdLst/>
              <a:ahLst/>
              <a:cxnLst/>
              <a:rect l="l" t="t" r="r" b="b"/>
              <a:pathLst>
                <a:path w="1736" h="8721" extrusionOk="0">
                  <a:moveTo>
                    <a:pt x="389" y="1"/>
                  </a:moveTo>
                  <a:cubicBezTo>
                    <a:pt x="183" y="1"/>
                    <a:pt x="1" y="183"/>
                    <a:pt x="1" y="412"/>
                  </a:cubicBezTo>
                  <a:lnTo>
                    <a:pt x="1" y="8309"/>
                  </a:lnTo>
                  <a:cubicBezTo>
                    <a:pt x="1" y="8537"/>
                    <a:pt x="183" y="8720"/>
                    <a:pt x="389" y="8720"/>
                  </a:cubicBezTo>
                  <a:lnTo>
                    <a:pt x="1347" y="8720"/>
                  </a:lnTo>
                  <a:cubicBezTo>
                    <a:pt x="1576" y="8720"/>
                    <a:pt x="1735" y="8537"/>
                    <a:pt x="1735" y="8309"/>
                  </a:cubicBezTo>
                  <a:lnTo>
                    <a:pt x="1735" y="412"/>
                  </a:lnTo>
                  <a:cubicBezTo>
                    <a:pt x="1735" y="183"/>
                    <a:pt x="1576" y="1"/>
                    <a:pt x="13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9" name="Google Shape;1279;p9"/>
            <p:cNvSpPr/>
            <p:nvPr/>
          </p:nvSpPr>
          <p:spPr>
            <a:xfrm>
              <a:off x="7604679" y="2745788"/>
              <a:ext cx="43400" cy="217425"/>
            </a:xfrm>
            <a:custGeom>
              <a:avLst/>
              <a:gdLst/>
              <a:ahLst/>
              <a:cxnLst/>
              <a:rect l="l" t="t" r="r" b="b"/>
              <a:pathLst>
                <a:path w="1736" h="8697" extrusionOk="0">
                  <a:moveTo>
                    <a:pt x="389" y="1"/>
                  </a:moveTo>
                  <a:cubicBezTo>
                    <a:pt x="184" y="1"/>
                    <a:pt x="1" y="160"/>
                    <a:pt x="1" y="389"/>
                  </a:cubicBezTo>
                  <a:lnTo>
                    <a:pt x="1" y="8309"/>
                  </a:lnTo>
                  <a:cubicBezTo>
                    <a:pt x="1" y="8514"/>
                    <a:pt x="184" y="8697"/>
                    <a:pt x="389" y="8697"/>
                  </a:cubicBezTo>
                  <a:lnTo>
                    <a:pt x="1348" y="8697"/>
                  </a:lnTo>
                  <a:cubicBezTo>
                    <a:pt x="1553" y="8697"/>
                    <a:pt x="1736" y="8514"/>
                    <a:pt x="1736" y="8309"/>
                  </a:cubicBezTo>
                  <a:lnTo>
                    <a:pt x="1736" y="389"/>
                  </a:lnTo>
                  <a:cubicBezTo>
                    <a:pt x="1736" y="160"/>
                    <a:pt x="1553" y="1"/>
                    <a:pt x="13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0" name="Google Shape;1280;p9"/>
            <p:cNvSpPr/>
            <p:nvPr/>
          </p:nvSpPr>
          <p:spPr>
            <a:xfrm>
              <a:off x="7602979" y="2766913"/>
              <a:ext cx="47950" cy="46800"/>
            </a:xfrm>
            <a:custGeom>
              <a:avLst/>
              <a:gdLst/>
              <a:ahLst/>
              <a:cxnLst/>
              <a:rect l="l" t="t" r="r" b="b"/>
              <a:pathLst>
                <a:path w="1918" h="1872" extrusionOk="0">
                  <a:moveTo>
                    <a:pt x="959" y="0"/>
                  </a:moveTo>
                  <a:cubicBezTo>
                    <a:pt x="480" y="0"/>
                    <a:pt x="0" y="434"/>
                    <a:pt x="23" y="936"/>
                  </a:cubicBezTo>
                  <a:cubicBezTo>
                    <a:pt x="46" y="1438"/>
                    <a:pt x="434" y="1872"/>
                    <a:pt x="959" y="1872"/>
                  </a:cubicBezTo>
                  <a:cubicBezTo>
                    <a:pt x="1438" y="1872"/>
                    <a:pt x="1918" y="1438"/>
                    <a:pt x="1895" y="936"/>
                  </a:cubicBezTo>
                  <a:cubicBezTo>
                    <a:pt x="1872" y="434"/>
                    <a:pt x="1484" y="0"/>
                    <a:pt x="9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1" name="Google Shape;1281;p9"/>
            <p:cNvSpPr/>
            <p:nvPr/>
          </p:nvSpPr>
          <p:spPr>
            <a:xfrm>
              <a:off x="7604679" y="2797138"/>
              <a:ext cx="43400" cy="166075"/>
            </a:xfrm>
            <a:custGeom>
              <a:avLst/>
              <a:gdLst/>
              <a:ahLst/>
              <a:cxnLst/>
              <a:rect l="l" t="t" r="r" b="b"/>
              <a:pathLst>
                <a:path w="1736" h="6643" extrusionOk="0">
                  <a:moveTo>
                    <a:pt x="1736" y="1"/>
                  </a:moveTo>
                  <a:cubicBezTo>
                    <a:pt x="1325" y="526"/>
                    <a:pt x="914" y="1028"/>
                    <a:pt x="480" y="1530"/>
                  </a:cubicBezTo>
                  <a:cubicBezTo>
                    <a:pt x="320" y="1736"/>
                    <a:pt x="161" y="1918"/>
                    <a:pt x="1" y="2101"/>
                  </a:cubicBezTo>
                  <a:lnTo>
                    <a:pt x="1" y="6255"/>
                  </a:lnTo>
                  <a:cubicBezTo>
                    <a:pt x="1" y="6460"/>
                    <a:pt x="184" y="6643"/>
                    <a:pt x="389" y="6643"/>
                  </a:cubicBezTo>
                  <a:lnTo>
                    <a:pt x="1348" y="6643"/>
                  </a:lnTo>
                  <a:cubicBezTo>
                    <a:pt x="1553" y="6643"/>
                    <a:pt x="1736" y="6460"/>
                    <a:pt x="1736" y="6255"/>
                  </a:cubicBezTo>
                  <a:lnTo>
                    <a:pt x="1736" y="1"/>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2" name="Google Shape;1282;p9"/>
            <p:cNvSpPr/>
            <p:nvPr/>
          </p:nvSpPr>
          <p:spPr>
            <a:xfrm>
              <a:off x="8650654" y="4376088"/>
              <a:ext cx="42825" cy="42250"/>
            </a:xfrm>
            <a:custGeom>
              <a:avLst/>
              <a:gdLst/>
              <a:ahLst/>
              <a:cxnLst/>
              <a:rect l="l" t="t" r="r" b="b"/>
              <a:pathLst>
                <a:path w="1713" h="1690" extrusionOk="0">
                  <a:moveTo>
                    <a:pt x="845" y="0"/>
                  </a:moveTo>
                  <a:cubicBezTo>
                    <a:pt x="411" y="0"/>
                    <a:pt x="0" y="388"/>
                    <a:pt x="0" y="845"/>
                  </a:cubicBezTo>
                  <a:cubicBezTo>
                    <a:pt x="23" y="1301"/>
                    <a:pt x="388" y="1689"/>
                    <a:pt x="845" y="1689"/>
                  </a:cubicBezTo>
                  <a:cubicBezTo>
                    <a:pt x="1278" y="1689"/>
                    <a:pt x="1712" y="1301"/>
                    <a:pt x="1689" y="845"/>
                  </a:cubicBezTo>
                  <a:cubicBezTo>
                    <a:pt x="1667" y="388"/>
                    <a:pt x="1324" y="0"/>
                    <a:pt x="8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3" name="Google Shape;1283;p9"/>
            <p:cNvSpPr/>
            <p:nvPr/>
          </p:nvSpPr>
          <p:spPr>
            <a:xfrm>
              <a:off x="8649504" y="4407463"/>
              <a:ext cx="43400" cy="165525"/>
            </a:xfrm>
            <a:custGeom>
              <a:avLst/>
              <a:gdLst/>
              <a:ahLst/>
              <a:cxnLst/>
              <a:rect l="l" t="t" r="r" b="b"/>
              <a:pathLst>
                <a:path w="1736" h="6621" extrusionOk="0">
                  <a:moveTo>
                    <a:pt x="1735" y="1"/>
                  </a:moveTo>
                  <a:cubicBezTo>
                    <a:pt x="1210" y="731"/>
                    <a:pt x="640" y="1416"/>
                    <a:pt x="1" y="2078"/>
                  </a:cubicBezTo>
                  <a:lnTo>
                    <a:pt x="1" y="6209"/>
                  </a:lnTo>
                  <a:cubicBezTo>
                    <a:pt x="1" y="6437"/>
                    <a:pt x="183" y="6620"/>
                    <a:pt x="389" y="6620"/>
                  </a:cubicBezTo>
                  <a:lnTo>
                    <a:pt x="1347" y="6620"/>
                  </a:lnTo>
                  <a:cubicBezTo>
                    <a:pt x="1576" y="6620"/>
                    <a:pt x="1735" y="6437"/>
                    <a:pt x="1735" y="6209"/>
                  </a:cubicBezTo>
                  <a:lnTo>
                    <a:pt x="1735" y="1"/>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4" name="Google Shape;1284;p9"/>
            <p:cNvSpPr/>
            <p:nvPr/>
          </p:nvSpPr>
          <p:spPr>
            <a:xfrm>
              <a:off x="8648379" y="2745788"/>
              <a:ext cx="43950" cy="217425"/>
            </a:xfrm>
            <a:custGeom>
              <a:avLst/>
              <a:gdLst/>
              <a:ahLst/>
              <a:cxnLst/>
              <a:rect l="l" t="t" r="r" b="b"/>
              <a:pathLst>
                <a:path w="1758" h="8697" extrusionOk="0">
                  <a:moveTo>
                    <a:pt x="411" y="1"/>
                  </a:moveTo>
                  <a:cubicBezTo>
                    <a:pt x="183" y="1"/>
                    <a:pt x="0" y="160"/>
                    <a:pt x="0" y="389"/>
                  </a:cubicBezTo>
                  <a:lnTo>
                    <a:pt x="0" y="8309"/>
                  </a:lnTo>
                  <a:cubicBezTo>
                    <a:pt x="0" y="8514"/>
                    <a:pt x="183" y="8697"/>
                    <a:pt x="411" y="8697"/>
                  </a:cubicBezTo>
                  <a:lnTo>
                    <a:pt x="1347" y="8697"/>
                  </a:lnTo>
                  <a:cubicBezTo>
                    <a:pt x="1575" y="8697"/>
                    <a:pt x="1758" y="8514"/>
                    <a:pt x="1758" y="8309"/>
                  </a:cubicBezTo>
                  <a:lnTo>
                    <a:pt x="1758" y="389"/>
                  </a:lnTo>
                  <a:cubicBezTo>
                    <a:pt x="1758" y="160"/>
                    <a:pt x="1575" y="1"/>
                    <a:pt x="13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5" name="Google Shape;1285;p9"/>
            <p:cNvSpPr/>
            <p:nvPr/>
          </p:nvSpPr>
          <p:spPr>
            <a:xfrm>
              <a:off x="8647229" y="2766913"/>
              <a:ext cx="47400" cy="46800"/>
            </a:xfrm>
            <a:custGeom>
              <a:avLst/>
              <a:gdLst/>
              <a:ahLst/>
              <a:cxnLst/>
              <a:rect l="l" t="t" r="r" b="b"/>
              <a:pathLst>
                <a:path w="1896" h="1872" extrusionOk="0">
                  <a:moveTo>
                    <a:pt x="959" y="0"/>
                  </a:moveTo>
                  <a:cubicBezTo>
                    <a:pt x="457" y="0"/>
                    <a:pt x="1" y="434"/>
                    <a:pt x="24" y="936"/>
                  </a:cubicBezTo>
                  <a:cubicBezTo>
                    <a:pt x="46" y="1438"/>
                    <a:pt x="434" y="1872"/>
                    <a:pt x="959" y="1872"/>
                  </a:cubicBezTo>
                  <a:cubicBezTo>
                    <a:pt x="1439" y="1872"/>
                    <a:pt x="1895" y="1438"/>
                    <a:pt x="1872" y="936"/>
                  </a:cubicBezTo>
                  <a:cubicBezTo>
                    <a:pt x="1850" y="434"/>
                    <a:pt x="1462" y="0"/>
                    <a:pt x="9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6" name="Google Shape;1286;p9"/>
            <p:cNvSpPr/>
            <p:nvPr/>
          </p:nvSpPr>
          <p:spPr>
            <a:xfrm>
              <a:off x="8648954" y="2797138"/>
              <a:ext cx="43375" cy="166075"/>
            </a:xfrm>
            <a:custGeom>
              <a:avLst/>
              <a:gdLst/>
              <a:ahLst/>
              <a:cxnLst/>
              <a:rect l="l" t="t" r="r" b="b"/>
              <a:pathLst>
                <a:path w="1735" h="6643" extrusionOk="0">
                  <a:moveTo>
                    <a:pt x="1735" y="1"/>
                  </a:moveTo>
                  <a:cubicBezTo>
                    <a:pt x="1301" y="526"/>
                    <a:pt x="890" y="1028"/>
                    <a:pt x="480" y="1530"/>
                  </a:cubicBezTo>
                  <a:cubicBezTo>
                    <a:pt x="320" y="1736"/>
                    <a:pt x="160" y="1918"/>
                    <a:pt x="0" y="2101"/>
                  </a:cubicBezTo>
                  <a:lnTo>
                    <a:pt x="0" y="6255"/>
                  </a:lnTo>
                  <a:cubicBezTo>
                    <a:pt x="0" y="6460"/>
                    <a:pt x="160" y="6643"/>
                    <a:pt x="388" y="6643"/>
                  </a:cubicBezTo>
                  <a:lnTo>
                    <a:pt x="1347" y="6643"/>
                  </a:lnTo>
                  <a:cubicBezTo>
                    <a:pt x="1552" y="6643"/>
                    <a:pt x="1735" y="6460"/>
                    <a:pt x="1735" y="6255"/>
                  </a:cubicBezTo>
                  <a:lnTo>
                    <a:pt x="1735" y="1"/>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87" name="Google Shape;1287;p9"/>
            <p:cNvGrpSpPr/>
            <p:nvPr/>
          </p:nvGrpSpPr>
          <p:grpSpPr>
            <a:xfrm>
              <a:off x="6633454" y="410400"/>
              <a:ext cx="3254333" cy="4759850"/>
              <a:chOff x="5992450" y="411175"/>
              <a:chExt cx="3254333" cy="4759850"/>
            </a:xfrm>
          </p:grpSpPr>
          <p:sp>
            <p:nvSpPr>
              <p:cNvPr id="1288" name="Google Shape;1288;p9"/>
              <p:cNvSpPr/>
              <p:nvPr/>
            </p:nvSpPr>
            <p:spPr>
              <a:xfrm>
                <a:off x="8080983" y="411175"/>
                <a:ext cx="1165800" cy="4332600"/>
              </a:xfrm>
              <a:prstGeom prst="rtTriangle">
                <a:avLst/>
              </a:pr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9" name="Google Shape;1289;p9"/>
              <p:cNvSpPr/>
              <p:nvPr/>
            </p:nvSpPr>
            <p:spPr>
              <a:xfrm rot="-5400000" flipH="1">
                <a:off x="7365400" y="3370875"/>
                <a:ext cx="427200" cy="3173100"/>
              </a:xfrm>
              <a:prstGeom prst="rtTriangle">
                <a:avLst/>
              </a:pr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90" name="Google Shape;1290;p9"/>
            <p:cNvGrpSpPr/>
            <p:nvPr/>
          </p:nvGrpSpPr>
          <p:grpSpPr>
            <a:xfrm>
              <a:off x="7746175" y="539650"/>
              <a:ext cx="714450" cy="1909450"/>
              <a:chOff x="7077300" y="531650"/>
              <a:chExt cx="714450" cy="1909450"/>
            </a:xfrm>
          </p:grpSpPr>
          <p:sp>
            <p:nvSpPr>
              <p:cNvPr id="1291" name="Google Shape;1291;p9"/>
              <p:cNvSpPr/>
              <p:nvPr/>
            </p:nvSpPr>
            <p:spPr>
              <a:xfrm>
                <a:off x="7269600" y="874675"/>
                <a:ext cx="522150" cy="87325"/>
              </a:xfrm>
              <a:custGeom>
                <a:avLst/>
                <a:gdLst/>
                <a:ahLst/>
                <a:cxnLst/>
                <a:rect l="l" t="t" r="r" b="b"/>
                <a:pathLst>
                  <a:path w="20886" h="3493" fill="none" extrusionOk="0">
                    <a:moveTo>
                      <a:pt x="17462" y="1"/>
                    </a:moveTo>
                    <a:cubicBezTo>
                      <a:pt x="19357" y="1"/>
                      <a:pt x="20886" y="1530"/>
                      <a:pt x="20886" y="3425"/>
                    </a:cubicBezTo>
                    <a:lnTo>
                      <a:pt x="20886" y="3493"/>
                    </a:lnTo>
                    <a:lnTo>
                      <a:pt x="1" y="3493"/>
                    </a:lnTo>
                    <a:lnTo>
                      <a:pt x="1" y="3425"/>
                    </a:lnTo>
                    <a:cubicBezTo>
                      <a:pt x="1" y="1530"/>
                      <a:pt x="1530" y="1"/>
                      <a:pt x="3425" y="1"/>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2" name="Google Shape;1292;p9"/>
              <p:cNvSpPr/>
              <p:nvPr/>
            </p:nvSpPr>
            <p:spPr>
              <a:xfrm>
                <a:off x="7269600" y="983675"/>
                <a:ext cx="522150" cy="86750"/>
              </a:xfrm>
              <a:custGeom>
                <a:avLst/>
                <a:gdLst/>
                <a:ahLst/>
                <a:cxnLst/>
                <a:rect l="l" t="t" r="r" b="b"/>
                <a:pathLst>
                  <a:path w="20886" h="3470" fill="none" extrusionOk="0">
                    <a:moveTo>
                      <a:pt x="17462" y="0"/>
                    </a:moveTo>
                    <a:cubicBezTo>
                      <a:pt x="19357" y="0"/>
                      <a:pt x="20886" y="1530"/>
                      <a:pt x="20886" y="3401"/>
                    </a:cubicBezTo>
                    <a:lnTo>
                      <a:pt x="20886" y="3470"/>
                    </a:lnTo>
                    <a:lnTo>
                      <a:pt x="1" y="3470"/>
                    </a:lnTo>
                    <a:lnTo>
                      <a:pt x="1" y="3401"/>
                    </a:lnTo>
                    <a:cubicBezTo>
                      <a:pt x="1" y="1530"/>
                      <a:pt x="1530" y="0"/>
                      <a:pt x="3425" y="0"/>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3" name="Google Shape;1293;p9"/>
              <p:cNvSpPr/>
              <p:nvPr/>
            </p:nvSpPr>
            <p:spPr>
              <a:xfrm>
                <a:off x="7269600" y="1092100"/>
                <a:ext cx="522150" cy="87325"/>
              </a:xfrm>
              <a:custGeom>
                <a:avLst/>
                <a:gdLst/>
                <a:ahLst/>
                <a:cxnLst/>
                <a:rect l="l" t="t" r="r" b="b"/>
                <a:pathLst>
                  <a:path w="20886" h="3493" fill="none" extrusionOk="0">
                    <a:moveTo>
                      <a:pt x="17462" y="0"/>
                    </a:moveTo>
                    <a:cubicBezTo>
                      <a:pt x="19357" y="0"/>
                      <a:pt x="20886" y="1529"/>
                      <a:pt x="20886" y="3424"/>
                    </a:cubicBezTo>
                    <a:lnTo>
                      <a:pt x="20886" y="3492"/>
                    </a:lnTo>
                    <a:lnTo>
                      <a:pt x="1" y="3492"/>
                    </a:lnTo>
                    <a:lnTo>
                      <a:pt x="1" y="3424"/>
                    </a:lnTo>
                    <a:cubicBezTo>
                      <a:pt x="1" y="1529"/>
                      <a:pt x="1530" y="0"/>
                      <a:pt x="3425" y="0"/>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4" name="Google Shape;1294;p9"/>
              <p:cNvSpPr/>
              <p:nvPr/>
            </p:nvSpPr>
            <p:spPr>
              <a:xfrm>
                <a:off x="7269600" y="2136350"/>
                <a:ext cx="522150" cy="86750"/>
              </a:xfrm>
              <a:custGeom>
                <a:avLst/>
                <a:gdLst/>
                <a:ahLst/>
                <a:cxnLst/>
                <a:rect l="l" t="t" r="r" b="b"/>
                <a:pathLst>
                  <a:path w="20886" h="3470" fill="none" extrusionOk="0">
                    <a:moveTo>
                      <a:pt x="17462" y="0"/>
                    </a:moveTo>
                    <a:cubicBezTo>
                      <a:pt x="19357" y="0"/>
                      <a:pt x="20886" y="1530"/>
                      <a:pt x="20886" y="3424"/>
                    </a:cubicBezTo>
                    <a:lnTo>
                      <a:pt x="20886" y="3470"/>
                    </a:lnTo>
                    <a:lnTo>
                      <a:pt x="1" y="3470"/>
                    </a:lnTo>
                    <a:lnTo>
                      <a:pt x="1" y="3424"/>
                    </a:lnTo>
                    <a:cubicBezTo>
                      <a:pt x="1" y="1530"/>
                      <a:pt x="1530" y="0"/>
                      <a:pt x="3425" y="0"/>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5" name="Google Shape;1295;p9"/>
              <p:cNvSpPr/>
              <p:nvPr/>
            </p:nvSpPr>
            <p:spPr>
              <a:xfrm>
                <a:off x="7269600" y="2245325"/>
                <a:ext cx="522150" cy="86775"/>
              </a:xfrm>
              <a:custGeom>
                <a:avLst/>
                <a:gdLst/>
                <a:ahLst/>
                <a:cxnLst/>
                <a:rect l="l" t="t" r="r" b="b"/>
                <a:pathLst>
                  <a:path w="20886" h="3471" fill="none" extrusionOk="0">
                    <a:moveTo>
                      <a:pt x="17462" y="1"/>
                    </a:moveTo>
                    <a:cubicBezTo>
                      <a:pt x="19357" y="1"/>
                      <a:pt x="20886" y="1530"/>
                      <a:pt x="20886" y="3402"/>
                    </a:cubicBezTo>
                    <a:lnTo>
                      <a:pt x="20886" y="3470"/>
                    </a:lnTo>
                    <a:lnTo>
                      <a:pt x="1" y="3470"/>
                    </a:lnTo>
                    <a:lnTo>
                      <a:pt x="1" y="3402"/>
                    </a:lnTo>
                    <a:cubicBezTo>
                      <a:pt x="1" y="1530"/>
                      <a:pt x="1530" y="1"/>
                      <a:pt x="3425" y="1"/>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6" name="Google Shape;1296;p9"/>
              <p:cNvSpPr/>
              <p:nvPr/>
            </p:nvSpPr>
            <p:spPr>
              <a:xfrm>
                <a:off x="7269600" y="2353750"/>
                <a:ext cx="522150" cy="87350"/>
              </a:xfrm>
              <a:custGeom>
                <a:avLst/>
                <a:gdLst/>
                <a:ahLst/>
                <a:cxnLst/>
                <a:rect l="l" t="t" r="r" b="b"/>
                <a:pathLst>
                  <a:path w="20886" h="3494" fill="none" extrusionOk="0">
                    <a:moveTo>
                      <a:pt x="17462" y="1"/>
                    </a:moveTo>
                    <a:cubicBezTo>
                      <a:pt x="19357" y="1"/>
                      <a:pt x="20886" y="1530"/>
                      <a:pt x="20886" y="3425"/>
                    </a:cubicBezTo>
                    <a:lnTo>
                      <a:pt x="20886" y="3493"/>
                    </a:lnTo>
                    <a:lnTo>
                      <a:pt x="1" y="3493"/>
                    </a:lnTo>
                    <a:lnTo>
                      <a:pt x="1" y="3425"/>
                    </a:lnTo>
                    <a:cubicBezTo>
                      <a:pt x="1" y="1530"/>
                      <a:pt x="1530" y="1"/>
                      <a:pt x="3425" y="1"/>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7" name="Google Shape;1297;p9"/>
              <p:cNvSpPr/>
              <p:nvPr/>
            </p:nvSpPr>
            <p:spPr>
              <a:xfrm>
                <a:off x="7356350" y="592225"/>
                <a:ext cx="348100" cy="86750"/>
              </a:xfrm>
              <a:custGeom>
                <a:avLst/>
                <a:gdLst/>
                <a:ahLst/>
                <a:cxnLst/>
                <a:rect l="l" t="t" r="r" b="b"/>
                <a:pathLst>
                  <a:path w="13924" h="3470" extrusionOk="0">
                    <a:moveTo>
                      <a:pt x="297" y="0"/>
                    </a:moveTo>
                    <a:cubicBezTo>
                      <a:pt x="137" y="0"/>
                      <a:pt x="0" y="114"/>
                      <a:pt x="0" y="274"/>
                    </a:cubicBezTo>
                    <a:lnTo>
                      <a:pt x="0" y="3196"/>
                    </a:lnTo>
                    <a:cubicBezTo>
                      <a:pt x="0" y="3356"/>
                      <a:pt x="137" y="3470"/>
                      <a:pt x="297" y="3470"/>
                    </a:cubicBezTo>
                    <a:lnTo>
                      <a:pt x="13650" y="3470"/>
                    </a:lnTo>
                    <a:cubicBezTo>
                      <a:pt x="13810" y="3470"/>
                      <a:pt x="13924" y="3356"/>
                      <a:pt x="13924" y="3196"/>
                    </a:cubicBezTo>
                    <a:lnTo>
                      <a:pt x="13924" y="274"/>
                    </a:lnTo>
                    <a:cubicBezTo>
                      <a:pt x="13924" y="114"/>
                      <a:pt x="13810" y="0"/>
                      <a:pt x="136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8" name="Google Shape;1298;p9"/>
              <p:cNvSpPr/>
              <p:nvPr/>
            </p:nvSpPr>
            <p:spPr>
              <a:xfrm>
                <a:off x="7138925" y="1527475"/>
                <a:ext cx="87350" cy="325875"/>
              </a:xfrm>
              <a:custGeom>
                <a:avLst/>
                <a:gdLst/>
                <a:ahLst/>
                <a:cxnLst/>
                <a:rect l="l" t="t" r="r" b="b"/>
                <a:pathLst>
                  <a:path w="3494" h="13035" extrusionOk="0">
                    <a:moveTo>
                      <a:pt x="343" y="1"/>
                    </a:moveTo>
                    <a:cubicBezTo>
                      <a:pt x="161" y="1"/>
                      <a:pt x="1" y="138"/>
                      <a:pt x="24" y="343"/>
                    </a:cubicBezTo>
                    <a:lnTo>
                      <a:pt x="206" y="12714"/>
                    </a:lnTo>
                    <a:cubicBezTo>
                      <a:pt x="206" y="12897"/>
                      <a:pt x="366" y="13034"/>
                      <a:pt x="549" y="13034"/>
                    </a:cubicBezTo>
                    <a:lnTo>
                      <a:pt x="2945" y="13034"/>
                    </a:lnTo>
                    <a:cubicBezTo>
                      <a:pt x="3128" y="13034"/>
                      <a:pt x="3288" y="12897"/>
                      <a:pt x="3288" y="12714"/>
                    </a:cubicBezTo>
                    <a:lnTo>
                      <a:pt x="3493" y="343"/>
                    </a:lnTo>
                    <a:cubicBezTo>
                      <a:pt x="3493" y="138"/>
                      <a:pt x="3333" y="1"/>
                      <a:pt x="3151" y="1"/>
                    </a:cubicBezTo>
                    <a:close/>
                  </a:path>
                </a:pathLst>
              </a:custGeom>
              <a:solidFill>
                <a:srgbClr val="A8B9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9" name="Google Shape;1299;p9"/>
              <p:cNvSpPr/>
              <p:nvPr/>
            </p:nvSpPr>
            <p:spPr>
              <a:xfrm>
                <a:off x="7142925" y="1691825"/>
                <a:ext cx="80475" cy="161525"/>
              </a:xfrm>
              <a:custGeom>
                <a:avLst/>
                <a:gdLst/>
                <a:ahLst/>
                <a:cxnLst/>
                <a:rect l="l" t="t" r="r" b="b"/>
                <a:pathLst>
                  <a:path w="3219" h="6461" extrusionOk="0">
                    <a:moveTo>
                      <a:pt x="3219" y="0"/>
                    </a:moveTo>
                    <a:lnTo>
                      <a:pt x="3219" y="0"/>
                    </a:lnTo>
                    <a:cubicBezTo>
                      <a:pt x="2740" y="1073"/>
                      <a:pt x="2352" y="2260"/>
                      <a:pt x="1507" y="3105"/>
                    </a:cubicBezTo>
                    <a:cubicBezTo>
                      <a:pt x="1186" y="3426"/>
                      <a:pt x="824" y="3604"/>
                      <a:pt x="483" y="3604"/>
                    </a:cubicBezTo>
                    <a:cubicBezTo>
                      <a:pt x="314" y="3604"/>
                      <a:pt x="151" y="3560"/>
                      <a:pt x="1" y="3470"/>
                    </a:cubicBezTo>
                    <a:lnTo>
                      <a:pt x="1" y="3470"/>
                    </a:lnTo>
                    <a:lnTo>
                      <a:pt x="46" y="6140"/>
                    </a:lnTo>
                    <a:cubicBezTo>
                      <a:pt x="46" y="6323"/>
                      <a:pt x="206" y="6460"/>
                      <a:pt x="389" y="6460"/>
                    </a:cubicBezTo>
                    <a:lnTo>
                      <a:pt x="2785" y="6460"/>
                    </a:lnTo>
                    <a:cubicBezTo>
                      <a:pt x="2968" y="6460"/>
                      <a:pt x="3128" y="6323"/>
                      <a:pt x="3128" y="6140"/>
                    </a:cubicBezTo>
                    <a:lnTo>
                      <a:pt x="3219" y="0"/>
                    </a:lnTo>
                    <a:close/>
                  </a:path>
                </a:pathLst>
              </a:custGeom>
              <a:solidFill>
                <a:srgbClr val="748181">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0" name="Google Shape;1300;p9"/>
              <p:cNvSpPr/>
              <p:nvPr/>
            </p:nvSpPr>
            <p:spPr>
              <a:xfrm>
                <a:off x="7155475" y="1543450"/>
                <a:ext cx="54250" cy="54250"/>
              </a:xfrm>
              <a:custGeom>
                <a:avLst/>
                <a:gdLst/>
                <a:ahLst/>
                <a:cxnLst/>
                <a:rect l="l" t="t" r="r" b="b"/>
                <a:pathLst>
                  <a:path w="2170" h="2170" extrusionOk="0">
                    <a:moveTo>
                      <a:pt x="1074" y="1"/>
                    </a:moveTo>
                    <a:cubicBezTo>
                      <a:pt x="480" y="1"/>
                      <a:pt x="1" y="480"/>
                      <a:pt x="1" y="1097"/>
                    </a:cubicBezTo>
                    <a:cubicBezTo>
                      <a:pt x="1" y="1690"/>
                      <a:pt x="480" y="2169"/>
                      <a:pt x="1074" y="2169"/>
                    </a:cubicBezTo>
                    <a:cubicBezTo>
                      <a:pt x="1690" y="2169"/>
                      <a:pt x="2169" y="1690"/>
                      <a:pt x="2169" y="1097"/>
                    </a:cubicBezTo>
                    <a:cubicBezTo>
                      <a:pt x="2169" y="480"/>
                      <a:pt x="1690" y="1"/>
                      <a:pt x="1074" y="1"/>
                    </a:cubicBezTo>
                    <a:close/>
                  </a:path>
                </a:pathLst>
              </a:custGeom>
              <a:solidFill>
                <a:srgbClr val="868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1" name="Google Shape;1301;p9"/>
              <p:cNvSpPr/>
              <p:nvPr/>
            </p:nvSpPr>
            <p:spPr>
              <a:xfrm>
                <a:off x="7178300" y="1550875"/>
                <a:ext cx="8600" cy="39400"/>
              </a:xfrm>
              <a:custGeom>
                <a:avLst/>
                <a:gdLst/>
                <a:ahLst/>
                <a:cxnLst/>
                <a:rect l="l" t="t" r="r" b="b"/>
                <a:pathLst>
                  <a:path w="344" h="1576" extrusionOk="0">
                    <a:moveTo>
                      <a:pt x="138" y="1"/>
                    </a:moveTo>
                    <a:cubicBezTo>
                      <a:pt x="69" y="1"/>
                      <a:pt x="1" y="69"/>
                      <a:pt x="1" y="160"/>
                    </a:cubicBezTo>
                    <a:lnTo>
                      <a:pt x="1" y="1439"/>
                    </a:lnTo>
                    <a:cubicBezTo>
                      <a:pt x="1" y="1507"/>
                      <a:pt x="69" y="1576"/>
                      <a:pt x="138" y="1576"/>
                    </a:cubicBezTo>
                    <a:lnTo>
                      <a:pt x="206" y="1576"/>
                    </a:lnTo>
                    <a:cubicBezTo>
                      <a:pt x="275" y="1576"/>
                      <a:pt x="343" y="1507"/>
                      <a:pt x="343" y="1439"/>
                    </a:cubicBezTo>
                    <a:lnTo>
                      <a:pt x="343" y="160"/>
                    </a:lnTo>
                    <a:cubicBezTo>
                      <a:pt x="343" y="69"/>
                      <a:pt x="275" y="1"/>
                      <a:pt x="206" y="1"/>
                    </a:cubicBezTo>
                    <a:close/>
                  </a:path>
                </a:pathLst>
              </a:custGeom>
              <a:solidFill>
                <a:srgbClr val="6063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2" name="Google Shape;1302;p9"/>
              <p:cNvSpPr/>
              <p:nvPr/>
            </p:nvSpPr>
            <p:spPr>
              <a:xfrm>
                <a:off x="7139500" y="1641425"/>
                <a:ext cx="59750" cy="106750"/>
              </a:xfrm>
              <a:custGeom>
                <a:avLst/>
                <a:gdLst/>
                <a:ahLst/>
                <a:cxnLst/>
                <a:rect l="l" t="t" r="r" b="b"/>
                <a:pathLst>
                  <a:path w="2390" h="4270" extrusionOk="0">
                    <a:moveTo>
                      <a:pt x="1178" y="1"/>
                    </a:moveTo>
                    <a:cubicBezTo>
                      <a:pt x="707" y="1"/>
                      <a:pt x="248" y="252"/>
                      <a:pt x="138" y="807"/>
                    </a:cubicBezTo>
                    <a:cubicBezTo>
                      <a:pt x="1" y="1446"/>
                      <a:pt x="138" y="2085"/>
                      <a:pt x="183" y="2724"/>
                    </a:cubicBezTo>
                    <a:cubicBezTo>
                      <a:pt x="229" y="3272"/>
                      <a:pt x="206" y="3774"/>
                      <a:pt x="640" y="4162"/>
                    </a:cubicBezTo>
                    <a:cubicBezTo>
                      <a:pt x="711" y="4233"/>
                      <a:pt x="800" y="4269"/>
                      <a:pt x="891" y="4269"/>
                    </a:cubicBezTo>
                    <a:cubicBezTo>
                      <a:pt x="945" y="4269"/>
                      <a:pt x="999" y="4256"/>
                      <a:pt x="1051" y="4231"/>
                    </a:cubicBezTo>
                    <a:cubicBezTo>
                      <a:pt x="1553" y="3934"/>
                      <a:pt x="1644" y="3477"/>
                      <a:pt x="1827" y="2952"/>
                    </a:cubicBezTo>
                    <a:cubicBezTo>
                      <a:pt x="2055" y="2336"/>
                      <a:pt x="2329" y="1743"/>
                      <a:pt x="2352" y="1103"/>
                    </a:cubicBezTo>
                    <a:cubicBezTo>
                      <a:pt x="2390" y="403"/>
                      <a:pt x="1774" y="1"/>
                      <a:pt x="11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3" name="Google Shape;1303;p9"/>
              <p:cNvSpPr/>
              <p:nvPr/>
            </p:nvSpPr>
            <p:spPr>
              <a:xfrm>
                <a:off x="7077300" y="531650"/>
                <a:ext cx="69650" cy="312950"/>
              </a:xfrm>
              <a:custGeom>
                <a:avLst/>
                <a:gdLst/>
                <a:ahLst/>
                <a:cxnLst/>
                <a:rect l="l" t="t" r="r" b="b"/>
                <a:pathLst>
                  <a:path w="2786" h="12518" extrusionOk="0">
                    <a:moveTo>
                      <a:pt x="1532" y="1"/>
                    </a:moveTo>
                    <a:cubicBezTo>
                      <a:pt x="903" y="1"/>
                      <a:pt x="263" y="395"/>
                      <a:pt x="252" y="1191"/>
                    </a:cubicBezTo>
                    <a:cubicBezTo>
                      <a:pt x="252" y="3245"/>
                      <a:pt x="229" y="5276"/>
                      <a:pt x="206" y="7331"/>
                    </a:cubicBezTo>
                    <a:cubicBezTo>
                      <a:pt x="206" y="8997"/>
                      <a:pt x="1" y="10709"/>
                      <a:pt x="708" y="12261"/>
                    </a:cubicBezTo>
                    <a:cubicBezTo>
                      <a:pt x="785" y="12437"/>
                      <a:pt x="959" y="12518"/>
                      <a:pt x="1138" y="12518"/>
                    </a:cubicBezTo>
                    <a:cubicBezTo>
                      <a:pt x="1329" y="12518"/>
                      <a:pt x="1527" y="12426"/>
                      <a:pt x="1621" y="12261"/>
                    </a:cubicBezTo>
                    <a:cubicBezTo>
                      <a:pt x="2420" y="10777"/>
                      <a:pt x="2306" y="8997"/>
                      <a:pt x="2397" y="7331"/>
                    </a:cubicBezTo>
                    <a:cubicBezTo>
                      <a:pt x="2511" y="5276"/>
                      <a:pt x="2626" y="3245"/>
                      <a:pt x="2740" y="1191"/>
                    </a:cubicBezTo>
                    <a:cubicBezTo>
                      <a:pt x="2786" y="400"/>
                      <a:pt x="2165" y="1"/>
                      <a:pt x="1532" y="1"/>
                    </a:cubicBezTo>
                    <a:close/>
                  </a:path>
                </a:pathLst>
              </a:custGeom>
              <a:solidFill>
                <a:srgbClr val="FFFFFF">
                  <a:alpha val="45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04" name="Google Shape;1304;p9"/>
            <p:cNvSpPr/>
            <p:nvPr/>
          </p:nvSpPr>
          <p:spPr>
            <a:xfrm>
              <a:off x="6633450" y="404475"/>
              <a:ext cx="1044275" cy="2175275"/>
            </a:xfrm>
            <a:custGeom>
              <a:avLst/>
              <a:gdLst/>
              <a:ahLst/>
              <a:cxnLst/>
              <a:rect l="l" t="t" r="r" b="b"/>
              <a:pathLst>
                <a:path w="41771" h="87011" extrusionOk="0">
                  <a:moveTo>
                    <a:pt x="0" y="1"/>
                  </a:moveTo>
                  <a:lnTo>
                    <a:pt x="0" y="87011"/>
                  </a:lnTo>
                  <a:lnTo>
                    <a:pt x="41771" y="87011"/>
                  </a:lnTo>
                  <a:lnTo>
                    <a:pt x="4177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5" name="Google Shape;1305;p9"/>
            <p:cNvSpPr/>
            <p:nvPr/>
          </p:nvSpPr>
          <p:spPr>
            <a:xfrm>
              <a:off x="6672825" y="447850"/>
              <a:ext cx="956975" cy="2087975"/>
            </a:xfrm>
            <a:custGeom>
              <a:avLst/>
              <a:gdLst/>
              <a:ahLst/>
              <a:cxnLst/>
              <a:rect l="l" t="t" r="r" b="b"/>
              <a:pathLst>
                <a:path w="38279" h="83519" extrusionOk="0">
                  <a:moveTo>
                    <a:pt x="274" y="1"/>
                  </a:moveTo>
                  <a:cubicBezTo>
                    <a:pt x="137" y="1"/>
                    <a:pt x="0" y="115"/>
                    <a:pt x="0" y="275"/>
                  </a:cubicBezTo>
                  <a:lnTo>
                    <a:pt x="0" y="83244"/>
                  </a:lnTo>
                  <a:cubicBezTo>
                    <a:pt x="0" y="83404"/>
                    <a:pt x="137" y="83518"/>
                    <a:pt x="274" y="83518"/>
                  </a:cubicBezTo>
                  <a:lnTo>
                    <a:pt x="38004" y="83518"/>
                  </a:lnTo>
                  <a:cubicBezTo>
                    <a:pt x="38164" y="83518"/>
                    <a:pt x="38278" y="83404"/>
                    <a:pt x="38278" y="83244"/>
                  </a:cubicBezTo>
                  <a:lnTo>
                    <a:pt x="38278" y="275"/>
                  </a:lnTo>
                  <a:cubicBezTo>
                    <a:pt x="38278" y="115"/>
                    <a:pt x="38164" y="1"/>
                    <a:pt x="380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306" name="Google Shape;1306;p9"/>
            <p:cNvGrpSpPr/>
            <p:nvPr/>
          </p:nvGrpSpPr>
          <p:grpSpPr>
            <a:xfrm>
              <a:off x="7106500" y="730900"/>
              <a:ext cx="330425" cy="739550"/>
              <a:chOff x="7623400" y="722900"/>
              <a:chExt cx="330425" cy="739550"/>
            </a:xfrm>
          </p:grpSpPr>
          <p:sp>
            <p:nvSpPr>
              <p:cNvPr id="1307" name="Google Shape;1307;p9"/>
              <p:cNvSpPr/>
              <p:nvPr/>
            </p:nvSpPr>
            <p:spPr>
              <a:xfrm>
                <a:off x="7648500" y="722900"/>
                <a:ext cx="89625" cy="111850"/>
              </a:xfrm>
              <a:custGeom>
                <a:avLst/>
                <a:gdLst/>
                <a:ahLst/>
                <a:cxnLst/>
                <a:rect l="l" t="t" r="r" b="b"/>
                <a:pathLst>
                  <a:path w="3585" h="4474" extrusionOk="0">
                    <a:moveTo>
                      <a:pt x="0" y="0"/>
                    </a:moveTo>
                    <a:lnTo>
                      <a:pt x="1781" y="4474"/>
                    </a:lnTo>
                    <a:lnTo>
                      <a:pt x="3584" y="4474"/>
                    </a:lnTo>
                    <a:lnTo>
                      <a:pt x="178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8" name="Google Shape;1308;p9"/>
              <p:cNvSpPr/>
              <p:nvPr/>
            </p:nvSpPr>
            <p:spPr>
              <a:xfrm>
                <a:off x="7639950" y="902075"/>
                <a:ext cx="313875" cy="560375"/>
              </a:xfrm>
              <a:custGeom>
                <a:avLst/>
                <a:gdLst/>
                <a:ahLst/>
                <a:cxnLst/>
                <a:rect l="l" t="t" r="r" b="b"/>
                <a:pathLst>
                  <a:path w="12555" h="22415" extrusionOk="0">
                    <a:moveTo>
                      <a:pt x="1735" y="0"/>
                    </a:moveTo>
                    <a:lnTo>
                      <a:pt x="1119" y="685"/>
                    </a:lnTo>
                    <a:cubicBezTo>
                      <a:pt x="411" y="1507"/>
                      <a:pt x="0" y="2579"/>
                      <a:pt x="0" y="3652"/>
                    </a:cubicBezTo>
                    <a:lnTo>
                      <a:pt x="0" y="19698"/>
                    </a:lnTo>
                    <a:cubicBezTo>
                      <a:pt x="0" y="20725"/>
                      <a:pt x="708" y="21616"/>
                      <a:pt x="1712" y="21867"/>
                    </a:cubicBezTo>
                    <a:cubicBezTo>
                      <a:pt x="2785" y="22141"/>
                      <a:pt x="4314" y="22415"/>
                      <a:pt x="6277" y="22415"/>
                    </a:cubicBezTo>
                    <a:cubicBezTo>
                      <a:pt x="8240" y="22415"/>
                      <a:pt x="9792" y="22141"/>
                      <a:pt x="10865" y="21867"/>
                    </a:cubicBezTo>
                    <a:cubicBezTo>
                      <a:pt x="11846" y="21616"/>
                      <a:pt x="12554" y="20725"/>
                      <a:pt x="12554" y="19698"/>
                    </a:cubicBezTo>
                    <a:lnTo>
                      <a:pt x="12554" y="3652"/>
                    </a:lnTo>
                    <a:cubicBezTo>
                      <a:pt x="12554" y="2579"/>
                      <a:pt x="12166" y="1507"/>
                      <a:pt x="11458" y="685"/>
                    </a:cubicBezTo>
                    <a:lnTo>
                      <a:pt x="1084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9" name="Google Shape;1309;p9"/>
              <p:cNvSpPr/>
              <p:nvPr/>
            </p:nvSpPr>
            <p:spPr>
              <a:xfrm>
                <a:off x="7652500" y="1099500"/>
                <a:ext cx="289325" cy="350400"/>
              </a:xfrm>
              <a:custGeom>
                <a:avLst/>
                <a:gdLst/>
                <a:ahLst/>
                <a:cxnLst/>
                <a:rect l="l" t="t" r="r" b="b"/>
                <a:pathLst>
                  <a:path w="11573" h="14016" extrusionOk="0">
                    <a:moveTo>
                      <a:pt x="11573" y="1"/>
                    </a:moveTo>
                    <a:cubicBezTo>
                      <a:pt x="10774" y="92"/>
                      <a:pt x="9998" y="183"/>
                      <a:pt x="9222" y="275"/>
                    </a:cubicBezTo>
                    <a:cubicBezTo>
                      <a:pt x="7749" y="429"/>
                      <a:pt x="6290" y="429"/>
                      <a:pt x="4824" y="429"/>
                    </a:cubicBezTo>
                    <a:lnTo>
                      <a:pt x="4824" y="429"/>
                    </a:lnTo>
                    <a:cubicBezTo>
                      <a:pt x="4336" y="429"/>
                      <a:pt x="3846" y="429"/>
                      <a:pt x="3356" y="434"/>
                    </a:cubicBezTo>
                    <a:cubicBezTo>
                      <a:pt x="2328" y="434"/>
                      <a:pt x="1301" y="457"/>
                      <a:pt x="274" y="617"/>
                    </a:cubicBezTo>
                    <a:cubicBezTo>
                      <a:pt x="183" y="617"/>
                      <a:pt x="92" y="640"/>
                      <a:pt x="0" y="663"/>
                    </a:cubicBezTo>
                    <a:lnTo>
                      <a:pt x="0" y="11801"/>
                    </a:lnTo>
                    <a:cubicBezTo>
                      <a:pt x="0" y="12600"/>
                      <a:pt x="548" y="13308"/>
                      <a:pt x="1324" y="13490"/>
                    </a:cubicBezTo>
                    <a:cubicBezTo>
                      <a:pt x="2260" y="13741"/>
                      <a:pt x="3812" y="14015"/>
                      <a:pt x="5775" y="14015"/>
                    </a:cubicBezTo>
                    <a:cubicBezTo>
                      <a:pt x="7761" y="14015"/>
                      <a:pt x="9290" y="13741"/>
                      <a:pt x="10226" y="13490"/>
                    </a:cubicBezTo>
                    <a:cubicBezTo>
                      <a:pt x="11025" y="13308"/>
                      <a:pt x="11573" y="12600"/>
                      <a:pt x="11573" y="11801"/>
                    </a:cubicBezTo>
                    <a:lnTo>
                      <a:pt x="115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0" name="Google Shape;1310;p9"/>
              <p:cNvSpPr/>
              <p:nvPr/>
            </p:nvSpPr>
            <p:spPr>
              <a:xfrm>
                <a:off x="7640500" y="769050"/>
                <a:ext cx="313225" cy="133050"/>
              </a:xfrm>
              <a:custGeom>
                <a:avLst/>
                <a:gdLst/>
                <a:ahLst/>
                <a:cxnLst/>
                <a:rect l="l" t="t" r="r" b="b"/>
                <a:pathLst>
                  <a:path w="12529" h="5322" extrusionOk="0">
                    <a:moveTo>
                      <a:pt x="12201" y="1"/>
                    </a:moveTo>
                    <a:cubicBezTo>
                      <a:pt x="12190" y="1"/>
                      <a:pt x="12179" y="2"/>
                      <a:pt x="12167" y="3"/>
                    </a:cubicBezTo>
                    <a:lnTo>
                      <a:pt x="298" y="1669"/>
                    </a:lnTo>
                    <a:cubicBezTo>
                      <a:pt x="115" y="1692"/>
                      <a:pt x="1" y="1897"/>
                      <a:pt x="92" y="2080"/>
                    </a:cubicBezTo>
                    <a:lnTo>
                      <a:pt x="1713" y="5321"/>
                    </a:lnTo>
                    <a:lnTo>
                      <a:pt x="10820" y="5321"/>
                    </a:lnTo>
                    <a:lnTo>
                      <a:pt x="12464" y="368"/>
                    </a:lnTo>
                    <a:cubicBezTo>
                      <a:pt x="12528" y="174"/>
                      <a:pt x="12390" y="1"/>
                      <a:pt x="122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1" name="Google Shape;1311;p9"/>
              <p:cNvSpPr/>
              <p:nvPr/>
            </p:nvSpPr>
            <p:spPr>
              <a:xfrm>
                <a:off x="7680450" y="769050"/>
                <a:ext cx="273275" cy="133050"/>
              </a:xfrm>
              <a:custGeom>
                <a:avLst/>
                <a:gdLst/>
                <a:ahLst/>
                <a:cxnLst/>
                <a:rect l="l" t="t" r="r" b="b"/>
                <a:pathLst>
                  <a:path w="10931" h="5322" extrusionOk="0">
                    <a:moveTo>
                      <a:pt x="10603" y="1"/>
                    </a:moveTo>
                    <a:cubicBezTo>
                      <a:pt x="10592" y="1"/>
                      <a:pt x="10581" y="2"/>
                      <a:pt x="10569" y="3"/>
                    </a:cubicBezTo>
                    <a:lnTo>
                      <a:pt x="8674" y="277"/>
                    </a:lnTo>
                    <a:cubicBezTo>
                      <a:pt x="8218" y="916"/>
                      <a:pt x="7716" y="1532"/>
                      <a:pt x="7122" y="2080"/>
                    </a:cubicBezTo>
                    <a:cubicBezTo>
                      <a:pt x="6027" y="3084"/>
                      <a:pt x="4680" y="3860"/>
                      <a:pt x="3265" y="4317"/>
                    </a:cubicBezTo>
                    <a:cubicBezTo>
                      <a:pt x="2215" y="4682"/>
                      <a:pt x="1096" y="4865"/>
                      <a:pt x="1" y="5093"/>
                    </a:cubicBezTo>
                    <a:lnTo>
                      <a:pt x="115" y="5321"/>
                    </a:lnTo>
                    <a:lnTo>
                      <a:pt x="9222" y="5321"/>
                    </a:lnTo>
                    <a:lnTo>
                      <a:pt x="10866" y="368"/>
                    </a:lnTo>
                    <a:cubicBezTo>
                      <a:pt x="10930" y="174"/>
                      <a:pt x="10792" y="1"/>
                      <a:pt x="10603" y="1"/>
                    </a:cubicBez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2" name="Google Shape;1312;p9"/>
              <p:cNvSpPr/>
              <p:nvPr/>
            </p:nvSpPr>
            <p:spPr>
              <a:xfrm>
                <a:off x="7639950" y="930025"/>
                <a:ext cx="313875" cy="532425"/>
              </a:xfrm>
              <a:custGeom>
                <a:avLst/>
                <a:gdLst/>
                <a:ahLst/>
                <a:cxnLst/>
                <a:rect l="l" t="t" r="r" b="b"/>
                <a:pathLst>
                  <a:path w="12555" h="21297" extrusionOk="0">
                    <a:moveTo>
                      <a:pt x="11778" y="1"/>
                    </a:moveTo>
                    <a:lnTo>
                      <a:pt x="11778" y="1"/>
                    </a:lnTo>
                    <a:cubicBezTo>
                      <a:pt x="12280" y="2580"/>
                      <a:pt x="11892" y="5387"/>
                      <a:pt x="11367" y="7898"/>
                    </a:cubicBezTo>
                    <a:cubicBezTo>
                      <a:pt x="10723" y="10956"/>
                      <a:pt x="9175" y="17330"/>
                      <a:pt x="5301" y="17330"/>
                    </a:cubicBezTo>
                    <a:cubicBezTo>
                      <a:pt x="4779" y="17330"/>
                      <a:pt x="4216" y="17214"/>
                      <a:pt x="3607" y="16960"/>
                    </a:cubicBezTo>
                    <a:cubicBezTo>
                      <a:pt x="1940" y="16275"/>
                      <a:pt x="776" y="14769"/>
                      <a:pt x="0" y="13148"/>
                    </a:cubicBezTo>
                    <a:lnTo>
                      <a:pt x="0" y="18580"/>
                    </a:lnTo>
                    <a:cubicBezTo>
                      <a:pt x="0" y="19607"/>
                      <a:pt x="708" y="20498"/>
                      <a:pt x="1712" y="20749"/>
                    </a:cubicBezTo>
                    <a:cubicBezTo>
                      <a:pt x="2785" y="21023"/>
                      <a:pt x="4314" y="21297"/>
                      <a:pt x="6277" y="21297"/>
                    </a:cubicBezTo>
                    <a:cubicBezTo>
                      <a:pt x="8240" y="21297"/>
                      <a:pt x="9792" y="21023"/>
                      <a:pt x="10865" y="20749"/>
                    </a:cubicBezTo>
                    <a:cubicBezTo>
                      <a:pt x="11846" y="20498"/>
                      <a:pt x="12554" y="19607"/>
                      <a:pt x="12554" y="18580"/>
                    </a:cubicBezTo>
                    <a:lnTo>
                      <a:pt x="12554" y="2534"/>
                    </a:lnTo>
                    <a:cubicBezTo>
                      <a:pt x="12554" y="1621"/>
                      <a:pt x="12280" y="754"/>
                      <a:pt x="11778" y="1"/>
                    </a:cubicBez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3" name="Google Shape;1313;p9"/>
              <p:cNvSpPr/>
              <p:nvPr/>
            </p:nvSpPr>
            <p:spPr>
              <a:xfrm>
                <a:off x="7623400" y="922300"/>
                <a:ext cx="125400" cy="174525"/>
              </a:xfrm>
              <a:custGeom>
                <a:avLst/>
                <a:gdLst/>
                <a:ahLst/>
                <a:cxnLst/>
                <a:rect l="l" t="t" r="r" b="b"/>
                <a:pathLst>
                  <a:path w="5016" h="6981" extrusionOk="0">
                    <a:moveTo>
                      <a:pt x="3288" y="1"/>
                    </a:moveTo>
                    <a:cubicBezTo>
                      <a:pt x="3176" y="1"/>
                      <a:pt x="3061" y="19"/>
                      <a:pt x="2945" y="59"/>
                    </a:cubicBezTo>
                    <a:cubicBezTo>
                      <a:pt x="480" y="903"/>
                      <a:pt x="0" y="5012"/>
                      <a:pt x="1644" y="6792"/>
                    </a:cubicBezTo>
                    <a:cubicBezTo>
                      <a:pt x="1758" y="6923"/>
                      <a:pt x="1908" y="6980"/>
                      <a:pt x="2059" y="6980"/>
                    </a:cubicBezTo>
                    <a:cubicBezTo>
                      <a:pt x="2330" y="6980"/>
                      <a:pt x="2606" y="6796"/>
                      <a:pt x="2694" y="6518"/>
                    </a:cubicBezTo>
                    <a:cubicBezTo>
                      <a:pt x="3127" y="4966"/>
                      <a:pt x="2785" y="3277"/>
                      <a:pt x="4154" y="2136"/>
                    </a:cubicBezTo>
                    <a:cubicBezTo>
                      <a:pt x="5015" y="1418"/>
                      <a:pt x="4274" y="1"/>
                      <a:pt x="3288" y="1"/>
                    </a:cubicBezTo>
                    <a:close/>
                  </a:path>
                </a:pathLst>
              </a:custGeom>
              <a:solidFill>
                <a:srgbClr val="FFFFFF">
                  <a:alpha val="45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4" name="Google Shape;1314;p9"/>
              <p:cNvSpPr/>
              <p:nvPr/>
            </p:nvSpPr>
            <p:spPr>
              <a:xfrm>
                <a:off x="7682175" y="808825"/>
                <a:ext cx="78200" cy="47775"/>
              </a:xfrm>
              <a:custGeom>
                <a:avLst/>
                <a:gdLst/>
                <a:ahLst/>
                <a:cxnLst/>
                <a:rect l="l" t="t" r="r" b="b"/>
                <a:pathLst>
                  <a:path w="3128" h="1911" extrusionOk="0">
                    <a:moveTo>
                      <a:pt x="1948" y="1"/>
                    </a:moveTo>
                    <a:cubicBezTo>
                      <a:pt x="1620" y="1"/>
                      <a:pt x="1294" y="162"/>
                      <a:pt x="982" y="284"/>
                    </a:cubicBezTo>
                    <a:cubicBezTo>
                      <a:pt x="594" y="443"/>
                      <a:pt x="274" y="603"/>
                      <a:pt x="114" y="991"/>
                    </a:cubicBezTo>
                    <a:cubicBezTo>
                      <a:pt x="0" y="1242"/>
                      <a:pt x="0" y="1630"/>
                      <a:pt x="320" y="1744"/>
                    </a:cubicBezTo>
                    <a:cubicBezTo>
                      <a:pt x="457" y="1813"/>
                      <a:pt x="616" y="1881"/>
                      <a:pt x="776" y="1904"/>
                    </a:cubicBezTo>
                    <a:cubicBezTo>
                      <a:pt x="811" y="1908"/>
                      <a:pt x="845" y="1910"/>
                      <a:pt x="879" y="1910"/>
                    </a:cubicBezTo>
                    <a:cubicBezTo>
                      <a:pt x="1021" y="1910"/>
                      <a:pt x="1153" y="1877"/>
                      <a:pt x="1301" y="1858"/>
                    </a:cubicBezTo>
                    <a:cubicBezTo>
                      <a:pt x="1689" y="1813"/>
                      <a:pt x="2123" y="1881"/>
                      <a:pt x="2465" y="1653"/>
                    </a:cubicBezTo>
                    <a:cubicBezTo>
                      <a:pt x="3127" y="1219"/>
                      <a:pt x="2967" y="329"/>
                      <a:pt x="2260" y="55"/>
                    </a:cubicBezTo>
                    <a:cubicBezTo>
                      <a:pt x="2156" y="17"/>
                      <a:pt x="2052" y="1"/>
                      <a:pt x="1948" y="1"/>
                    </a:cubicBezTo>
                    <a:close/>
                  </a:path>
                </a:pathLst>
              </a:custGeom>
              <a:solidFill>
                <a:srgbClr val="FFFFFF">
                  <a:alpha val="45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15" name="Google Shape;1315;p9"/>
            <p:cNvSpPr/>
            <p:nvPr/>
          </p:nvSpPr>
          <p:spPr>
            <a:xfrm>
              <a:off x="6672825" y="1470425"/>
              <a:ext cx="956975" cy="43400"/>
            </a:xfrm>
            <a:custGeom>
              <a:avLst/>
              <a:gdLst/>
              <a:ahLst/>
              <a:cxnLst/>
              <a:rect l="l" t="t" r="r" b="b"/>
              <a:pathLst>
                <a:path w="38279" h="1736" extrusionOk="0">
                  <a:moveTo>
                    <a:pt x="0" y="1"/>
                  </a:moveTo>
                  <a:lnTo>
                    <a:pt x="0" y="1735"/>
                  </a:lnTo>
                  <a:lnTo>
                    <a:pt x="38278" y="1735"/>
                  </a:lnTo>
                  <a:lnTo>
                    <a:pt x="382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316" name="Google Shape;1316;p9"/>
            <p:cNvGrpSpPr/>
            <p:nvPr/>
          </p:nvGrpSpPr>
          <p:grpSpPr>
            <a:xfrm>
              <a:off x="7684363" y="445813"/>
              <a:ext cx="964400" cy="2179350"/>
              <a:chOff x="7683613" y="445813"/>
              <a:chExt cx="964400" cy="2179350"/>
            </a:xfrm>
          </p:grpSpPr>
          <p:grpSp>
            <p:nvGrpSpPr>
              <p:cNvPr id="1317" name="Google Shape;1317;p9"/>
              <p:cNvGrpSpPr/>
              <p:nvPr/>
            </p:nvGrpSpPr>
            <p:grpSpPr>
              <a:xfrm>
                <a:off x="7683613" y="445813"/>
                <a:ext cx="964400" cy="2179350"/>
                <a:chOff x="7687950" y="428425"/>
                <a:chExt cx="964400" cy="2179350"/>
              </a:xfrm>
            </p:grpSpPr>
            <p:sp>
              <p:nvSpPr>
                <p:cNvPr id="1318" name="Google Shape;1318;p9"/>
                <p:cNvSpPr/>
                <p:nvPr/>
              </p:nvSpPr>
              <p:spPr>
                <a:xfrm>
                  <a:off x="7687950" y="428425"/>
                  <a:ext cx="964400" cy="2167300"/>
                </a:xfrm>
                <a:custGeom>
                  <a:avLst/>
                  <a:gdLst/>
                  <a:ahLst/>
                  <a:cxnLst/>
                  <a:rect l="l" t="t" r="r" b="b"/>
                  <a:pathLst>
                    <a:path w="38576" h="86692" extrusionOk="0">
                      <a:moveTo>
                        <a:pt x="781" y="0"/>
                      </a:moveTo>
                      <a:cubicBezTo>
                        <a:pt x="597" y="0"/>
                        <a:pt x="0" y="303"/>
                        <a:pt x="0" y="458"/>
                      </a:cubicBezTo>
                      <a:lnTo>
                        <a:pt x="0" y="83245"/>
                      </a:lnTo>
                      <a:cubicBezTo>
                        <a:pt x="0" y="83382"/>
                        <a:pt x="617" y="83496"/>
                        <a:pt x="754" y="83519"/>
                      </a:cubicBezTo>
                      <a:lnTo>
                        <a:pt x="38278" y="86692"/>
                      </a:lnTo>
                      <a:cubicBezTo>
                        <a:pt x="38438" y="86692"/>
                        <a:pt x="38575" y="86577"/>
                        <a:pt x="38575" y="86418"/>
                      </a:cubicBezTo>
                      <a:lnTo>
                        <a:pt x="38575" y="3448"/>
                      </a:lnTo>
                      <a:cubicBezTo>
                        <a:pt x="38575" y="3288"/>
                        <a:pt x="38461" y="3174"/>
                        <a:pt x="38324" y="3151"/>
                      </a:cubicBezTo>
                      <a:lnTo>
                        <a:pt x="799" y="1"/>
                      </a:lnTo>
                      <a:cubicBezTo>
                        <a:pt x="794" y="0"/>
                        <a:pt x="788" y="0"/>
                        <a:pt x="7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9" name="Google Shape;1319;p9"/>
                <p:cNvSpPr/>
                <p:nvPr/>
              </p:nvSpPr>
              <p:spPr>
                <a:xfrm>
                  <a:off x="7687950" y="440425"/>
                  <a:ext cx="952400" cy="2167350"/>
                </a:xfrm>
                <a:custGeom>
                  <a:avLst/>
                  <a:gdLst/>
                  <a:ahLst/>
                  <a:cxnLst/>
                  <a:rect l="l" t="t" r="r" b="b"/>
                  <a:pathLst>
                    <a:path w="38096" h="86694" extrusionOk="0">
                      <a:moveTo>
                        <a:pt x="320" y="1"/>
                      </a:moveTo>
                      <a:cubicBezTo>
                        <a:pt x="160" y="1"/>
                        <a:pt x="0" y="115"/>
                        <a:pt x="0" y="274"/>
                      </a:cubicBezTo>
                      <a:lnTo>
                        <a:pt x="0" y="83244"/>
                      </a:lnTo>
                      <a:cubicBezTo>
                        <a:pt x="0" y="83404"/>
                        <a:pt x="115" y="83518"/>
                        <a:pt x="274" y="83518"/>
                      </a:cubicBezTo>
                      <a:lnTo>
                        <a:pt x="37776" y="86691"/>
                      </a:lnTo>
                      <a:cubicBezTo>
                        <a:pt x="37790" y="86693"/>
                        <a:pt x="37803" y="86693"/>
                        <a:pt x="37816" y="86693"/>
                      </a:cubicBezTo>
                      <a:cubicBezTo>
                        <a:pt x="37978" y="86693"/>
                        <a:pt x="38096" y="86565"/>
                        <a:pt x="38096" y="86417"/>
                      </a:cubicBezTo>
                      <a:lnTo>
                        <a:pt x="38096" y="3447"/>
                      </a:lnTo>
                      <a:cubicBezTo>
                        <a:pt x="38096" y="3310"/>
                        <a:pt x="37982" y="3196"/>
                        <a:pt x="37845" y="3173"/>
                      </a:cubicBezTo>
                      <a:lnTo>
                        <a:pt x="3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0" name="Google Shape;1320;p9"/>
                <p:cNvSpPr/>
                <p:nvPr/>
              </p:nvSpPr>
              <p:spPr>
                <a:xfrm>
                  <a:off x="8466850" y="1549725"/>
                  <a:ext cx="86775" cy="333850"/>
                </a:xfrm>
                <a:custGeom>
                  <a:avLst/>
                  <a:gdLst/>
                  <a:ahLst/>
                  <a:cxnLst/>
                  <a:rect l="l" t="t" r="r" b="b"/>
                  <a:pathLst>
                    <a:path w="3471" h="13354" extrusionOk="0">
                      <a:moveTo>
                        <a:pt x="1" y="1"/>
                      </a:moveTo>
                      <a:lnTo>
                        <a:pt x="1" y="13057"/>
                      </a:lnTo>
                      <a:lnTo>
                        <a:pt x="3470" y="13354"/>
                      </a:lnTo>
                      <a:lnTo>
                        <a:pt x="3470" y="298"/>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21" name="Google Shape;1321;p9"/>
              <p:cNvGrpSpPr/>
              <p:nvPr/>
            </p:nvGrpSpPr>
            <p:grpSpPr>
              <a:xfrm>
                <a:off x="7786234" y="774240"/>
                <a:ext cx="630238" cy="777688"/>
                <a:chOff x="7063546" y="766240"/>
                <a:chExt cx="630238" cy="777688"/>
              </a:xfrm>
            </p:grpSpPr>
            <p:grpSp>
              <p:nvGrpSpPr>
                <p:cNvPr id="1322" name="Google Shape;1322;p9"/>
                <p:cNvGrpSpPr/>
                <p:nvPr/>
              </p:nvGrpSpPr>
              <p:grpSpPr>
                <a:xfrm>
                  <a:off x="7122945" y="766249"/>
                  <a:ext cx="520859" cy="777680"/>
                  <a:chOff x="4705675" y="1079600"/>
                  <a:chExt cx="1224975" cy="1828975"/>
                </a:xfrm>
              </p:grpSpPr>
              <p:sp>
                <p:nvSpPr>
                  <p:cNvPr id="1323" name="Google Shape;1323;p9"/>
                  <p:cNvSpPr/>
                  <p:nvPr/>
                </p:nvSpPr>
                <p:spPr>
                  <a:xfrm>
                    <a:off x="4717575" y="1095875"/>
                    <a:ext cx="1213075" cy="1812700"/>
                  </a:xfrm>
                  <a:custGeom>
                    <a:avLst/>
                    <a:gdLst/>
                    <a:ahLst/>
                    <a:cxnLst/>
                    <a:rect l="l" t="t" r="r" b="b"/>
                    <a:pathLst>
                      <a:path w="48523" h="72508" extrusionOk="0">
                        <a:moveTo>
                          <a:pt x="0" y="1"/>
                        </a:moveTo>
                        <a:lnTo>
                          <a:pt x="0" y="68272"/>
                        </a:lnTo>
                        <a:lnTo>
                          <a:pt x="48522" y="72508"/>
                        </a:lnTo>
                        <a:lnTo>
                          <a:pt x="48522" y="4262"/>
                        </a:lnTo>
                        <a:lnTo>
                          <a:pt x="45364" y="4011"/>
                        </a:lnTo>
                        <a:lnTo>
                          <a:pt x="45364" y="6041"/>
                        </a:lnTo>
                        <a:cubicBezTo>
                          <a:pt x="45790" y="6217"/>
                          <a:pt x="46091" y="6542"/>
                          <a:pt x="46091" y="6993"/>
                        </a:cubicBezTo>
                        <a:cubicBezTo>
                          <a:pt x="46091" y="7528"/>
                          <a:pt x="45983" y="7826"/>
                          <a:pt x="45527" y="7826"/>
                        </a:cubicBezTo>
                        <a:cubicBezTo>
                          <a:pt x="45491" y="7826"/>
                          <a:pt x="45454" y="7824"/>
                          <a:pt x="45414" y="7821"/>
                        </a:cubicBezTo>
                        <a:cubicBezTo>
                          <a:pt x="44838" y="7770"/>
                          <a:pt x="44362" y="7269"/>
                          <a:pt x="44362" y="6693"/>
                        </a:cubicBezTo>
                        <a:cubicBezTo>
                          <a:pt x="44362" y="6242"/>
                          <a:pt x="44662" y="5866"/>
                          <a:pt x="45088" y="5765"/>
                        </a:cubicBezTo>
                        <a:lnTo>
                          <a:pt x="44913" y="3811"/>
                        </a:lnTo>
                        <a:lnTo>
                          <a:pt x="41880" y="3410"/>
                        </a:lnTo>
                        <a:lnTo>
                          <a:pt x="41905" y="5615"/>
                        </a:lnTo>
                        <a:cubicBezTo>
                          <a:pt x="42332" y="5790"/>
                          <a:pt x="42582" y="5916"/>
                          <a:pt x="42582" y="6392"/>
                        </a:cubicBezTo>
                        <a:cubicBezTo>
                          <a:pt x="42582" y="6946"/>
                          <a:pt x="42466" y="7523"/>
                          <a:pt x="41946" y="7523"/>
                        </a:cubicBezTo>
                        <a:cubicBezTo>
                          <a:pt x="41925" y="7523"/>
                          <a:pt x="41903" y="7522"/>
                          <a:pt x="41880" y="7520"/>
                        </a:cubicBezTo>
                        <a:cubicBezTo>
                          <a:pt x="41304" y="7470"/>
                          <a:pt x="40853" y="6968"/>
                          <a:pt x="40853" y="6392"/>
                        </a:cubicBezTo>
                        <a:cubicBezTo>
                          <a:pt x="40853" y="5916"/>
                          <a:pt x="41154" y="5565"/>
                          <a:pt x="41555" y="5465"/>
                        </a:cubicBezTo>
                        <a:lnTo>
                          <a:pt x="41354" y="3485"/>
                        </a:lnTo>
                        <a:lnTo>
                          <a:pt x="38246" y="3359"/>
                        </a:lnTo>
                        <a:lnTo>
                          <a:pt x="38321" y="5389"/>
                        </a:lnTo>
                        <a:cubicBezTo>
                          <a:pt x="38748" y="5565"/>
                          <a:pt x="39048" y="5866"/>
                          <a:pt x="39048" y="6342"/>
                        </a:cubicBezTo>
                        <a:cubicBezTo>
                          <a:pt x="39048" y="6858"/>
                          <a:pt x="38938" y="7199"/>
                          <a:pt x="38451" y="7199"/>
                        </a:cubicBezTo>
                        <a:cubicBezTo>
                          <a:pt x="38418" y="7199"/>
                          <a:pt x="38383" y="7197"/>
                          <a:pt x="38347" y="7194"/>
                        </a:cubicBezTo>
                        <a:cubicBezTo>
                          <a:pt x="37795" y="7144"/>
                          <a:pt x="37319" y="6643"/>
                          <a:pt x="37319" y="6066"/>
                        </a:cubicBezTo>
                        <a:cubicBezTo>
                          <a:pt x="37319" y="5615"/>
                          <a:pt x="37620" y="5264"/>
                          <a:pt x="38046" y="5164"/>
                        </a:cubicBezTo>
                        <a:lnTo>
                          <a:pt x="37745" y="3309"/>
                        </a:lnTo>
                        <a:lnTo>
                          <a:pt x="34737" y="2633"/>
                        </a:lnTo>
                        <a:lnTo>
                          <a:pt x="34737" y="2633"/>
                        </a:lnTo>
                        <a:lnTo>
                          <a:pt x="34938" y="4963"/>
                        </a:lnTo>
                        <a:cubicBezTo>
                          <a:pt x="35339" y="5139"/>
                          <a:pt x="35590" y="5389"/>
                          <a:pt x="35590" y="5866"/>
                        </a:cubicBezTo>
                        <a:cubicBezTo>
                          <a:pt x="35590" y="6415"/>
                          <a:pt x="35430" y="6897"/>
                          <a:pt x="34915" y="6897"/>
                        </a:cubicBezTo>
                        <a:cubicBezTo>
                          <a:pt x="34890" y="6897"/>
                          <a:pt x="34864" y="6896"/>
                          <a:pt x="34838" y="6893"/>
                        </a:cubicBezTo>
                        <a:cubicBezTo>
                          <a:pt x="34261" y="6843"/>
                          <a:pt x="33810" y="6342"/>
                          <a:pt x="33810" y="5765"/>
                        </a:cubicBezTo>
                        <a:cubicBezTo>
                          <a:pt x="33810" y="5314"/>
                          <a:pt x="34111" y="4938"/>
                          <a:pt x="34512" y="4838"/>
                        </a:cubicBezTo>
                        <a:lnTo>
                          <a:pt x="34111" y="2733"/>
                        </a:lnTo>
                        <a:lnTo>
                          <a:pt x="31404" y="2833"/>
                        </a:lnTo>
                        <a:lnTo>
                          <a:pt x="31630" y="4587"/>
                        </a:lnTo>
                        <a:cubicBezTo>
                          <a:pt x="32056" y="4763"/>
                          <a:pt x="32357" y="5189"/>
                          <a:pt x="32357" y="5640"/>
                        </a:cubicBezTo>
                        <a:cubicBezTo>
                          <a:pt x="32357" y="6186"/>
                          <a:pt x="31930" y="6596"/>
                          <a:pt x="31396" y="6596"/>
                        </a:cubicBezTo>
                        <a:cubicBezTo>
                          <a:pt x="31365" y="6596"/>
                          <a:pt x="31335" y="6595"/>
                          <a:pt x="31304" y="6592"/>
                        </a:cubicBezTo>
                        <a:cubicBezTo>
                          <a:pt x="30727" y="6542"/>
                          <a:pt x="30377" y="6467"/>
                          <a:pt x="30377" y="5891"/>
                        </a:cubicBezTo>
                        <a:cubicBezTo>
                          <a:pt x="30377" y="5440"/>
                          <a:pt x="30727" y="5064"/>
                          <a:pt x="31154" y="4963"/>
                        </a:cubicBezTo>
                        <a:lnTo>
                          <a:pt x="31003" y="2708"/>
                        </a:lnTo>
                        <a:lnTo>
                          <a:pt x="27570" y="2833"/>
                        </a:lnTo>
                        <a:lnTo>
                          <a:pt x="27820" y="4412"/>
                        </a:lnTo>
                        <a:cubicBezTo>
                          <a:pt x="28246" y="4587"/>
                          <a:pt x="28823" y="4863"/>
                          <a:pt x="28823" y="5339"/>
                        </a:cubicBezTo>
                        <a:cubicBezTo>
                          <a:pt x="28823" y="5885"/>
                          <a:pt x="28419" y="6296"/>
                          <a:pt x="27887" y="6296"/>
                        </a:cubicBezTo>
                        <a:cubicBezTo>
                          <a:pt x="27857" y="6296"/>
                          <a:pt x="27826" y="6294"/>
                          <a:pt x="27795" y="6292"/>
                        </a:cubicBezTo>
                        <a:cubicBezTo>
                          <a:pt x="27219" y="6242"/>
                          <a:pt x="26818" y="6066"/>
                          <a:pt x="26818" y="5490"/>
                        </a:cubicBezTo>
                        <a:cubicBezTo>
                          <a:pt x="26818" y="5039"/>
                          <a:pt x="27043" y="4337"/>
                          <a:pt x="27469" y="4237"/>
                        </a:cubicBezTo>
                        <a:lnTo>
                          <a:pt x="27219" y="2382"/>
                        </a:lnTo>
                        <a:lnTo>
                          <a:pt x="24587" y="2156"/>
                        </a:lnTo>
                        <a:lnTo>
                          <a:pt x="24261" y="4237"/>
                        </a:lnTo>
                        <a:cubicBezTo>
                          <a:pt x="24687" y="4412"/>
                          <a:pt x="25289" y="4562"/>
                          <a:pt x="25289" y="5039"/>
                        </a:cubicBezTo>
                        <a:cubicBezTo>
                          <a:pt x="25289" y="5560"/>
                          <a:pt x="24885" y="5970"/>
                          <a:pt x="24353" y="5970"/>
                        </a:cubicBezTo>
                        <a:cubicBezTo>
                          <a:pt x="24323" y="5970"/>
                          <a:pt x="24292" y="5969"/>
                          <a:pt x="24261" y="5966"/>
                        </a:cubicBezTo>
                        <a:cubicBezTo>
                          <a:pt x="23685" y="5916"/>
                          <a:pt x="23234" y="5415"/>
                          <a:pt x="23234" y="4838"/>
                        </a:cubicBezTo>
                        <a:cubicBezTo>
                          <a:pt x="23234" y="4387"/>
                          <a:pt x="23635" y="4487"/>
                          <a:pt x="24061" y="4387"/>
                        </a:cubicBezTo>
                        <a:lnTo>
                          <a:pt x="23960" y="2106"/>
                        </a:lnTo>
                        <a:lnTo>
                          <a:pt x="20702" y="1906"/>
                        </a:lnTo>
                        <a:lnTo>
                          <a:pt x="20702" y="3510"/>
                        </a:lnTo>
                        <a:cubicBezTo>
                          <a:pt x="21128" y="3685"/>
                          <a:pt x="21780" y="4262"/>
                          <a:pt x="21780" y="4713"/>
                        </a:cubicBezTo>
                        <a:cubicBezTo>
                          <a:pt x="21780" y="5258"/>
                          <a:pt x="21354" y="5669"/>
                          <a:pt x="20840" y="5669"/>
                        </a:cubicBezTo>
                        <a:cubicBezTo>
                          <a:pt x="20811" y="5669"/>
                          <a:pt x="20782" y="5668"/>
                          <a:pt x="20752" y="5665"/>
                        </a:cubicBezTo>
                        <a:cubicBezTo>
                          <a:pt x="20176" y="5615"/>
                          <a:pt x="19700" y="5114"/>
                          <a:pt x="19700" y="4537"/>
                        </a:cubicBezTo>
                        <a:cubicBezTo>
                          <a:pt x="19700" y="4086"/>
                          <a:pt x="20001" y="3710"/>
                          <a:pt x="20427" y="3610"/>
                        </a:cubicBezTo>
                        <a:lnTo>
                          <a:pt x="20126" y="1755"/>
                        </a:lnTo>
                        <a:lnTo>
                          <a:pt x="17544" y="1530"/>
                        </a:lnTo>
                        <a:lnTo>
                          <a:pt x="17344" y="3460"/>
                        </a:lnTo>
                        <a:cubicBezTo>
                          <a:pt x="17770" y="3635"/>
                          <a:pt x="18246" y="3936"/>
                          <a:pt x="18246" y="4412"/>
                        </a:cubicBezTo>
                        <a:cubicBezTo>
                          <a:pt x="18246" y="4958"/>
                          <a:pt x="17842" y="5368"/>
                          <a:pt x="17310" y="5368"/>
                        </a:cubicBezTo>
                        <a:cubicBezTo>
                          <a:pt x="17280" y="5368"/>
                          <a:pt x="17250" y="5367"/>
                          <a:pt x="17219" y="5364"/>
                        </a:cubicBezTo>
                        <a:cubicBezTo>
                          <a:pt x="16642" y="5314"/>
                          <a:pt x="16191" y="4788"/>
                          <a:pt x="16191" y="4237"/>
                        </a:cubicBezTo>
                        <a:cubicBezTo>
                          <a:pt x="16191" y="3760"/>
                          <a:pt x="16492" y="3410"/>
                          <a:pt x="16893" y="3309"/>
                        </a:cubicBezTo>
                        <a:lnTo>
                          <a:pt x="16717" y="1455"/>
                        </a:lnTo>
                        <a:lnTo>
                          <a:pt x="13409" y="928"/>
                        </a:lnTo>
                        <a:lnTo>
                          <a:pt x="13885" y="3209"/>
                        </a:lnTo>
                        <a:cubicBezTo>
                          <a:pt x="14311" y="3384"/>
                          <a:pt x="14737" y="3635"/>
                          <a:pt x="14737" y="4111"/>
                        </a:cubicBezTo>
                        <a:cubicBezTo>
                          <a:pt x="14737" y="4633"/>
                          <a:pt x="14311" y="5043"/>
                          <a:pt x="13777" y="5043"/>
                        </a:cubicBezTo>
                        <a:cubicBezTo>
                          <a:pt x="13746" y="5043"/>
                          <a:pt x="13716" y="5041"/>
                          <a:pt x="13685" y="5039"/>
                        </a:cubicBezTo>
                        <a:cubicBezTo>
                          <a:pt x="13133" y="4988"/>
                          <a:pt x="12657" y="4487"/>
                          <a:pt x="12657" y="3911"/>
                        </a:cubicBezTo>
                        <a:cubicBezTo>
                          <a:pt x="12657" y="3460"/>
                          <a:pt x="12958" y="3084"/>
                          <a:pt x="13384" y="3008"/>
                        </a:cubicBezTo>
                        <a:lnTo>
                          <a:pt x="13158" y="1154"/>
                        </a:lnTo>
                        <a:lnTo>
                          <a:pt x="10251" y="1229"/>
                        </a:lnTo>
                        <a:lnTo>
                          <a:pt x="10176" y="2908"/>
                        </a:lnTo>
                        <a:cubicBezTo>
                          <a:pt x="10577" y="3084"/>
                          <a:pt x="11204" y="3334"/>
                          <a:pt x="11204" y="3785"/>
                        </a:cubicBezTo>
                        <a:cubicBezTo>
                          <a:pt x="11204" y="4331"/>
                          <a:pt x="10799" y="4742"/>
                          <a:pt x="10268" y="4742"/>
                        </a:cubicBezTo>
                        <a:cubicBezTo>
                          <a:pt x="10237" y="4742"/>
                          <a:pt x="10207" y="4741"/>
                          <a:pt x="10176" y="4738"/>
                        </a:cubicBezTo>
                        <a:cubicBezTo>
                          <a:pt x="9600" y="4688"/>
                          <a:pt x="9148" y="4186"/>
                          <a:pt x="9148" y="3610"/>
                        </a:cubicBezTo>
                        <a:cubicBezTo>
                          <a:pt x="9148" y="3159"/>
                          <a:pt x="9449" y="2783"/>
                          <a:pt x="9850" y="2683"/>
                        </a:cubicBezTo>
                        <a:lnTo>
                          <a:pt x="9850" y="1329"/>
                        </a:lnTo>
                        <a:lnTo>
                          <a:pt x="6968" y="778"/>
                        </a:lnTo>
                        <a:lnTo>
                          <a:pt x="6717" y="2532"/>
                        </a:lnTo>
                        <a:cubicBezTo>
                          <a:pt x="7118" y="2708"/>
                          <a:pt x="7695" y="3034"/>
                          <a:pt x="7695" y="3485"/>
                        </a:cubicBezTo>
                        <a:cubicBezTo>
                          <a:pt x="7695" y="4030"/>
                          <a:pt x="7268" y="4441"/>
                          <a:pt x="6734" y="4441"/>
                        </a:cubicBezTo>
                        <a:cubicBezTo>
                          <a:pt x="6704" y="4441"/>
                          <a:pt x="6673" y="4440"/>
                          <a:pt x="6642" y="4437"/>
                        </a:cubicBezTo>
                        <a:cubicBezTo>
                          <a:pt x="6066" y="4387"/>
                          <a:pt x="5615" y="3886"/>
                          <a:pt x="5615" y="3309"/>
                        </a:cubicBezTo>
                        <a:cubicBezTo>
                          <a:pt x="5615" y="2833"/>
                          <a:pt x="5915" y="2482"/>
                          <a:pt x="6341" y="2382"/>
                        </a:cubicBezTo>
                        <a:lnTo>
                          <a:pt x="6341" y="552"/>
                        </a:lnTo>
                        <a:lnTo>
                          <a:pt x="3434" y="552"/>
                        </a:lnTo>
                        <a:lnTo>
                          <a:pt x="3384" y="2357"/>
                        </a:lnTo>
                        <a:cubicBezTo>
                          <a:pt x="3785" y="2532"/>
                          <a:pt x="4161" y="2708"/>
                          <a:pt x="4161" y="3184"/>
                        </a:cubicBezTo>
                        <a:cubicBezTo>
                          <a:pt x="4161" y="3728"/>
                          <a:pt x="3759" y="4115"/>
                          <a:pt x="3230" y="4115"/>
                        </a:cubicBezTo>
                        <a:cubicBezTo>
                          <a:pt x="3198" y="4115"/>
                          <a:pt x="3166" y="4114"/>
                          <a:pt x="3133" y="4111"/>
                        </a:cubicBezTo>
                        <a:cubicBezTo>
                          <a:pt x="2557" y="4061"/>
                          <a:pt x="2081" y="3560"/>
                          <a:pt x="2081" y="2983"/>
                        </a:cubicBezTo>
                        <a:cubicBezTo>
                          <a:pt x="2081" y="2532"/>
                          <a:pt x="2381" y="2181"/>
                          <a:pt x="2807" y="2081"/>
                        </a:cubicBezTo>
                        <a:lnTo>
                          <a:pt x="2607" y="878"/>
                        </a:lnTo>
                        <a:lnTo>
                          <a:pt x="0" y="1"/>
                        </a:ln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4" name="Google Shape;1324;p9"/>
                  <p:cNvSpPr/>
                  <p:nvPr/>
                </p:nvSpPr>
                <p:spPr>
                  <a:xfrm>
                    <a:off x="4705675" y="1079600"/>
                    <a:ext cx="1213050" cy="1812050"/>
                  </a:xfrm>
                  <a:custGeom>
                    <a:avLst/>
                    <a:gdLst/>
                    <a:ahLst/>
                    <a:cxnLst/>
                    <a:rect l="l" t="t" r="r" b="b"/>
                    <a:pathLst>
                      <a:path w="48522" h="72482" extrusionOk="0">
                        <a:moveTo>
                          <a:pt x="0" y="0"/>
                        </a:moveTo>
                        <a:lnTo>
                          <a:pt x="0" y="68246"/>
                        </a:lnTo>
                        <a:lnTo>
                          <a:pt x="48522" y="72482"/>
                        </a:lnTo>
                        <a:lnTo>
                          <a:pt x="48522" y="4236"/>
                        </a:lnTo>
                        <a:lnTo>
                          <a:pt x="45364" y="4010"/>
                        </a:lnTo>
                        <a:lnTo>
                          <a:pt x="45364" y="6015"/>
                        </a:lnTo>
                        <a:cubicBezTo>
                          <a:pt x="45790" y="6191"/>
                          <a:pt x="46091" y="6517"/>
                          <a:pt x="46091" y="6968"/>
                        </a:cubicBezTo>
                        <a:cubicBezTo>
                          <a:pt x="46091" y="7503"/>
                          <a:pt x="45983" y="7800"/>
                          <a:pt x="45507" y="7800"/>
                        </a:cubicBezTo>
                        <a:cubicBezTo>
                          <a:pt x="45470" y="7800"/>
                          <a:pt x="45430" y="7798"/>
                          <a:pt x="45389" y="7795"/>
                        </a:cubicBezTo>
                        <a:cubicBezTo>
                          <a:pt x="44838" y="7745"/>
                          <a:pt x="44361" y="7243"/>
                          <a:pt x="44361" y="6667"/>
                        </a:cubicBezTo>
                        <a:cubicBezTo>
                          <a:pt x="44361" y="6216"/>
                          <a:pt x="44662" y="5865"/>
                          <a:pt x="45088" y="5765"/>
                        </a:cubicBezTo>
                        <a:lnTo>
                          <a:pt x="44913" y="3785"/>
                        </a:lnTo>
                        <a:lnTo>
                          <a:pt x="41855" y="3409"/>
                        </a:lnTo>
                        <a:lnTo>
                          <a:pt x="41855" y="3409"/>
                        </a:lnTo>
                        <a:lnTo>
                          <a:pt x="41905" y="5589"/>
                        </a:lnTo>
                        <a:cubicBezTo>
                          <a:pt x="42331" y="5765"/>
                          <a:pt x="42582" y="5915"/>
                          <a:pt x="42582" y="6366"/>
                        </a:cubicBezTo>
                        <a:cubicBezTo>
                          <a:pt x="42582" y="6920"/>
                          <a:pt x="42466" y="7497"/>
                          <a:pt x="41946" y="7497"/>
                        </a:cubicBezTo>
                        <a:cubicBezTo>
                          <a:pt x="41925" y="7497"/>
                          <a:pt x="41903" y="7496"/>
                          <a:pt x="41880" y="7494"/>
                        </a:cubicBezTo>
                        <a:cubicBezTo>
                          <a:pt x="41304" y="7444"/>
                          <a:pt x="40828" y="6943"/>
                          <a:pt x="40828" y="6366"/>
                        </a:cubicBezTo>
                        <a:cubicBezTo>
                          <a:pt x="40828" y="5915"/>
                          <a:pt x="41153" y="5539"/>
                          <a:pt x="41554" y="5439"/>
                        </a:cubicBezTo>
                        <a:lnTo>
                          <a:pt x="41354" y="3484"/>
                        </a:lnTo>
                        <a:lnTo>
                          <a:pt x="38246" y="3334"/>
                        </a:lnTo>
                        <a:lnTo>
                          <a:pt x="38321" y="5364"/>
                        </a:lnTo>
                        <a:cubicBezTo>
                          <a:pt x="38747" y="5539"/>
                          <a:pt x="39048" y="5865"/>
                          <a:pt x="39048" y="6316"/>
                        </a:cubicBezTo>
                        <a:cubicBezTo>
                          <a:pt x="39048" y="6856"/>
                          <a:pt x="38938" y="7198"/>
                          <a:pt x="38451" y="7198"/>
                        </a:cubicBezTo>
                        <a:cubicBezTo>
                          <a:pt x="38418" y="7198"/>
                          <a:pt x="38383" y="7197"/>
                          <a:pt x="38346" y="7193"/>
                        </a:cubicBezTo>
                        <a:cubicBezTo>
                          <a:pt x="37770" y="7143"/>
                          <a:pt x="37319" y="6642"/>
                          <a:pt x="37319" y="6066"/>
                        </a:cubicBezTo>
                        <a:cubicBezTo>
                          <a:pt x="37319" y="5589"/>
                          <a:pt x="37620" y="5238"/>
                          <a:pt x="38046" y="5138"/>
                        </a:cubicBezTo>
                        <a:lnTo>
                          <a:pt x="37720" y="3284"/>
                        </a:lnTo>
                        <a:lnTo>
                          <a:pt x="34737" y="2607"/>
                        </a:lnTo>
                        <a:lnTo>
                          <a:pt x="34938" y="4938"/>
                        </a:lnTo>
                        <a:cubicBezTo>
                          <a:pt x="35339" y="5113"/>
                          <a:pt x="35564" y="5389"/>
                          <a:pt x="35564" y="5840"/>
                        </a:cubicBezTo>
                        <a:cubicBezTo>
                          <a:pt x="35564" y="6390"/>
                          <a:pt x="35405" y="6871"/>
                          <a:pt x="34912" y="6871"/>
                        </a:cubicBezTo>
                        <a:cubicBezTo>
                          <a:pt x="34888" y="6871"/>
                          <a:pt x="34863" y="6870"/>
                          <a:pt x="34838" y="6868"/>
                        </a:cubicBezTo>
                        <a:cubicBezTo>
                          <a:pt x="34261" y="6817"/>
                          <a:pt x="33785" y="6316"/>
                          <a:pt x="33785" y="5765"/>
                        </a:cubicBezTo>
                        <a:cubicBezTo>
                          <a:pt x="33785" y="5289"/>
                          <a:pt x="34086" y="4938"/>
                          <a:pt x="34512" y="4837"/>
                        </a:cubicBezTo>
                        <a:lnTo>
                          <a:pt x="34086" y="2707"/>
                        </a:lnTo>
                        <a:lnTo>
                          <a:pt x="31404" y="2807"/>
                        </a:lnTo>
                        <a:lnTo>
                          <a:pt x="31630" y="4587"/>
                        </a:lnTo>
                        <a:cubicBezTo>
                          <a:pt x="32031" y="4737"/>
                          <a:pt x="32331" y="5163"/>
                          <a:pt x="32331" y="5614"/>
                        </a:cubicBezTo>
                        <a:cubicBezTo>
                          <a:pt x="32331" y="6160"/>
                          <a:pt x="31927" y="6571"/>
                          <a:pt x="31395" y="6571"/>
                        </a:cubicBezTo>
                        <a:cubicBezTo>
                          <a:pt x="31365" y="6571"/>
                          <a:pt x="31335" y="6569"/>
                          <a:pt x="31304" y="6567"/>
                        </a:cubicBezTo>
                        <a:cubicBezTo>
                          <a:pt x="30727" y="6517"/>
                          <a:pt x="30376" y="6467"/>
                          <a:pt x="30376" y="5890"/>
                        </a:cubicBezTo>
                        <a:cubicBezTo>
                          <a:pt x="30376" y="5414"/>
                          <a:pt x="30727" y="5038"/>
                          <a:pt x="31153" y="4938"/>
                        </a:cubicBezTo>
                        <a:lnTo>
                          <a:pt x="30978" y="2707"/>
                        </a:lnTo>
                        <a:lnTo>
                          <a:pt x="27544" y="2832"/>
                        </a:lnTo>
                        <a:lnTo>
                          <a:pt x="27820" y="4411"/>
                        </a:lnTo>
                        <a:cubicBezTo>
                          <a:pt x="28221" y="4587"/>
                          <a:pt x="28822" y="4863"/>
                          <a:pt x="28822" y="5314"/>
                        </a:cubicBezTo>
                        <a:cubicBezTo>
                          <a:pt x="28822" y="5859"/>
                          <a:pt x="28396" y="6270"/>
                          <a:pt x="27883" y="6270"/>
                        </a:cubicBezTo>
                        <a:cubicBezTo>
                          <a:pt x="27854" y="6270"/>
                          <a:pt x="27824" y="6269"/>
                          <a:pt x="27795" y="6266"/>
                        </a:cubicBezTo>
                        <a:cubicBezTo>
                          <a:pt x="27218" y="6216"/>
                          <a:pt x="26792" y="6040"/>
                          <a:pt x="26792" y="5464"/>
                        </a:cubicBezTo>
                        <a:cubicBezTo>
                          <a:pt x="26792" y="5013"/>
                          <a:pt x="27043" y="4311"/>
                          <a:pt x="27469" y="4211"/>
                        </a:cubicBezTo>
                        <a:lnTo>
                          <a:pt x="27218" y="2381"/>
                        </a:lnTo>
                        <a:lnTo>
                          <a:pt x="24587" y="2131"/>
                        </a:lnTo>
                        <a:lnTo>
                          <a:pt x="24261" y="4211"/>
                        </a:lnTo>
                        <a:cubicBezTo>
                          <a:pt x="24687" y="4386"/>
                          <a:pt x="25289" y="4537"/>
                          <a:pt x="25289" y="5013"/>
                        </a:cubicBezTo>
                        <a:cubicBezTo>
                          <a:pt x="25289" y="5558"/>
                          <a:pt x="24885" y="5969"/>
                          <a:pt x="24353" y="5969"/>
                        </a:cubicBezTo>
                        <a:cubicBezTo>
                          <a:pt x="24323" y="5969"/>
                          <a:pt x="24292" y="5968"/>
                          <a:pt x="24261" y="5965"/>
                        </a:cubicBezTo>
                        <a:cubicBezTo>
                          <a:pt x="23685" y="5915"/>
                          <a:pt x="23233" y="5389"/>
                          <a:pt x="23233" y="4837"/>
                        </a:cubicBezTo>
                        <a:cubicBezTo>
                          <a:pt x="23233" y="4361"/>
                          <a:pt x="23634" y="4462"/>
                          <a:pt x="24061" y="4361"/>
                        </a:cubicBezTo>
                        <a:lnTo>
                          <a:pt x="23935" y="2081"/>
                        </a:lnTo>
                        <a:lnTo>
                          <a:pt x="20702" y="1880"/>
                        </a:lnTo>
                        <a:lnTo>
                          <a:pt x="20702" y="3484"/>
                        </a:lnTo>
                        <a:cubicBezTo>
                          <a:pt x="21128" y="3659"/>
                          <a:pt x="21780" y="4236"/>
                          <a:pt x="21780" y="4712"/>
                        </a:cubicBezTo>
                        <a:cubicBezTo>
                          <a:pt x="21780" y="5234"/>
                          <a:pt x="21353" y="5643"/>
                          <a:pt x="20819" y="5643"/>
                        </a:cubicBezTo>
                        <a:cubicBezTo>
                          <a:pt x="20789" y="5643"/>
                          <a:pt x="20758" y="5642"/>
                          <a:pt x="20727" y="5639"/>
                        </a:cubicBezTo>
                        <a:cubicBezTo>
                          <a:pt x="20176" y="5589"/>
                          <a:pt x="19700" y="5088"/>
                          <a:pt x="19700" y="4512"/>
                        </a:cubicBezTo>
                        <a:cubicBezTo>
                          <a:pt x="19700" y="4061"/>
                          <a:pt x="20000" y="3685"/>
                          <a:pt x="20426" y="3609"/>
                        </a:cubicBezTo>
                        <a:lnTo>
                          <a:pt x="20126" y="1755"/>
                        </a:lnTo>
                        <a:lnTo>
                          <a:pt x="17519" y="1529"/>
                        </a:lnTo>
                        <a:lnTo>
                          <a:pt x="17344" y="3459"/>
                        </a:lnTo>
                        <a:cubicBezTo>
                          <a:pt x="17745" y="3609"/>
                          <a:pt x="18246" y="3935"/>
                          <a:pt x="18246" y="4386"/>
                        </a:cubicBezTo>
                        <a:cubicBezTo>
                          <a:pt x="18246" y="4932"/>
                          <a:pt x="17842" y="5343"/>
                          <a:pt x="17310" y="5343"/>
                        </a:cubicBezTo>
                        <a:cubicBezTo>
                          <a:pt x="17280" y="5343"/>
                          <a:pt x="17249" y="5341"/>
                          <a:pt x="17218" y="5339"/>
                        </a:cubicBezTo>
                        <a:cubicBezTo>
                          <a:pt x="16642" y="5289"/>
                          <a:pt x="16166" y="4787"/>
                          <a:pt x="16166" y="4211"/>
                        </a:cubicBezTo>
                        <a:cubicBezTo>
                          <a:pt x="16166" y="3760"/>
                          <a:pt x="16492" y="3384"/>
                          <a:pt x="16893" y="3284"/>
                        </a:cubicBezTo>
                        <a:lnTo>
                          <a:pt x="16717" y="1429"/>
                        </a:lnTo>
                        <a:lnTo>
                          <a:pt x="13409" y="903"/>
                        </a:lnTo>
                        <a:lnTo>
                          <a:pt x="13409" y="903"/>
                        </a:lnTo>
                        <a:lnTo>
                          <a:pt x="13885" y="3183"/>
                        </a:lnTo>
                        <a:cubicBezTo>
                          <a:pt x="14286" y="3359"/>
                          <a:pt x="14737" y="3634"/>
                          <a:pt x="14737" y="4086"/>
                        </a:cubicBezTo>
                        <a:cubicBezTo>
                          <a:pt x="14737" y="4631"/>
                          <a:pt x="14311" y="5042"/>
                          <a:pt x="13776" y="5042"/>
                        </a:cubicBezTo>
                        <a:cubicBezTo>
                          <a:pt x="13746" y="5042"/>
                          <a:pt x="13715" y="5041"/>
                          <a:pt x="13685" y="5038"/>
                        </a:cubicBezTo>
                        <a:cubicBezTo>
                          <a:pt x="13108" y="4988"/>
                          <a:pt x="12657" y="4487"/>
                          <a:pt x="12657" y="3910"/>
                        </a:cubicBezTo>
                        <a:cubicBezTo>
                          <a:pt x="12657" y="3434"/>
                          <a:pt x="12958" y="3083"/>
                          <a:pt x="13384" y="2983"/>
                        </a:cubicBezTo>
                        <a:lnTo>
                          <a:pt x="13158" y="1128"/>
                        </a:lnTo>
                        <a:lnTo>
                          <a:pt x="10251" y="1228"/>
                        </a:lnTo>
                        <a:lnTo>
                          <a:pt x="10176" y="2908"/>
                        </a:lnTo>
                        <a:cubicBezTo>
                          <a:pt x="10577" y="3083"/>
                          <a:pt x="11203" y="3309"/>
                          <a:pt x="11203" y="3785"/>
                        </a:cubicBezTo>
                        <a:cubicBezTo>
                          <a:pt x="11203" y="4329"/>
                          <a:pt x="10779" y="4716"/>
                          <a:pt x="10268" y="4716"/>
                        </a:cubicBezTo>
                        <a:cubicBezTo>
                          <a:pt x="10238" y="4716"/>
                          <a:pt x="10207" y="4715"/>
                          <a:pt x="10176" y="4712"/>
                        </a:cubicBezTo>
                        <a:cubicBezTo>
                          <a:pt x="9599" y="4662"/>
                          <a:pt x="9123" y="4161"/>
                          <a:pt x="9123" y="3584"/>
                        </a:cubicBezTo>
                        <a:cubicBezTo>
                          <a:pt x="9123" y="3133"/>
                          <a:pt x="9424" y="2782"/>
                          <a:pt x="9850" y="2682"/>
                        </a:cubicBezTo>
                        <a:lnTo>
                          <a:pt x="9850" y="1304"/>
                        </a:lnTo>
                        <a:lnTo>
                          <a:pt x="6968" y="777"/>
                        </a:lnTo>
                        <a:lnTo>
                          <a:pt x="6692" y="2507"/>
                        </a:lnTo>
                        <a:cubicBezTo>
                          <a:pt x="7118" y="2682"/>
                          <a:pt x="7669" y="3008"/>
                          <a:pt x="7669" y="3459"/>
                        </a:cubicBezTo>
                        <a:cubicBezTo>
                          <a:pt x="7669" y="4005"/>
                          <a:pt x="7265" y="4415"/>
                          <a:pt x="6733" y="4415"/>
                        </a:cubicBezTo>
                        <a:cubicBezTo>
                          <a:pt x="6703" y="4415"/>
                          <a:pt x="6673" y="4414"/>
                          <a:pt x="6642" y="4411"/>
                        </a:cubicBezTo>
                        <a:cubicBezTo>
                          <a:pt x="6065" y="4361"/>
                          <a:pt x="5614" y="3860"/>
                          <a:pt x="5614" y="3284"/>
                        </a:cubicBezTo>
                        <a:cubicBezTo>
                          <a:pt x="5614" y="2832"/>
                          <a:pt x="5915" y="2456"/>
                          <a:pt x="6316" y="2356"/>
                        </a:cubicBezTo>
                        <a:lnTo>
                          <a:pt x="6316" y="552"/>
                        </a:lnTo>
                        <a:lnTo>
                          <a:pt x="3434" y="552"/>
                        </a:lnTo>
                        <a:lnTo>
                          <a:pt x="3359" y="2356"/>
                        </a:lnTo>
                        <a:cubicBezTo>
                          <a:pt x="3785" y="2532"/>
                          <a:pt x="4161" y="2707"/>
                          <a:pt x="4161" y="3158"/>
                        </a:cubicBezTo>
                        <a:cubicBezTo>
                          <a:pt x="4161" y="3704"/>
                          <a:pt x="3734" y="4115"/>
                          <a:pt x="3200" y="4115"/>
                        </a:cubicBezTo>
                        <a:cubicBezTo>
                          <a:pt x="3170" y="4115"/>
                          <a:pt x="3139" y="4113"/>
                          <a:pt x="3108" y="4111"/>
                        </a:cubicBezTo>
                        <a:cubicBezTo>
                          <a:pt x="2557" y="4061"/>
                          <a:pt x="2080" y="3559"/>
                          <a:pt x="2080" y="2983"/>
                        </a:cubicBezTo>
                        <a:cubicBezTo>
                          <a:pt x="2080" y="2507"/>
                          <a:pt x="2381" y="2156"/>
                          <a:pt x="2807" y="2055"/>
                        </a:cubicBezTo>
                        <a:lnTo>
                          <a:pt x="2607" y="852"/>
                        </a:lnTo>
                        <a:lnTo>
                          <a:pt x="0" y="0"/>
                        </a:lnTo>
                        <a:close/>
                      </a:path>
                    </a:pathLst>
                  </a:custGeom>
                  <a:solidFill>
                    <a:srgbClr val="FFFE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5" name="Google Shape;1325;p9"/>
                  <p:cNvSpPr/>
                  <p:nvPr/>
                </p:nvSpPr>
                <p:spPr>
                  <a:xfrm>
                    <a:off x="4748900" y="1231850"/>
                    <a:ext cx="1126600" cy="1615325"/>
                  </a:xfrm>
                  <a:custGeom>
                    <a:avLst/>
                    <a:gdLst/>
                    <a:ahLst/>
                    <a:cxnLst/>
                    <a:rect l="l" t="t" r="r" b="b"/>
                    <a:pathLst>
                      <a:path w="45064" h="64613" fill="none" extrusionOk="0">
                        <a:moveTo>
                          <a:pt x="1" y="1"/>
                        </a:moveTo>
                        <a:lnTo>
                          <a:pt x="45064" y="3935"/>
                        </a:lnTo>
                        <a:lnTo>
                          <a:pt x="45064" y="64612"/>
                        </a:lnTo>
                        <a:lnTo>
                          <a:pt x="1" y="60653"/>
                        </a:lnTo>
                        <a:close/>
                      </a:path>
                    </a:pathLst>
                  </a:custGeom>
                  <a:noFill/>
                  <a:ln w="2500" cap="flat" cmpd="sng">
                    <a:solidFill>
                      <a:srgbClr val="6ABDCC"/>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6" name="Google Shape;1326;p9"/>
                  <p:cNvSpPr/>
                  <p:nvPr/>
                </p:nvSpPr>
                <p:spPr>
                  <a:xfrm>
                    <a:off x="4748900" y="2687375"/>
                    <a:ext cx="1126600" cy="99025"/>
                  </a:xfrm>
                  <a:custGeom>
                    <a:avLst/>
                    <a:gdLst/>
                    <a:ahLst/>
                    <a:cxnLst/>
                    <a:rect l="l" t="t" r="r" b="b"/>
                    <a:pathLst>
                      <a:path w="45064" h="3961" fill="none" extrusionOk="0">
                        <a:moveTo>
                          <a:pt x="1" y="0"/>
                        </a:moveTo>
                        <a:lnTo>
                          <a:pt x="45064" y="3960"/>
                        </a:lnTo>
                      </a:path>
                    </a:pathLst>
                  </a:custGeom>
                  <a:noFill/>
                  <a:ln w="2500" cap="flat" cmpd="sng">
                    <a:solidFill>
                      <a:srgbClr val="6ABDCC"/>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7" name="Google Shape;1327;p9"/>
                  <p:cNvSpPr/>
                  <p:nvPr/>
                </p:nvSpPr>
                <p:spPr>
                  <a:xfrm>
                    <a:off x="4748900" y="2626600"/>
                    <a:ext cx="1126600" cy="99025"/>
                  </a:xfrm>
                  <a:custGeom>
                    <a:avLst/>
                    <a:gdLst/>
                    <a:ahLst/>
                    <a:cxnLst/>
                    <a:rect l="l" t="t" r="r" b="b"/>
                    <a:pathLst>
                      <a:path w="45064" h="3961" fill="none" extrusionOk="0">
                        <a:moveTo>
                          <a:pt x="1" y="0"/>
                        </a:moveTo>
                        <a:lnTo>
                          <a:pt x="45064" y="3960"/>
                        </a:lnTo>
                      </a:path>
                    </a:pathLst>
                  </a:custGeom>
                  <a:noFill/>
                  <a:ln w="2500" cap="flat" cmpd="sng">
                    <a:solidFill>
                      <a:srgbClr val="6ABDCC"/>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8" name="Google Shape;1328;p9"/>
                  <p:cNvSpPr/>
                  <p:nvPr/>
                </p:nvSpPr>
                <p:spPr>
                  <a:xfrm>
                    <a:off x="4748900" y="2566450"/>
                    <a:ext cx="1126600" cy="98400"/>
                  </a:xfrm>
                  <a:custGeom>
                    <a:avLst/>
                    <a:gdLst/>
                    <a:ahLst/>
                    <a:cxnLst/>
                    <a:rect l="l" t="t" r="r" b="b"/>
                    <a:pathLst>
                      <a:path w="45064" h="3936" fill="none" extrusionOk="0">
                        <a:moveTo>
                          <a:pt x="1" y="0"/>
                        </a:moveTo>
                        <a:lnTo>
                          <a:pt x="45064" y="3935"/>
                        </a:lnTo>
                      </a:path>
                    </a:pathLst>
                  </a:custGeom>
                  <a:noFill/>
                  <a:ln w="2500" cap="flat" cmpd="sng">
                    <a:solidFill>
                      <a:srgbClr val="6ABDCC"/>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9" name="Google Shape;1329;p9"/>
                  <p:cNvSpPr/>
                  <p:nvPr/>
                </p:nvSpPr>
                <p:spPr>
                  <a:xfrm>
                    <a:off x="4748900" y="2505675"/>
                    <a:ext cx="1126600" cy="98400"/>
                  </a:xfrm>
                  <a:custGeom>
                    <a:avLst/>
                    <a:gdLst/>
                    <a:ahLst/>
                    <a:cxnLst/>
                    <a:rect l="l" t="t" r="r" b="b"/>
                    <a:pathLst>
                      <a:path w="45064" h="3936" fill="none" extrusionOk="0">
                        <a:moveTo>
                          <a:pt x="1" y="0"/>
                        </a:moveTo>
                        <a:lnTo>
                          <a:pt x="45064" y="3935"/>
                        </a:lnTo>
                      </a:path>
                    </a:pathLst>
                  </a:custGeom>
                  <a:noFill/>
                  <a:ln w="2500" cap="flat" cmpd="sng">
                    <a:solidFill>
                      <a:srgbClr val="6ABDCC"/>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0" name="Google Shape;1330;p9"/>
                  <p:cNvSpPr/>
                  <p:nvPr/>
                </p:nvSpPr>
                <p:spPr>
                  <a:xfrm>
                    <a:off x="4748900" y="2444900"/>
                    <a:ext cx="1126600" cy="99025"/>
                  </a:xfrm>
                  <a:custGeom>
                    <a:avLst/>
                    <a:gdLst/>
                    <a:ahLst/>
                    <a:cxnLst/>
                    <a:rect l="l" t="t" r="r" b="b"/>
                    <a:pathLst>
                      <a:path w="45064" h="3961" fill="none" extrusionOk="0">
                        <a:moveTo>
                          <a:pt x="1" y="0"/>
                        </a:moveTo>
                        <a:lnTo>
                          <a:pt x="45064" y="3960"/>
                        </a:lnTo>
                      </a:path>
                    </a:pathLst>
                  </a:custGeom>
                  <a:noFill/>
                  <a:ln w="2500" cap="flat" cmpd="sng">
                    <a:solidFill>
                      <a:srgbClr val="6ABDCC"/>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1" name="Google Shape;1331;p9"/>
                  <p:cNvSpPr/>
                  <p:nvPr/>
                </p:nvSpPr>
                <p:spPr>
                  <a:xfrm>
                    <a:off x="4748900" y="2384125"/>
                    <a:ext cx="1126600" cy="99000"/>
                  </a:xfrm>
                  <a:custGeom>
                    <a:avLst/>
                    <a:gdLst/>
                    <a:ahLst/>
                    <a:cxnLst/>
                    <a:rect l="l" t="t" r="r" b="b"/>
                    <a:pathLst>
                      <a:path w="45064" h="3960" fill="none" extrusionOk="0">
                        <a:moveTo>
                          <a:pt x="1" y="0"/>
                        </a:moveTo>
                        <a:lnTo>
                          <a:pt x="45064" y="3960"/>
                        </a:lnTo>
                      </a:path>
                    </a:pathLst>
                  </a:custGeom>
                  <a:noFill/>
                  <a:ln w="2500" cap="flat" cmpd="sng">
                    <a:solidFill>
                      <a:srgbClr val="6ABDCC"/>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2" name="Google Shape;1332;p9"/>
                  <p:cNvSpPr/>
                  <p:nvPr/>
                </p:nvSpPr>
                <p:spPr>
                  <a:xfrm>
                    <a:off x="4748900" y="2323975"/>
                    <a:ext cx="1126600" cy="98375"/>
                  </a:xfrm>
                  <a:custGeom>
                    <a:avLst/>
                    <a:gdLst/>
                    <a:ahLst/>
                    <a:cxnLst/>
                    <a:rect l="l" t="t" r="r" b="b"/>
                    <a:pathLst>
                      <a:path w="45064" h="3935" fill="none" extrusionOk="0">
                        <a:moveTo>
                          <a:pt x="1" y="0"/>
                        </a:moveTo>
                        <a:lnTo>
                          <a:pt x="45064" y="3935"/>
                        </a:lnTo>
                      </a:path>
                    </a:pathLst>
                  </a:custGeom>
                  <a:noFill/>
                  <a:ln w="2500" cap="flat" cmpd="sng">
                    <a:solidFill>
                      <a:srgbClr val="6ABDCC"/>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3" name="Google Shape;1333;p9"/>
                  <p:cNvSpPr/>
                  <p:nvPr/>
                </p:nvSpPr>
                <p:spPr>
                  <a:xfrm>
                    <a:off x="4748900" y="2263175"/>
                    <a:ext cx="1126600" cy="98400"/>
                  </a:xfrm>
                  <a:custGeom>
                    <a:avLst/>
                    <a:gdLst/>
                    <a:ahLst/>
                    <a:cxnLst/>
                    <a:rect l="l" t="t" r="r" b="b"/>
                    <a:pathLst>
                      <a:path w="45064" h="3936" fill="none" extrusionOk="0">
                        <a:moveTo>
                          <a:pt x="1" y="1"/>
                        </a:moveTo>
                        <a:lnTo>
                          <a:pt x="45064" y="3936"/>
                        </a:lnTo>
                      </a:path>
                    </a:pathLst>
                  </a:custGeom>
                  <a:noFill/>
                  <a:ln w="2500" cap="flat" cmpd="sng">
                    <a:solidFill>
                      <a:srgbClr val="6ABDCC"/>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4" name="Google Shape;1334;p9"/>
                  <p:cNvSpPr/>
                  <p:nvPr/>
                </p:nvSpPr>
                <p:spPr>
                  <a:xfrm>
                    <a:off x="4748900" y="2202400"/>
                    <a:ext cx="1126600" cy="98400"/>
                  </a:xfrm>
                  <a:custGeom>
                    <a:avLst/>
                    <a:gdLst/>
                    <a:ahLst/>
                    <a:cxnLst/>
                    <a:rect l="l" t="t" r="r" b="b"/>
                    <a:pathLst>
                      <a:path w="45064" h="3936" fill="none" extrusionOk="0">
                        <a:moveTo>
                          <a:pt x="1" y="1"/>
                        </a:moveTo>
                        <a:lnTo>
                          <a:pt x="45064" y="3936"/>
                        </a:lnTo>
                      </a:path>
                    </a:pathLst>
                  </a:custGeom>
                  <a:noFill/>
                  <a:ln w="2500" cap="flat" cmpd="sng">
                    <a:solidFill>
                      <a:srgbClr val="6ABDCC"/>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5" name="Google Shape;1335;p9"/>
                  <p:cNvSpPr/>
                  <p:nvPr/>
                </p:nvSpPr>
                <p:spPr>
                  <a:xfrm>
                    <a:off x="4748900" y="2141625"/>
                    <a:ext cx="1126600" cy="99025"/>
                  </a:xfrm>
                  <a:custGeom>
                    <a:avLst/>
                    <a:gdLst/>
                    <a:ahLst/>
                    <a:cxnLst/>
                    <a:rect l="l" t="t" r="r" b="b"/>
                    <a:pathLst>
                      <a:path w="45064" h="3961" fill="none" extrusionOk="0">
                        <a:moveTo>
                          <a:pt x="1" y="1"/>
                        </a:moveTo>
                        <a:lnTo>
                          <a:pt x="45064" y="3961"/>
                        </a:lnTo>
                      </a:path>
                    </a:pathLst>
                  </a:custGeom>
                  <a:noFill/>
                  <a:ln w="2500" cap="flat" cmpd="sng">
                    <a:solidFill>
                      <a:srgbClr val="6ABDCC"/>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6" name="Google Shape;1336;p9"/>
                  <p:cNvSpPr/>
                  <p:nvPr/>
                </p:nvSpPr>
                <p:spPr>
                  <a:xfrm>
                    <a:off x="4748900" y="2081475"/>
                    <a:ext cx="1126600" cy="98400"/>
                  </a:xfrm>
                  <a:custGeom>
                    <a:avLst/>
                    <a:gdLst/>
                    <a:ahLst/>
                    <a:cxnLst/>
                    <a:rect l="l" t="t" r="r" b="b"/>
                    <a:pathLst>
                      <a:path w="45064" h="3936" fill="none" extrusionOk="0">
                        <a:moveTo>
                          <a:pt x="1" y="1"/>
                        </a:moveTo>
                        <a:lnTo>
                          <a:pt x="45064" y="3936"/>
                        </a:lnTo>
                      </a:path>
                    </a:pathLst>
                  </a:custGeom>
                  <a:noFill/>
                  <a:ln w="2500" cap="flat" cmpd="sng">
                    <a:solidFill>
                      <a:srgbClr val="6ABDCC"/>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7" name="Google Shape;1337;p9"/>
                  <p:cNvSpPr/>
                  <p:nvPr/>
                </p:nvSpPr>
                <p:spPr>
                  <a:xfrm>
                    <a:off x="4748900" y="2020700"/>
                    <a:ext cx="1126600" cy="98400"/>
                  </a:xfrm>
                  <a:custGeom>
                    <a:avLst/>
                    <a:gdLst/>
                    <a:ahLst/>
                    <a:cxnLst/>
                    <a:rect l="l" t="t" r="r" b="b"/>
                    <a:pathLst>
                      <a:path w="45064" h="3936" fill="none" extrusionOk="0">
                        <a:moveTo>
                          <a:pt x="1" y="1"/>
                        </a:moveTo>
                        <a:lnTo>
                          <a:pt x="45064" y="3936"/>
                        </a:lnTo>
                      </a:path>
                    </a:pathLst>
                  </a:custGeom>
                  <a:noFill/>
                  <a:ln w="2500" cap="flat" cmpd="sng">
                    <a:solidFill>
                      <a:srgbClr val="6ABDCC"/>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8" name="Google Shape;1338;p9"/>
                  <p:cNvSpPr/>
                  <p:nvPr/>
                </p:nvSpPr>
                <p:spPr>
                  <a:xfrm>
                    <a:off x="4748900" y="1959925"/>
                    <a:ext cx="1126600" cy="98400"/>
                  </a:xfrm>
                  <a:custGeom>
                    <a:avLst/>
                    <a:gdLst/>
                    <a:ahLst/>
                    <a:cxnLst/>
                    <a:rect l="l" t="t" r="r" b="b"/>
                    <a:pathLst>
                      <a:path w="45064" h="3936" fill="none" extrusionOk="0">
                        <a:moveTo>
                          <a:pt x="1" y="1"/>
                        </a:moveTo>
                        <a:lnTo>
                          <a:pt x="45064" y="3935"/>
                        </a:lnTo>
                      </a:path>
                    </a:pathLst>
                  </a:custGeom>
                  <a:noFill/>
                  <a:ln w="2500" cap="flat" cmpd="sng">
                    <a:solidFill>
                      <a:srgbClr val="6ABDCC"/>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9" name="Google Shape;1339;p9"/>
                  <p:cNvSpPr/>
                  <p:nvPr/>
                </p:nvSpPr>
                <p:spPr>
                  <a:xfrm>
                    <a:off x="4748900" y="1899150"/>
                    <a:ext cx="1126600" cy="98400"/>
                  </a:xfrm>
                  <a:custGeom>
                    <a:avLst/>
                    <a:gdLst/>
                    <a:ahLst/>
                    <a:cxnLst/>
                    <a:rect l="l" t="t" r="r" b="b"/>
                    <a:pathLst>
                      <a:path w="45064" h="3936" fill="none" extrusionOk="0">
                        <a:moveTo>
                          <a:pt x="1" y="0"/>
                        </a:moveTo>
                        <a:lnTo>
                          <a:pt x="45064" y="3935"/>
                        </a:lnTo>
                      </a:path>
                    </a:pathLst>
                  </a:custGeom>
                  <a:noFill/>
                  <a:ln w="2500" cap="flat" cmpd="sng">
                    <a:solidFill>
                      <a:srgbClr val="6ABDCC"/>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0" name="Google Shape;1340;p9"/>
                  <p:cNvSpPr/>
                  <p:nvPr/>
                </p:nvSpPr>
                <p:spPr>
                  <a:xfrm>
                    <a:off x="4748900" y="1838375"/>
                    <a:ext cx="1126600" cy="98400"/>
                  </a:xfrm>
                  <a:custGeom>
                    <a:avLst/>
                    <a:gdLst/>
                    <a:ahLst/>
                    <a:cxnLst/>
                    <a:rect l="l" t="t" r="r" b="b"/>
                    <a:pathLst>
                      <a:path w="45064" h="3936" fill="none" extrusionOk="0">
                        <a:moveTo>
                          <a:pt x="1" y="0"/>
                        </a:moveTo>
                        <a:lnTo>
                          <a:pt x="45064" y="3935"/>
                        </a:lnTo>
                      </a:path>
                    </a:pathLst>
                  </a:custGeom>
                  <a:noFill/>
                  <a:ln w="2500" cap="flat" cmpd="sng">
                    <a:solidFill>
                      <a:srgbClr val="6ABDCC"/>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1" name="Google Shape;1341;p9"/>
                  <p:cNvSpPr/>
                  <p:nvPr/>
                </p:nvSpPr>
                <p:spPr>
                  <a:xfrm>
                    <a:off x="4748900" y="1778225"/>
                    <a:ext cx="1126600" cy="98400"/>
                  </a:xfrm>
                  <a:custGeom>
                    <a:avLst/>
                    <a:gdLst/>
                    <a:ahLst/>
                    <a:cxnLst/>
                    <a:rect l="l" t="t" r="r" b="b"/>
                    <a:pathLst>
                      <a:path w="45064" h="3936" fill="none" extrusionOk="0">
                        <a:moveTo>
                          <a:pt x="1" y="0"/>
                        </a:moveTo>
                        <a:lnTo>
                          <a:pt x="45064" y="3935"/>
                        </a:lnTo>
                      </a:path>
                    </a:pathLst>
                  </a:custGeom>
                  <a:noFill/>
                  <a:ln w="2500" cap="flat" cmpd="sng">
                    <a:solidFill>
                      <a:srgbClr val="6ABDCC"/>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2" name="Google Shape;1342;p9"/>
                  <p:cNvSpPr/>
                  <p:nvPr/>
                </p:nvSpPr>
                <p:spPr>
                  <a:xfrm>
                    <a:off x="4748900" y="1717450"/>
                    <a:ext cx="1126600" cy="98400"/>
                  </a:xfrm>
                  <a:custGeom>
                    <a:avLst/>
                    <a:gdLst/>
                    <a:ahLst/>
                    <a:cxnLst/>
                    <a:rect l="l" t="t" r="r" b="b"/>
                    <a:pathLst>
                      <a:path w="45064" h="3936" fill="none" extrusionOk="0">
                        <a:moveTo>
                          <a:pt x="1" y="0"/>
                        </a:moveTo>
                        <a:lnTo>
                          <a:pt x="45064" y="3935"/>
                        </a:lnTo>
                      </a:path>
                    </a:pathLst>
                  </a:custGeom>
                  <a:noFill/>
                  <a:ln w="2500" cap="flat" cmpd="sng">
                    <a:solidFill>
                      <a:srgbClr val="6ABDCC"/>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3" name="Google Shape;1343;p9"/>
                  <p:cNvSpPr/>
                  <p:nvPr/>
                </p:nvSpPr>
                <p:spPr>
                  <a:xfrm>
                    <a:off x="4748900" y="1656675"/>
                    <a:ext cx="1126600" cy="98400"/>
                  </a:xfrm>
                  <a:custGeom>
                    <a:avLst/>
                    <a:gdLst/>
                    <a:ahLst/>
                    <a:cxnLst/>
                    <a:rect l="l" t="t" r="r" b="b"/>
                    <a:pathLst>
                      <a:path w="45064" h="3936" fill="none" extrusionOk="0">
                        <a:moveTo>
                          <a:pt x="1" y="0"/>
                        </a:moveTo>
                        <a:lnTo>
                          <a:pt x="45064" y="3935"/>
                        </a:lnTo>
                      </a:path>
                    </a:pathLst>
                  </a:custGeom>
                  <a:noFill/>
                  <a:ln w="2500" cap="flat" cmpd="sng">
                    <a:solidFill>
                      <a:srgbClr val="6ABDCC"/>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4" name="Google Shape;1344;p9"/>
                  <p:cNvSpPr/>
                  <p:nvPr/>
                </p:nvSpPr>
                <p:spPr>
                  <a:xfrm>
                    <a:off x="4748900" y="1595900"/>
                    <a:ext cx="1126600" cy="98375"/>
                  </a:xfrm>
                  <a:custGeom>
                    <a:avLst/>
                    <a:gdLst/>
                    <a:ahLst/>
                    <a:cxnLst/>
                    <a:rect l="l" t="t" r="r" b="b"/>
                    <a:pathLst>
                      <a:path w="45064" h="3935" fill="none" extrusionOk="0">
                        <a:moveTo>
                          <a:pt x="1" y="0"/>
                        </a:moveTo>
                        <a:lnTo>
                          <a:pt x="45064" y="3935"/>
                        </a:lnTo>
                      </a:path>
                    </a:pathLst>
                  </a:custGeom>
                  <a:noFill/>
                  <a:ln w="2500" cap="flat" cmpd="sng">
                    <a:solidFill>
                      <a:srgbClr val="6ABDCC"/>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5" name="Google Shape;1345;p9"/>
                  <p:cNvSpPr/>
                  <p:nvPr/>
                </p:nvSpPr>
                <p:spPr>
                  <a:xfrm>
                    <a:off x="4748900" y="1535100"/>
                    <a:ext cx="1126600" cy="98400"/>
                  </a:xfrm>
                  <a:custGeom>
                    <a:avLst/>
                    <a:gdLst/>
                    <a:ahLst/>
                    <a:cxnLst/>
                    <a:rect l="l" t="t" r="r" b="b"/>
                    <a:pathLst>
                      <a:path w="45064" h="3936" fill="none" extrusionOk="0">
                        <a:moveTo>
                          <a:pt x="1" y="1"/>
                        </a:moveTo>
                        <a:lnTo>
                          <a:pt x="45064" y="3936"/>
                        </a:lnTo>
                      </a:path>
                    </a:pathLst>
                  </a:custGeom>
                  <a:noFill/>
                  <a:ln w="2500" cap="flat" cmpd="sng">
                    <a:solidFill>
                      <a:srgbClr val="6ABDCC"/>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6" name="Google Shape;1346;p9"/>
                  <p:cNvSpPr/>
                  <p:nvPr/>
                </p:nvSpPr>
                <p:spPr>
                  <a:xfrm>
                    <a:off x="4748900" y="1474325"/>
                    <a:ext cx="1126600" cy="98400"/>
                  </a:xfrm>
                  <a:custGeom>
                    <a:avLst/>
                    <a:gdLst/>
                    <a:ahLst/>
                    <a:cxnLst/>
                    <a:rect l="l" t="t" r="r" b="b"/>
                    <a:pathLst>
                      <a:path w="45064" h="3936" fill="none" extrusionOk="0">
                        <a:moveTo>
                          <a:pt x="1" y="1"/>
                        </a:moveTo>
                        <a:lnTo>
                          <a:pt x="45064" y="3936"/>
                        </a:lnTo>
                      </a:path>
                    </a:pathLst>
                  </a:custGeom>
                  <a:noFill/>
                  <a:ln w="2500" cap="flat" cmpd="sng">
                    <a:solidFill>
                      <a:srgbClr val="6ABDCC"/>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7" name="Google Shape;1347;p9"/>
                  <p:cNvSpPr/>
                  <p:nvPr/>
                </p:nvSpPr>
                <p:spPr>
                  <a:xfrm>
                    <a:off x="4748900" y="1414175"/>
                    <a:ext cx="1126600" cy="98400"/>
                  </a:xfrm>
                  <a:custGeom>
                    <a:avLst/>
                    <a:gdLst/>
                    <a:ahLst/>
                    <a:cxnLst/>
                    <a:rect l="l" t="t" r="r" b="b"/>
                    <a:pathLst>
                      <a:path w="45064" h="3936" fill="none" extrusionOk="0">
                        <a:moveTo>
                          <a:pt x="1" y="1"/>
                        </a:moveTo>
                        <a:lnTo>
                          <a:pt x="45064" y="3936"/>
                        </a:lnTo>
                      </a:path>
                    </a:pathLst>
                  </a:custGeom>
                  <a:noFill/>
                  <a:ln w="2500" cap="flat" cmpd="sng">
                    <a:solidFill>
                      <a:srgbClr val="6ABDCC"/>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8" name="Google Shape;1348;p9"/>
                  <p:cNvSpPr/>
                  <p:nvPr/>
                </p:nvSpPr>
                <p:spPr>
                  <a:xfrm>
                    <a:off x="4748900" y="1353400"/>
                    <a:ext cx="1126600" cy="98400"/>
                  </a:xfrm>
                  <a:custGeom>
                    <a:avLst/>
                    <a:gdLst/>
                    <a:ahLst/>
                    <a:cxnLst/>
                    <a:rect l="l" t="t" r="r" b="b"/>
                    <a:pathLst>
                      <a:path w="45064" h="3936" fill="none" extrusionOk="0">
                        <a:moveTo>
                          <a:pt x="1" y="1"/>
                        </a:moveTo>
                        <a:lnTo>
                          <a:pt x="45064" y="3936"/>
                        </a:lnTo>
                      </a:path>
                    </a:pathLst>
                  </a:custGeom>
                  <a:noFill/>
                  <a:ln w="2500" cap="flat" cmpd="sng">
                    <a:solidFill>
                      <a:srgbClr val="6ABDCC"/>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9" name="Google Shape;1349;p9"/>
                  <p:cNvSpPr/>
                  <p:nvPr/>
                </p:nvSpPr>
                <p:spPr>
                  <a:xfrm>
                    <a:off x="4748900" y="1292625"/>
                    <a:ext cx="1126600" cy="98400"/>
                  </a:xfrm>
                  <a:custGeom>
                    <a:avLst/>
                    <a:gdLst/>
                    <a:ahLst/>
                    <a:cxnLst/>
                    <a:rect l="l" t="t" r="r" b="b"/>
                    <a:pathLst>
                      <a:path w="45064" h="3936" fill="none" extrusionOk="0">
                        <a:moveTo>
                          <a:pt x="1" y="1"/>
                        </a:moveTo>
                        <a:lnTo>
                          <a:pt x="45064" y="3936"/>
                        </a:lnTo>
                      </a:path>
                    </a:pathLst>
                  </a:custGeom>
                  <a:noFill/>
                  <a:ln w="2500" cap="flat" cmpd="sng">
                    <a:solidFill>
                      <a:srgbClr val="6ABDCC"/>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0" name="Google Shape;1350;p9"/>
                  <p:cNvSpPr/>
                  <p:nvPr/>
                </p:nvSpPr>
                <p:spPr>
                  <a:xfrm>
                    <a:off x="5815950" y="1325200"/>
                    <a:ext cx="25" cy="1516325"/>
                  </a:xfrm>
                  <a:custGeom>
                    <a:avLst/>
                    <a:gdLst/>
                    <a:ahLst/>
                    <a:cxnLst/>
                    <a:rect l="l" t="t" r="r" b="b"/>
                    <a:pathLst>
                      <a:path w="1" h="60653" fill="none" extrusionOk="0">
                        <a:moveTo>
                          <a:pt x="1" y="1"/>
                        </a:moveTo>
                        <a:lnTo>
                          <a:pt x="1" y="60653"/>
                        </a:lnTo>
                      </a:path>
                    </a:pathLst>
                  </a:custGeom>
                  <a:noFill/>
                  <a:ln w="2500" cap="flat" cmpd="sng">
                    <a:solidFill>
                      <a:srgbClr val="6ABDCC"/>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1" name="Google Shape;1351;p9"/>
                  <p:cNvSpPr/>
                  <p:nvPr/>
                </p:nvSpPr>
                <p:spPr>
                  <a:xfrm>
                    <a:off x="5756425" y="1320200"/>
                    <a:ext cx="25" cy="1516325"/>
                  </a:xfrm>
                  <a:custGeom>
                    <a:avLst/>
                    <a:gdLst/>
                    <a:ahLst/>
                    <a:cxnLst/>
                    <a:rect l="l" t="t" r="r" b="b"/>
                    <a:pathLst>
                      <a:path w="1" h="60653" fill="none" extrusionOk="0">
                        <a:moveTo>
                          <a:pt x="1" y="0"/>
                        </a:moveTo>
                        <a:lnTo>
                          <a:pt x="1" y="60652"/>
                        </a:lnTo>
                      </a:path>
                    </a:pathLst>
                  </a:custGeom>
                  <a:noFill/>
                  <a:ln w="2500" cap="flat" cmpd="sng">
                    <a:solidFill>
                      <a:srgbClr val="6ABDCC"/>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2" name="Google Shape;1352;p9"/>
                  <p:cNvSpPr/>
                  <p:nvPr/>
                </p:nvSpPr>
                <p:spPr>
                  <a:xfrm>
                    <a:off x="5697525" y="1314550"/>
                    <a:ext cx="25" cy="1516950"/>
                  </a:xfrm>
                  <a:custGeom>
                    <a:avLst/>
                    <a:gdLst/>
                    <a:ahLst/>
                    <a:cxnLst/>
                    <a:rect l="l" t="t" r="r" b="b"/>
                    <a:pathLst>
                      <a:path w="1" h="60678" fill="none" extrusionOk="0">
                        <a:moveTo>
                          <a:pt x="1" y="1"/>
                        </a:moveTo>
                        <a:lnTo>
                          <a:pt x="1" y="60678"/>
                        </a:lnTo>
                      </a:path>
                    </a:pathLst>
                  </a:custGeom>
                  <a:noFill/>
                  <a:ln w="2500" cap="flat" cmpd="sng">
                    <a:solidFill>
                      <a:srgbClr val="6ABDCC"/>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3" name="Google Shape;1353;p9"/>
                  <p:cNvSpPr/>
                  <p:nvPr/>
                </p:nvSpPr>
                <p:spPr>
                  <a:xfrm>
                    <a:off x="5638000" y="1309550"/>
                    <a:ext cx="25" cy="1516325"/>
                  </a:xfrm>
                  <a:custGeom>
                    <a:avLst/>
                    <a:gdLst/>
                    <a:ahLst/>
                    <a:cxnLst/>
                    <a:rect l="l" t="t" r="r" b="b"/>
                    <a:pathLst>
                      <a:path w="1" h="60653" fill="none" extrusionOk="0">
                        <a:moveTo>
                          <a:pt x="1" y="0"/>
                        </a:moveTo>
                        <a:lnTo>
                          <a:pt x="1" y="60652"/>
                        </a:lnTo>
                      </a:path>
                    </a:pathLst>
                  </a:custGeom>
                  <a:noFill/>
                  <a:ln w="2500" cap="flat" cmpd="sng">
                    <a:solidFill>
                      <a:srgbClr val="6ABDCC"/>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4" name="Google Shape;1354;p9"/>
                  <p:cNvSpPr/>
                  <p:nvPr/>
                </p:nvSpPr>
                <p:spPr>
                  <a:xfrm>
                    <a:off x="5579100" y="1304525"/>
                    <a:ext cx="25" cy="1516325"/>
                  </a:xfrm>
                  <a:custGeom>
                    <a:avLst/>
                    <a:gdLst/>
                    <a:ahLst/>
                    <a:cxnLst/>
                    <a:rect l="l" t="t" r="r" b="b"/>
                    <a:pathLst>
                      <a:path w="1" h="60653" fill="none" extrusionOk="0">
                        <a:moveTo>
                          <a:pt x="1" y="1"/>
                        </a:moveTo>
                        <a:lnTo>
                          <a:pt x="1" y="60653"/>
                        </a:lnTo>
                      </a:path>
                    </a:pathLst>
                  </a:custGeom>
                  <a:noFill/>
                  <a:ln w="2500" cap="flat" cmpd="sng">
                    <a:solidFill>
                      <a:srgbClr val="6ABDCC"/>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5" name="Google Shape;1355;p9"/>
                  <p:cNvSpPr/>
                  <p:nvPr/>
                </p:nvSpPr>
                <p:spPr>
                  <a:xfrm>
                    <a:off x="5519575" y="1299525"/>
                    <a:ext cx="25" cy="1516325"/>
                  </a:xfrm>
                  <a:custGeom>
                    <a:avLst/>
                    <a:gdLst/>
                    <a:ahLst/>
                    <a:cxnLst/>
                    <a:rect l="l" t="t" r="r" b="b"/>
                    <a:pathLst>
                      <a:path w="1" h="60653" fill="none" extrusionOk="0">
                        <a:moveTo>
                          <a:pt x="1" y="0"/>
                        </a:moveTo>
                        <a:lnTo>
                          <a:pt x="1" y="60652"/>
                        </a:lnTo>
                      </a:path>
                    </a:pathLst>
                  </a:custGeom>
                  <a:noFill/>
                  <a:ln w="2500" cap="flat" cmpd="sng">
                    <a:solidFill>
                      <a:srgbClr val="6ABDCC"/>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6" name="Google Shape;1356;p9"/>
                  <p:cNvSpPr/>
                  <p:nvPr/>
                </p:nvSpPr>
                <p:spPr>
                  <a:xfrm>
                    <a:off x="5460050" y="1293875"/>
                    <a:ext cx="25" cy="1516950"/>
                  </a:xfrm>
                  <a:custGeom>
                    <a:avLst/>
                    <a:gdLst/>
                    <a:ahLst/>
                    <a:cxnLst/>
                    <a:rect l="l" t="t" r="r" b="b"/>
                    <a:pathLst>
                      <a:path w="1" h="60678" fill="none" extrusionOk="0">
                        <a:moveTo>
                          <a:pt x="1" y="1"/>
                        </a:moveTo>
                        <a:lnTo>
                          <a:pt x="1" y="60678"/>
                        </a:lnTo>
                      </a:path>
                    </a:pathLst>
                  </a:custGeom>
                  <a:noFill/>
                  <a:ln w="2500" cap="flat" cmpd="sng">
                    <a:solidFill>
                      <a:srgbClr val="6ABDCC"/>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7" name="Google Shape;1357;p9"/>
                  <p:cNvSpPr/>
                  <p:nvPr/>
                </p:nvSpPr>
                <p:spPr>
                  <a:xfrm>
                    <a:off x="5401150" y="1288875"/>
                    <a:ext cx="25" cy="1516325"/>
                  </a:xfrm>
                  <a:custGeom>
                    <a:avLst/>
                    <a:gdLst/>
                    <a:ahLst/>
                    <a:cxnLst/>
                    <a:rect l="l" t="t" r="r" b="b"/>
                    <a:pathLst>
                      <a:path w="1" h="60653" fill="none" extrusionOk="0">
                        <a:moveTo>
                          <a:pt x="1" y="0"/>
                        </a:moveTo>
                        <a:lnTo>
                          <a:pt x="1" y="60652"/>
                        </a:lnTo>
                      </a:path>
                    </a:pathLst>
                  </a:custGeom>
                  <a:noFill/>
                  <a:ln w="2500" cap="flat" cmpd="sng">
                    <a:solidFill>
                      <a:srgbClr val="6ABDCC"/>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8" name="Google Shape;1358;p9"/>
                  <p:cNvSpPr/>
                  <p:nvPr/>
                </p:nvSpPr>
                <p:spPr>
                  <a:xfrm>
                    <a:off x="5341650" y="1283850"/>
                    <a:ext cx="0" cy="1516325"/>
                  </a:xfrm>
                  <a:custGeom>
                    <a:avLst/>
                    <a:gdLst/>
                    <a:ahLst/>
                    <a:cxnLst/>
                    <a:rect l="l" t="t" r="r" b="b"/>
                    <a:pathLst>
                      <a:path h="60653" fill="none" extrusionOk="0">
                        <a:moveTo>
                          <a:pt x="0" y="1"/>
                        </a:moveTo>
                        <a:lnTo>
                          <a:pt x="0" y="60653"/>
                        </a:lnTo>
                      </a:path>
                    </a:pathLst>
                  </a:custGeom>
                  <a:noFill/>
                  <a:ln w="2500" cap="flat" cmpd="sng">
                    <a:solidFill>
                      <a:srgbClr val="6ABDCC"/>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9" name="Google Shape;1359;p9"/>
                  <p:cNvSpPr/>
                  <p:nvPr/>
                </p:nvSpPr>
                <p:spPr>
                  <a:xfrm>
                    <a:off x="5282750" y="1278850"/>
                    <a:ext cx="25" cy="1516325"/>
                  </a:xfrm>
                  <a:custGeom>
                    <a:avLst/>
                    <a:gdLst/>
                    <a:ahLst/>
                    <a:cxnLst/>
                    <a:rect l="l" t="t" r="r" b="b"/>
                    <a:pathLst>
                      <a:path w="1" h="60653" fill="none" extrusionOk="0">
                        <a:moveTo>
                          <a:pt x="0" y="0"/>
                        </a:moveTo>
                        <a:lnTo>
                          <a:pt x="0" y="60652"/>
                        </a:lnTo>
                      </a:path>
                    </a:pathLst>
                  </a:custGeom>
                  <a:noFill/>
                  <a:ln w="2500" cap="flat" cmpd="sng">
                    <a:solidFill>
                      <a:srgbClr val="6ABDCC"/>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0" name="Google Shape;1360;p9"/>
                  <p:cNvSpPr/>
                  <p:nvPr/>
                </p:nvSpPr>
                <p:spPr>
                  <a:xfrm>
                    <a:off x="5223225" y="1273200"/>
                    <a:ext cx="25" cy="1516325"/>
                  </a:xfrm>
                  <a:custGeom>
                    <a:avLst/>
                    <a:gdLst/>
                    <a:ahLst/>
                    <a:cxnLst/>
                    <a:rect l="l" t="t" r="r" b="b"/>
                    <a:pathLst>
                      <a:path w="1" h="60653" fill="none" extrusionOk="0">
                        <a:moveTo>
                          <a:pt x="0" y="1"/>
                        </a:moveTo>
                        <a:lnTo>
                          <a:pt x="0" y="60653"/>
                        </a:lnTo>
                      </a:path>
                    </a:pathLst>
                  </a:custGeom>
                  <a:noFill/>
                  <a:ln w="2500" cap="flat" cmpd="sng">
                    <a:solidFill>
                      <a:srgbClr val="6ABDCC"/>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1" name="Google Shape;1361;p9"/>
                  <p:cNvSpPr/>
                  <p:nvPr/>
                </p:nvSpPr>
                <p:spPr>
                  <a:xfrm>
                    <a:off x="5163700" y="1268200"/>
                    <a:ext cx="25" cy="1516325"/>
                  </a:xfrm>
                  <a:custGeom>
                    <a:avLst/>
                    <a:gdLst/>
                    <a:ahLst/>
                    <a:cxnLst/>
                    <a:rect l="l" t="t" r="r" b="b"/>
                    <a:pathLst>
                      <a:path w="1" h="60653" fill="none" extrusionOk="0">
                        <a:moveTo>
                          <a:pt x="0" y="0"/>
                        </a:moveTo>
                        <a:lnTo>
                          <a:pt x="0" y="60652"/>
                        </a:lnTo>
                      </a:path>
                    </a:pathLst>
                  </a:custGeom>
                  <a:noFill/>
                  <a:ln w="2500" cap="flat" cmpd="sng">
                    <a:solidFill>
                      <a:srgbClr val="6ABDCC"/>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2" name="Google Shape;1362;p9"/>
                  <p:cNvSpPr/>
                  <p:nvPr/>
                </p:nvSpPr>
                <p:spPr>
                  <a:xfrm>
                    <a:off x="5104800" y="1263175"/>
                    <a:ext cx="25" cy="1516325"/>
                  </a:xfrm>
                  <a:custGeom>
                    <a:avLst/>
                    <a:gdLst/>
                    <a:ahLst/>
                    <a:cxnLst/>
                    <a:rect l="l" t="t" r="r" b="b"/>
                    <a:pathLst>
                      <a:path w="1" h="60653" fill="none" extrusionOk="0">
                        <a:moveTo>
                          <a:pt x="0" y="1"/>
                        </a:moveTo>
                        <a:lnTo>
                          <a:pt x="0" y="60653"/>
                        </a:lnTo>
                      </a:path>
                    </a:pathLst>
                  </a:custGeom>
                  <a:noFill/>
                  <a:ln w="2500" cap="flat" cmpd="sng">
                    <a:solidFill>
                      <a:srgbClr val="6ABDCC"/>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3" name="Google Shape;1363;p9"/>
                  <p:cNvSpPr/>
                  <p:nvPr/>
                </p:nvSpPr>
                <p:spPr>
                  <a:xfrm>
                    <a:off x="5045275" y="1257550"/>
                    <a:ext cx="25" cy="1516950"/>
                  </a:xfrm>
                  <a:custGeom>
                    <a:avLst/>
                    <a:gdLst/>
                    <a:ahLst/>
                    <a:cxnLst/>
                    <a:rect l="l" t="t" r="r" b="b"/>
                    <a:pathLst>
                      <a:path w="1" h="60678" fill="none" extrusionOk="0">
                        <a:moveTo>
                          <a:pt x="0" y="0"/>
                        </a:moveTo>
                        <a:lnTo>
                          <a:pt x="0" y="60677"/>
                        </a:lnTo>
                      </a:path>
                    </a:pathLst>
                  </a:custGeom>
                  <a:noFill/>
                  <a:ln w="2500" cap="flat" cmpd="sng">
                    <a:solidFill>
                      <a:srgbClr val="6ABDCC"/>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4" name="Google Shape;1364;p9"/>
                  <p:cNvSpPr/>
                  <p:nvPr/>
                </p:nvSpPr>
                <p:spPr>
                  <a:xfrm>
                    <a:off x="4986375" y="1252525"/>
                    <a:ext cx="25" cy="1516325"/>
                  </a:xfrm>
                  <a:custGeom>
                    <a:avLst/>
                    <a:gdLst/>
                    <a:ahLst/>
                    <a:cxnLst/>
                    <a:rect l="l" t="t" r="r" b="b"/>
                    <a:pathLst>
                      <a:path w="1" h="60653" fill="none" extrusionOk="0">
                        <a:moveTo>
                          <a:pt x="0" y="1"/>
                        </a:moveTo>
                        <a:lnTo>
                          <a:pt x="0" y="60653"/>
                        </a:lnTo>
                      </a:path>
                    </a:pathLst>
                  </a:custGeom>
                  <a:noFill/>
                  <a:ln w="2500" cap="flat" cmpd="sng">
                    <a:solidFill>
                      <a:srgbClr val="6ABDCC"/>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5" name="Google Shape;1365;p9"/>
                  <p:cNvSpPr/>
                  <p:nvPr/>
                </p:nvSpPr>
                <p:spPr>
                  <a:xfrm>
                    <a:off x="4926850" y="1247525"/>
                    <a:ext cx="25" cy="1516325"/>
                  </a:xfrm>
                  <a:custGeom>
                    <a:avLst/>
                    <a:gdLst/>
                    <a:ahLst/>
                    <a:cxnLst/>
                    <a:rect l="l" t="t" r="r" b="b"/>
                    <a:pathLst>
                      <a:path w="1" h="60653" fill="none" extrusionOk="0">
                        <a:moveTo>
                          <a:pt x="0" y="0"/>
                        </a:moveTo>
                        <a:lnTo>
                          <a:pt x="0" y="60652"/>
                        </a:lnTo>
                      </a:path>
                    </a:pathLst>
                  </a:custGeom>
                  <a:noFill/>
                  <a:ln w="2500" cap="flat" cmpd="sng">
                    <a:solidFill>
                      <a:srgbClr val="6ABDCC"/>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6" name="Google Shape;1366;p9"/>
                  <p:cNvSpPr/>
                  <p:nvPr/>
                </p:nvSpPr>
                <p:spPr>
                  <a:xfrm>
                    <a:off x="4867325" y="1242500"/>
                    <a:ext cx="25" cy="1516325"/>
                  </a:xfrm>
                  <a:custGeom>
                    <a:avLst/>
                    <a:gdLst/>
                    <a:ahLst/>
                    <a:cxnLst/>
                    <a:rect l="l" t="t" r="r" b="b"/>
                    <a:pathLst>
                      <a:path w="1" h="60653" fill="none" extrusionOk="0">
                        <a:moveTo>
                          <a:pt x="0" y="1"/>
                        </a:moveTo>
                        <a:lnTo>
                          <a:pt x="0" y="60653"/>
                        </a:lnTo>
                      </a:path>
                    </a:pathLst>
                  </a:custGeom>
                  <a:noFill/>
                  <a:ln w="2500" cap="flat" cmpd="sng">
                    <a:solidFill>
                      <a:srgbClr val="6ABDCC"/>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7" name="Google Shape;1367;p9"/>
                  <p:cNvSpPr/>
                  <p:nvPr/>
                </p:nvSpPr>
                <p:spPr>
                  <a:xfrm>
                    <a:off x="4808425" y="1236875"/>
                    <a:ext cx="25" cy="1516950"/>
                  </a:xfrm>
                  <a:custGeom>
                    <a:avLst/>
                    <a:gdLst/>
                    <a:ahLst/>
                    <a:cxnLst/>
                    <a:rect l="l" t="t" r="r" b="b"/>
                    <a:pathLst>
                      <a:path w="1" h="60678" fill="none" extrusionOk="0">
                        <a:moveTo>
                          <a:pt x="1" y="0"/>
                        </a:moveTo>
                        <a:lnTo>
                          <a:pt x="1" y="60677"/>
                        </a:lnTo>
                      </a:path>
                    </a:pathLst>
                  </a:custGeom>
                  <a:noFill/>
                  <a:ln w="2500" cap="flat" cmpd="sng">
                    <a:solidFill>
                      <a:srgbClr val="6ABDCC"/>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68" name="Google Shape;1368;p9"/>
                <p:cNvSpPr/>
                <p:nvPr/>
              </p:nvSpPr>
              <p:spPr>
                <a:xfrm rot="1596001" flipH="1">
                  <a:off x="7528279" y="796182"/>
                  <a:ext cx="154247" cy="86749"/>
                </a:xfrm>
                <a:custGeom>
                  <a:avLst/>
                  <a:gdLst/>
                  <a:ahLst/>
                  <a:cxnLst/>
                  <a:rect l="l" t="t" r="r" b="b"/>
                  <a:pathLst>
                    <a:path w="16835" h="9468" extrusionOk="0">
                      <a:moveTo>
                        <a:pt x="674" y="7289"/>
                      </a:moveTo>
                      <a:lnTo>
                        <a:pt x="674" y="7289"/>
                      </a:lnTo>
                      <a:cubicBezTo>
                        <a:pt x="673" y="7298"/>
                        <a:pt x="675" y="7302"/>
                        <a:pt x="680" y="7302"/>
                      </a:cubicBezTo>
                      <a:cubicBezTo>
                        <a:pt x="683" y="7302"/>
                        <a:pt x="687" y="7300"/>
                        <a:pt x="692" y="7297"/>
                      </a:cubicBezTo>
                      <a:lnTo>
                        <a:pt x="692" y="7297"/>
                      </a:lnTo>
                      <a:cubicBezTo>
                        <a:pt x="680" y="7292"/>
                        <a:pt x="674" y="7289"/>
                        <a:pt x="674" y="7289"/>
                      </a:cubicBezTo>
                      <a:close/>
                      <a:moveTo>
                        <a:pt x="13621" y="0"/>
                      </a:moveTo>
                      <a:lnTo>
                        <a:pt x="0" y="4217"/>
                      </a:lnTo>
                      <a:cubicBezTo>
                        <a:pt x="799" y="4405"/>
                        <a:pt x="768" y="4436"/>
                        <a:pt x="1520" y="4749"/>
                      </a:cubicBezTo>
                      <a:cubicBezTo>
                        <a:pt x="972" y="5094"/>
                        <a:pt x="721" y="5392"/>
                        <a:pt x="172" y="5753"/>
                      </a:cubicBezTo>
                      <a:cubicBezTo>
                        <a:pt x="549" y="5988"/>
                        <a:pt x="1082" y="6176"/>
                        <a:pt x="1520" y="6207"/>
                      </a:cubicBezTo>
                      <a:cubicBezTo>
                        <a:pt x="1422" y="6390"/>
                        <a:pt x="807" y="7228"/>
                        <a:pt x="692" y="7297"/>
                      </a:cubicBezTo>
                      <a:lnTo>
                        <a:pt x="692" y="7297"/>
                      </a:lnTo>
                      <a:cubicBezTo>
                        <a:pt x="843" y="7370"/>
                        <a:pt x="1880" y="7870"/>
                        <a:pt x="1869" y="7870"/>
                      </a:cubicBezTo>
                      <a:cubicBezTo>
                        <a:pt x="1868" y="7870"/>
                        <a:pt x="1867" y="7869"/>
                        <a:pt x="1865" y="7869"/>
                      </a:cubicBezTo>
                      <a:cubicBezTo>
                        <a:pt x="1865" y="7869"/>
                        <a:pt x="1583" y="9170"/>
                        <a:pt x="1364" y="9467"/>
                      </a:cubicBezTo>
                      <a:cubicBezTo>
                        <a:pt x="9796" y="6724"/>
                        <a:pt x="14718" y="5439"/>
                        <a:pt x="16834" y="4561"/>
                      </a:cubicBezTo>
                      <a:lnTo>
                        <a:pt x="16834" y="4561"/>
                      </a:lnTo>
                      <a:cubicBezTo>
                        <a:pt x="16831" y="4562"/>
                        <a:pt x="16826" y="4563"/>
                        <a:pt x="16820" y="4563"/>
                      </a:cubicBezTo>
                      <a:cubicBezTo>
                        <a:pt x="16722" y="4563"/>
                        <a:pt x="16253" y="4460"/>
                        <a:pt x="15784" y="4358"/>
                      </a:cubicBezTo>
                      <a:cubicBezTo>
                        <a:pt x="16082" y="4122"/>
                        <a:pt x="16427" y="3934"/>
                        <a:pt x="16803" y="3825"/>
                      </a:cubicBezTo>
                      <a:cubicBezTo>
                        <a:pt x="16427" y="3684"/>
                        <a:pt x="16066" y="3558"/>
                        <a:pt x="15690" y="3433"/>
                      </a:cubicBezTo>
                      <a:cubicBezTo>
                        <a:pt x="15800" y="3151"/>
                        <a:pt x="15956" y="2869"/>
                        <a:pt x="16145" y="2633"/>
                      </a:cubicBezTo>
                      <a:cubicBezTo>
                        <a:pt x="15878" y="2508"/>
                        <a:pt x="15612" y="2398"/>
                        <a:pt x="15345" y="2289"/>
                      </a:cubicBezTo>
                      <a:cubicBezTo>
                        <a:pt x="15627" y="2085"/>
                        <a:pt x="15847" y="1834"/>
                        <a:pt x="16004" y="1536"/>
                      </a:cubicBezTo>
                      <a:cubicBezTo>
                        <a:pt x="15627" y="1395"/>
                        <a:pt x="15251" y="1254"/>
                        <a:pt x="14875" y="1113"/>
                      </a:cubicBezTo>
                      <a:cubicBezTo>
                        <a:pt x="14906" y="815"/>
                        <a:pt x="15220" y="455"/>
                        <a:pt x="15235" y="157"/>
                      </a:cubicBezTo>
                      <a:lnTo>
                        <a:pt x="15235" y="157"/>
                      </a:lnTo>
                      <a:cubicBezTo>
                        <a:pt x="15198" y="158"/>
                        <a:pt x="15160" y="159"/>
                        <a:pt x="15122" y="159"/>
                      </a:cubicBezTo>
                      <a:cubicBezTo>
                        <a:pt x="14726" y="159"/>
                        <a:pt x="14337" y="86"/>
                        <a:pt x="1362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9" name="Google Shape;1369;p9"/>
                <p:cNvSpPr/>
                <p:nvPr/>
              </p:nvSpPr>
              <p:spPr>
                <a:xfrm rot="1596001" flipH="1">
                  <a:off x="7074804" y="1404157"/>
                  <a:ext cx="154247" cy="86749"/>
                </a:xfrm>
                <a:custGeom>
                  <a:avLst/>
                  <a:gdLst/>
                  <a:ahLst/>
                  <a:cxnLst/>
                  <a:rect l="l" t="t" r="r" b="b"/>
                  <a:pathLst>
                    <a:path w="16835" h="9468" extrusionOk="0">
                      <a:moveTo>
                        <a:pt x="674" y="7289"/>
                      </a:moveTo>
                      <a:lnTo>
                        <a:pt x="674" y="7289"/>
                      </a:lnTo>
                      <a:cubicBezTo>
                        <a:pt x="673" y="7298"/>
                        <a:pt x="675" y="7302"/>
                        <a:pt x="680" y="7302"/>
                      </a:cubicBezTo>
                      <a:cubicBezTo>
                        <a:pt x="683" y="7302"/>
                        <a:pt x="687" y="7300"/>
                        <a:pt x="692" y="7297"/>
                      </a:cubicBezTo>
                      <a:lnTo>
                        <a:pt x="692" y="7297"/>
                      </a:lnTo>
                      <a:cubicBezTo>
                        <a:pt x="680" y="7292"/>
                        <a:pt x="674" y="7289"/>
                        <a:pt x="674" y="7289"/>
                      </a:cubicBezTo>
                      <a:close/>
                      <a:moveTo>
                        <a:pt x="13621" y="0"/>
                      </a:moveTo>
                      <a:lnTo>
                        <a:pt x="0" y="4217"/>
                      </a:lnTo>
                      <a:cubicBezTo>
                        <a:pt x="799" y="4405"/>
                        <a:pt x="768" y="4436"/>
                        <a:pt x="1520" y="4749"/>
                      </a:cubicBezTo>
                      <a:cubicBezTo>
                        <a:pt x="972" y="5094"/>
                        <a:pt x="721" y="5392"/>
                        <a:pt x="172" y="5753"/>
                      </a:cubicBezTo>
                      <a:cubicBezTo>
                        <a:pt x="549" y="5988"/>
                        <a:pt x="1082" y="6176"/>
                        <a:pt x="1520" y="6207"/>
                      </a:cubicBezTo>
                      <a:cubicBezTo>
                        <a:pt x="1422" y="6390"/>
                        <a:pt x="807" y="7228"/>
                        <a:pt x="692" y="7297"/>
                      </a:cubicBezTo>
                      <a:lnTo>
                        <a:pt x="692" y="7297"/>
                      </a:lnTo>
                      <a:cubicBezTo>
                        <a:pt x="843" y="7370"/>
                        <a:pt x="1880" y="7870"/>
                        <a:pt x="1869" y="7870"/>
                      </a:cubicBezTo>
                      <a:cubicBezTo>
                        <a:pt x="1868" y="7870"/>
                        <a:pt x="1867" y="7869"/>
                        <a:pt x="1865" y="7869"/>
                      </a:cubicBezTo>
                      <a:cubicBezTo>
                        <a:pt x="1865" y="7869"/>
                        <a:pt x="1583" y="9170"/>
                        <a:pt x="1364" y="9467"/>
                      </a:cubicBezTo>
                      <a:cubicBezTo>
                        <a:pt x="9796" y="6724"/>
                        <a:pt x="14718" y="5439"/>
                        <a:pt x="16834" y="4561"/>
                      </a:cubicBezTo>
                      <a:lnTo>
                        <a:pt x="16834" y="4561"/>
                      </a:lnTo>
                      <a:cubicBezTo>
                        <a:pt x="16831" y="4562"/>
                        <a:pt x="16826" y="4563"/>
                        <a:pt x="16820" y="4563"/>
                      </a:cubicBezTo>
                      <a:cubicBezTo>
                        <a:pt x="16722" y="4563"/>
                        <a:pt x="16253" y="4460"/>
                        <a:pt x="15784" y="4358"/>
                      </a:cubicBezTo>
                      <a:cubicBezTo>
                        <a:pt x="16082" y="4122"/>
                        <a:pt x="16427" y="3934"/>
                        <a:pt x="16803" y="3825"/>
                      </a:cubicBezTo>
                      <a:cubicBezTo>
                        <a:pt x="16427" y="3684"/>
                        <a:pt x="16066" y="3558"/>
                        <a:pt x="15690" y="3433"/>
                      </a:cubicBezTo>
                      <a:cubicBezTo>
                        <a:pt x="15800" y="3151"/>
                        <a:pt x="15956" y="2869"/>
                        <a:pt x="16145" y="2633"/>
                      </a:cubicBezTo>
                      <a:cubicBezTo>
                        <a:pt x="15878" y="2508"/>
                        <a:pt x="15612" y="2398"/>
                        <a:pt x="15345" y="2289"/>
                      </a:cubicBezTo>
                      <a:cubicBezTo>
                        <a:pt x="15627" y="2085"/>
                        <a:pt x="15847" y="1834"/>
                        <a:pt x="16004" y="1536"/>
                      </a:cubicBezTo>
                      <a:cubicBezTo>
                        <a:pt x="15627" y="1395"/>
                        <a:pt x="15251" y="1254"/>
                        <a:pt x="14875" y="1113"/>
                      </a:cubicBezTo>
                      <a:cubicBezTo>
                        <a:pt x="14906" y="815"/>
                        <a:pt x="15220" y="455"/>
                        <a:pt x="15235" y="157"/>
                      </a:cubicBezTo>
                      <a:lnTo>
                        <a:pt x="15235" y="157"/>
                      </a:lnTo>
                      <a:cubicBezTo>
                        <a:pt x="15198" y="158"/>
                        <a:pt x="15160" y="159"/>
                        <a:pt x="15122" y="159"/>
                      </a:cubicBezTo>
                      <a:cubicBezTo>
                        <a:pt x="14726" y="159"/>
                        <a:pt x="14337" y="86"/>
                        <a:pt x="1362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1370" name="Google Shape;1370;p9"/>
            <p:cNvSpPr/>
            <p:nvPr/>
          </p:nvSpPr>
          <p:spPr>
            <a:xfrm>
              <a:off x="7015225" y="1666150"/>
              <a:ext cx="109025" cy="869675"/>
            </a:xfrm>
            <a:custGeom>
              <a:avLst/>
              <a:gdLst/>
              <a:ahLst/>
              <a:cxnLst/>
              <a:rect l="l" t="t" r="r" b="b"/>
              <a:pathLst>
                <a:path w="4361" h="34787" extrusionOk="0">
                  <a:moveTo>
                    <a:pt x="343" y="1"/>
                  </a:moveTo>
                  <a:cubicBezTo>
                    <a:pt x="161" y="1"/>
                    <a:pt x="1" y="138"/>
                    <a:pt x="1" y="343"/>
                  </a:cubicBezTo>
                  <a:lnTo>
                    <a:pt x="1" y="34444"/>
                  </a:lnTo>
                  <a:cubicBezTo>
                    <a:pt x="1" y="34649"/>
                    <a:pt x="161" y="34786"/>
                    <a:pt x="343" y="34786"/>
                  </a:cubicBezTo>
                  <a:lnTo>
                    <a:pt x="4018" y="34786"/>
                  </a:lnTo>
                  <a:cubicBezTo>
                    <a:pt x="4201" y="34786"/>
                    <a:pt x="4360" y="34649"/>
                    <a:pt x="4360" y="34444"/>
                  </a:cubicBezTo>
                  <a:lnTo>
                    <a:pt x="4360" y="343"/>
                  </a:lnTo>
                  <a:cubicBezTo>
                    <a:pt x="4360" y="138"/>
                    <a:pt x="4201" y="1"/>
                    <a:pt x="40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1" name="Google Shape;1371;p9"/>
            <p:cNvSpPr/>
            <p:nvPr/>
          </p:nvSpPr>
          <p:spPr>
            <a:xfrm>
              <a:off x="7015225" y="2066175"/>
              <a:ext cx="109025" cy="469650"/>
            </a:xfrm>
            <a:custGeom>
              <a:avLst/>
              <a:gdLst/>
              <a:ahLst/>
              <a:cxnLst/>
              <a:rect l="l" t="t" r="r" b="b"/>
              <a:pathLst>
                <a:path w="4361" h="18786" extrusionOk="0">
                  <a:moveTo>
                    <a:pt x="4360" y="0"/>
                  </a:moveTo>
                  <a:cubicBezTo>
                    <a:pt x="3835" y="2716"/>
                    <a:pt x="3082" y="5433"/>
                    <a:pt x="1416" y="7601"/>
                  </a:cubicBezTo>
                  <a:cubicBezTo>
                    <a:pt x="1397" y="7638"/>
                    <a:pt x="1348" y="7675"/>
                    <a:pt x="1306" y="7675"/>
                  </a:cubicBezTo>
                  <a:cubicBezTo>
                    <a:pt x="1296" y="7675"/>
                    <a:pt x="1287" y="7674"/>
                    <a:pt x="1279" y="7669"/>
                  </a:cubicBezTo>
                  <a:cubicBezTo>
                    <a:pt x="731" y="7441"/>
                    <a:pt x="320" y="7030"/>
                    <a:pt x="1" y="6505"/>
                  </a:cubicBezTo>
                  <a:lnTo>
                    <a:pt x="1" y="18443"/>
                  </a:lnTo>
                  <a:cubicBezTo>
                    <a:pt x="1" y="18648"/>
                    <a:pt x="161" y="18785"/>
                    <a:pt x="343" y="18785"/>
                  </a:cubicBezTo>
                  <a:lnTo>
                    <a:pt x="4018" y="18785"/>
                  </a:lnTo>
                  <a:cubicBezTo>
                    <a:pt x="4201" y="18785"/>
                    <a:pt x="4360" y="18648"/>
                    <a:pt x="4360" y="18443"/>
                  </a:cubicBezTo>
                  <a:lnTo>
                    <a:pt x="4360" y="0"/>
                  </a:ln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2" name="Google Shape;1372;p9"/>
            <p:cNvSpPr/>
            <p:nvPr/>
          </p:nvSpPr>
          <p:spPr>
            <a:xfrm>
              <a:off x="6676825" y="1564900"/>
              <a:ext cx="338400" cy="963425"/>
            </a:xfrm>
            <a:custGeom>
              <a:avLst/>
              <a:gdLst/>
              <a:ahLst/>
              <a:cxnLst/>
              <a:rect l="l" t="t" r="r" b="b"/>
              <a:pathLst>
                <a:path w="13536" h="38537" extrusionOk="0">
                  <a:moveTo>
                    <a:pt x="3058" y="0"/>
                  </a:moveTo>
                  <a:cubicBezTo>
                    <a:pt x="3029" y="0"/>
                    <a:pt x="2998" y="4"/>
                    <a:pt x="2968" y="11"/>
                  </a:cubicBezTo>
                  <a:lnTo>
                    <a:pt x="297" y="741"/>
                  </a:lnTo>
                  <a:cubicBezTo>
                    <a:pt x="115" y="787"/>
                    <a:pt x="0" y="992"/>
                    <a:pt x="46" y="1175"/>
                  </a:cubicBezTo>
                  <a:lnTo>
                    <a:pt x="10135" y="38289"/>
                  </a:lnTo>
                  <a:cubicBezTo>
                    <a:pt x="10171" y="38435"/>
                    <a:pt x="10310" y="38537"/>
                    <a:pt x="10458" y="38537"/>
                  </a:cubicBezTo>
                  <a:cubicBezTo>
                    <a:pt x="10495" y="38537"/>
                    <a:pt x="10532" y="38530"/>
                    <a:pt x="10569" y="38517"/>
                  </a:cubicBezTo>
                  <a:lnTo>
                    <a:pt x="13239" y="37786"/>
                  </a:lnTo>
                  <a:cubicBezTo>
                    <a:pt x="13445" y="37741"/>
                    <a:pt x="13536" y="37558"/>
                    <a:pt x="13490" y="37376"/>
                  </a:cubicBezTo>
                  <a:lnTo>
                    <a:pt x="3401" y="262"/>
                  </a:lnTo>
                  <a:cubicBezTo>
                    <a:pt x="3363" y="106"/>
                    <a:pt x="3225" y="0"/>
                    <a:pt x="30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3" name="Google Shape;1373;p9"/>
            <p:cNvSpPr/>
            <p:nvPr/>
          </p:nvSpPr>
          <p:spPr>
            <a:xfrm>
              <a:off x="6727600" y="1775725"/>
              <a:ext cx="287625" cy="752600"/>
            </a:xfrm>
            <a:custGeom>
              <a:avLst/>
              <a:gdLst/>
              <a:ahLst/>
              <a:cxnLst/>
              <a:rect l="l" t="t" r="r" b="b"/>
              <a:pathLst>
                <a:path w="11505" h="30104" extrusionOk="0">
                  <a:moveTo>
                    <a:pt x="1" y="0"/>
                  </a:moveTo>
                  <a:lnTo>
                    <a:pt x="8104" y="29856"/>
                  </a:lnTo>
                  <a:cubicBezTo>
                    <a:pt x="8140" y="30002"/>
                    <a:pt x="8279" y="30104"/>
                    <a:pt x="8427" y="30104"/>
                  </a:cubicBezTo>
                  <a:cubicBezTo>
                    <a:pt x="8464" y="30104"/>
                    <a:pt x="8501" y="30097"/>
                    <a:pt x="8538" y="30084"/>
                  </a:cubicBezTo>
                  <a:lnTo>
                    <a:pt x="11208" y="29353"/>
                  </a:lnTo>
                  <a:cubicBezTo>
                    <a:pt x="11414" y="29308"/>
                    <a:pt x="11505" y="29125"/>
                    <a:pt x="11459" y="28943"/>
                  </a:cubicBezTo>
                  <a:lnTo>
                    <a:pt x="6917" y="12212"/>
                  </a:lnTo>
                  <a:cubicBezTo>
                    <a:pt x="6712" y="11961"/>
                    <a:pt x="6483" y="11732"/>
                    <a:pt x="6278" y="11481"/>
                  </a:cubicBezTo>
                  <a:cubicBezTo>
                    <a:pt x="3539" y="8103"/>
                    <a:pt x="1507" y="4131"/>
                    <a:pt x="1" y="0"/>
                  </a:cubicBez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374" name="Google Shape;1374;p9"/>
            <p:cNvGrpSpPr/>
            <p:nvPr/>
          </p:nvGrpSpPr>
          <p:grpSpPr>
            <a:xfrm>
              <a:off x="7636454" y="578517"/>
              <a:ext cx="43950" cy="1827200"/>
              <a:chOff x="8648379" y="578517"/>
              <a:chExt cx="43950" cy="1827200"/>
            </a:xfrm>
          </p:grpSpPr>
          <p:sp>
            <p:nvSpPr>
              <p:cNvPr id="1375" name="Google Shape;1375;p9"/>
              <p:cNvSpPr/>
              <p:nvPr/>
            </p:nvSpPr>
            <p:spPr>
              <a:xfrm>
                <a:off x="8648379" y="578517"/>
                <a:ext cx="43950" cy="217450"/>
              </a:xfrm>
              <a:custGeom>
                <a:avLst/>
                <a:gdLst/>
                <a:ahLst/>
                <a:cxnLst/>
                <a:rect l="l" t="t" r="r" b="b"/>
                <a:pathLst>
                  <a:path w="1758" h="8698" extrusionOk="0">
                    <a:moveTo>
                      <a:pt x="411" y="1"/>
                    </a:moveTo>
                    <a:cubicBezTo>
                      <a:pt x="183" y="1"/>
                      <a:pt x="0" y="160"/>
                      <a:pt x="0" y="389"/>
                    </a:cubicBezTo>
                    <a:lnTo>
                      <a:pt x="0" y="8309"/>
                    </a:lnTo>
                    <a:cubicBezTo>
                      <a:pt x="0" y="8514"/>
                      <a:pt x="183" y="8697"/>
                      <a:pt x="411" y="8697"/>
                    </a:cubicBezTo>
                    <a:lnTo>
                      <a:pt x="1347" y="8697"/>
                    </a:lnTo>
                    <a:cubicBezTo>
                      <a:pt x="1575" y="8697"/>
                      <a:pt x="1758" y="8514"/>
                      <a:pt x="1758" y="8309"/>
                    </a:cubicBezTo>
                    <a:lnTo>
                      <a:pt x="1758" y="389"/>
                    </a:lnTo>
                    <a:cubicBezTo>
                      <a:pt x="1758" y="160"/>
                      <a:pt x="1575" y="1"/>
                      <a:pt x="13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6" name="Google Shape;1376;p9"/>
              <p:cNvSpPr/>
              <p:nvPr/>
            </p:nvSpPr>
            <p:spPr>
              <a:xfrm>
                <a:off x="8648379" y="2188267"/>
                <a:ext cx="43950" cy="217450"/>
              </a:xfrm>
              <a:custGeom>
                <a:avLst/>
                <a:gdLst/>
                <a:ahLst/>
                <a:cxnLst/>
                <a:rect l="l" t="t" r="r" b="b"/>
                <a:pathLst>
                  <a:path w="1758" h="8698" extrusionOk="0">
                    <a:moveTo>
                      <a:pt x="411" y="1"/>
                    </a:moveTo>
                    <a:cubicBezTo>
                      <a:pt x="183" y="1"/>
                      <a:pt x="0" y="161"/>
                      <a:pt x="0" y="389"/>
                    </a:cubicBezTo>
                    <a:lnTo>
                      <a:pt x="0" y="8286"/>
                    </a:lnTo>
                    <a:cubicBezTo>
                      <a:pt x="0" y="8515"/>
                      <a:pt x="183" y="8697"/>
                      <a:pt x="411" y="8697"/>
                    </a:cubicBezTo>
                    <a:lnTo>
                      <a:pt x="1347" y="8697"/>
                    </a:lnTo>
                    <a:cubicBezTo>
                      <a:pt x="1575" y="8697"/>
                      <a:pt x="1758" y="8515"/>
                      <a:pt x="1758" y="8286"/>
                    </a:cubicBezTo>
                    <a:lnTo>
                      <a:pt x="1758" y="389"/>
                    </a:lnTo>
                    <a:cubicBezTo>
                      <a:pt x="1758" y="161"/>
                      <a:pt x="1575" y="1"/>
                      <a:pt x="13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7" name="Google Shape;1377;p9"/>
              <p:cNvSpPr/>
              <p:nvPr/>
            </p:nvSpPr>
            <p:spPr>
              <a:xfrm>
                <a:off x="8648954" y="629867"/>
                <a:ext cx="43375" cy="166100"/>
              </a:xfrm>
              <a:custGeom>
                <a:avLst/>
                <a:gdLst/>
                <a:ahLst/>
                <a:cxnLst/>
                <a:rect l="l" t="t" r="r" b="b"/>
                <a:pathLst>
                  <a:path w="1735" h="6644" extrusionOk="0">
                    <a:moveTo>
                      <a:pt x="1735" y="1"/>
                    </a:moveTo>
                    <a:cubicBezTo>
                      <a:pt x="1301" y="526"/>
                      <a:pt x="890" y="1028"/>
                      <a:pt x="480" y="1553"/>
                    </a:cubicBezTo>
                    <a:cubicBezTo>
                      <a:pt x="320" y="1736"/>
                      <a:pt x="160" y="1918"/>
                      <a:pt x="0" y="2101"/>
                    </a:cubicBezTo>
                    <a:lnTo>
                      <a:pt x="0" y="6255"/>
                    </a:lnTo>
                    <a:cubicBezTo>
                      <a:pt x="0" y="6460"/>
                      <a:pt x="160" y="6643"/>
                      <a:pt x="388" y="6643"/>
                    </a:cubicBezTo>
                    <a:lnTo>
                      <a:pt x="1347" y="6643"/>
                    </a:lnTo>
                    <a:cubicBezTo>
                      <a:pt x="1552" y="6643"/>
                      <a:pt x="1735" y="6460"/>
                      <a:pt x="1735" y="6255"/>
                    </a:cubicBezTo>
                    <a:lnTo>
                      <a:pt x="1735" y="1"/>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8" name="Google Shape;1378;p9"/>
              <p:cNvSpPr/>
              <p:nvPr/>
            </p:nvSpPr>
            <p:spPr>
              <a:xfrm>
                <a:off x="8648379" y="2240192"/>
                <a:ext cx="43950" cy="165525"/>
              </a:xfrm>
              <a:custGeom>
                <a:avLst/>
                <a:gdLst/>
                <a:ahLst/>
                <a:cxnLst/>
                <a:rect l="l" t="t" r="r" b="b"/>
                <a:pathLst>
                  <a:path w="1758" h="6621" extrusionOk="0">
                    <a:moveTo>
                      <a:pt x="1758" y="1"/>
                    </a:moveTo>
                    <a:cubicBezTo>
                      <a:pt x="1210" y="731"/>
                      <a:pt x="640" y="1439"/>
                      <a:pt x="0" y="2078"/>
                    </a:cubicBezTo>
                    <a:lnTo>
                      <a:pt x="0" y="6209"/>
                    </a:lnTo>
                    <a:cubicBezTo>
                      <a:pt x="0" y="6438"/>
                      <a:pt x="183" y="6620"/>
                      <a:pt x="411" y="6620"/>
                    </a:cubicBezTo>
                    <a:lnTo>
                      <a:pt x="1347" y="6620"/>
                    </a:lnTo>
                    <a:cubicBezTo>
                      <a:pt x="1575" y="6620"/>
                      <a:pt x="1758" y="6438"/>
                      <a:pt x="1758" y="6209"/>
                    </a:cubicBezTo>
                    <a:lnTo>
                      <a:pt x="1758" y="1"/>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662"/>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Four Columns">
  <p:cSld name="CUSTOM_2">
    <p:spTree>
      <p:nvGrpSpPr>
        <p:cNvPr id="1" name="Shape 1663"/>
        <p:cNvGrpSpPr/>
        <p:nvPr/>
      </p:nvGrpSpPr>
      <p:grpSpPr>
        <a:xfrm>
          <a:off x="0" y="0"/>
          <a:ext cx="0" cy="0"/>
          <a:chOff x="0" y="0"/>
          <a:chExt cx="0" cy="0"/>
        </a:xfrm>
      </p:grpSpPr>
      <p:sp>
        <p:nvSpPr>
          <p:cNvPr id="1664" name="Google Shape;1664;p13"/>
          <p:cNvSpPr/>
          <p:nvPr/>
        </p:nvSpPr>
        <p:spPr>
          <a:xfrm>
            <a:off x="25" y="4568875"/>
            <a:ext cx="9144000" cy="574500"/>
          </a:xfrm>
          <a:prstGeom prst="rect">
            <a:avLst/>
          </a:prstGeom>
          <a:solidFill>
            <a:srgbClr val="000000">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5" name="Google Shape;1665;p13"/>
          <p:cNvSpPr/>
          <p:nvPr/>
        </p:nvSpPr>
        <p:spPr>
          <a:xfrm>
            <a:off x="25" y="4344175"/>
            <a:ext cx="9144000" cy="224700"/>
          </a:xfrm>
          <a:prstGeom prst="rect">
            <a:avLst/>
          </a:prstGeom>
          <a:solidFill>
            <a:srgbClr val="FFFB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666" name="Google Shape;1666;p13"/>
          <p:cNvGrpSpPr/>
          <p:nvPr/>
        </p:nvGrpSpPr>
        <p:grpSpPr>
          <a:xfrm>
            <a:off x="6633454" y="404467"/>
            <a:ext cx="3254333" cy="4765783"/>
            <a:chOff x="6633454" y="404467"/>
            <a:chExt cx="3254333" cy="4765783"/>
          </a:xfrm>
        </p:grpSpPr>
        <p:sp>
          <p:nvSpPr>
            <p:cNvPr id="1667" name="Google Shape;1667;p13"/>
            <p:cNvSpPr/>
            <p:nvPr/>
          </p:nvSpPr>
          <p:spPr>
            <a:xfrm>
              <a:off x="6633458" y="404467"/>
              <a:ext cx="1044275" cy="2175275"/>
            </a:xfrm>
            <a:custGeom>
              <a:avLst/>
              <a:gdLst/>
              <a:ahLst/>
              <a:cxnLst/>
              <a:rect l="l" t="t" r="r" b="b"/>
              <a:pathLst>
                <a:path w="41771" h="87011" extrusionOk="0">
                  <a:moveTo>
                    <a:pt x="1" y="1"/>
                  </a:moveTo>
                  <a:lnTo>
                    <a:pt x="1" y="87011"/>
                  </a:lnTo>
                  <a:lnTo>
                    <a:pt x="41771" y="87011"/>
                  </a:lnTo>
                  <a:lnTo>
                    <a:pt x="4177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8" name="Google Shape;1668;p13"/>
            <p:cNvSpPr/>
            <p:nvPr/>
          </p:nvSpPr>
          <p:spPr>
            <a:xfrm>
              <a:off x="6677408" y="447842"/>
              <a:ext cx="956975" cy="2087975"/>
            </a:xfrm>
            <a:custGeom>
              <a:avLst/>
              <a:gdLst/>
              <a:ahLst/>
              <a:cxnLst/>
              <a:rect l="l" t="t" r="r" b="b"/>
              <a:pathLst>
                <a:path w="38279" h="83519" extrusionOk="0">
                  <a:moveTo>
                    <a:pt x="274" y="1"/>
                  </a:moveTo>
                  <a:cubicBezTo>
                    <a:pt x="114" y="1"/>
                    <a:pt x="0" y="115"/>
                    <a:pt x="0" y="275"/>
                  </a:cubicBezTo>
                  <a:lnTo>
                    <a:pt x="0" y="83244"/>
                  </a:lnTo>
                  <a:cubicBezTo>
                    <a:pt x="0" y="83404"/>
                    <a:pt x="114" y="83518"/>
                    <a:pt x="274" y="83518"/>
                  </a:cubicBezTo>
                  <a:lnTo>
                    <a:pt x="38004" y="83518"/>
                  </a:lnTo>
                  <a:cubicBezTo>
                    <a:pt x="38141" y="83518"/>
                    <a:pt x="38278" y="83404"/>
                    <a:pt x="38278" y="83244"/>
                  </a:cubicBezTo>
                  <a:lnTo>
                    <a:pt x="38278" y="275"/>
                  </a:lnTo>
                  <a:cubicBezTo>
                    <a:pt x="38278" y="115"/>
                    <a:pt x="38141" y="1"/>
                    <a:pt x="380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9" name="Google Shape;1669;p13"/>
            <p:cNvSpPr/>
            <p:nvPr/>
          </p:nvSpPr>
          <p:spPr>
            <a:xfrm>
              <a:off x="6894808" y="839292"/>
              <a:ext cx="522150" cy="87350"/>
            </a:xfrm>
            <a:custGeom>
              <a:avLst/>
              <a:gdLst/>
              <a:ahLst/>
              <a:cxnLst/>
              <a:rect l="l" t="t" r="r" b="b"/>
              <a:pathLst>
                <a:path w="20886" h="3494" fill="none" extrusionOk="0">
                  <a:moveTo>
                    <a:pt x="17462" y="1"/>
                  </a:moveTo>
                  <a:cubicBezTo>
                    <a:pt x="19357" y="1"/>
                    <a:pt x="20886" y="1530"/>
                    <a:pt x="20886" y="3425"/>
                  </a:cubicBezTo>
                  <a:lnTo>
                    <a:pt x="20886" y="3493"/>
                  </a:lnTo>
                  <a:lnTo>
                    <a:pt x="1" y="3493"/>
                  </a:lnTo>
                  <a:lnTo>
                    <a:pt x="1" y="3425"/>
                  </a:lnTo>
                  <a:cubicBezTo>
                    <a:pt x="1" y="1530"/>
                    <a:pt x="1530" y="1"/>
                    <a:pt x="3424" y="1"/>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0" name="Google Shape;1670;p13"/>
            <p:cNvSpPr/>
            <p:nvPr/>
          </p:nvSpPr>
          <p:spPr>
            <a:xfrm>
              <a:off x="6894808" y="948292"/>
              <a:ext cx="522150" cy="86750"/>
            </a:xfrm>
            <a:custGeom>
              <a:avLst/>
              <a:gdLst/>
              <a:ahLst/>
              <a:cxnLst/>
              <a:rect l="l" t="t" r="r" b="b"/>
              <a:pathLst>
                <a:path w="20886" h="3470" fill="none" extrusionOk="0">
                  <a:moveTo>
                    <a:pt x="17462" y="0"/>
                  </a:moveTo>
                  <a:cubicBezTo>
                    <a:pt x="19357" y="0"/>
                    <a:pt x="20886" y="1530"/>
                    <a:pt x="20886" y="3424"/>
                  </a:cubicBezTo>
                  <a:lnTo>
                    <a:pt x="20886" y="3470"/>
                  </a:lnTo>
                  <a:lnTo>
                    <a:pt x="1" y="3470"/>
                  </a:lnTo>
                  <a:lnTo>
                    <a:pt x="1" y="3424"/>
                  </a:lnTo>
                  <a:cubicBezTo>
                    <a:pt x="1" y="1530"/>
                    <a:pt x="1530" y="0"/>
                    <a:pt x="3424"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1" name="Google Shape;1671;p13"/>
            <p:cNvSpPr/>
            <p:nvPr/>
          </p:nvSpPr>
          <p:spPr>
            <a:xfrm>
              <a:off x="6894808" y="1056717"/>
              <a:ext cx="522150" cy="87325"/>
            </a:xfrm>
            <a:custGeom>
              <a:avLst/>
              <a:gdLst/>
              <a:ahLst/>
              <a:cxnLst/>
              <a:rect l="l" t="t" r="r" b="b"/>
              <a:pathLst>
                <a:path w="20886" h="3493" fill="none" extrusionOk="0">
                  <a:moveTo>
                    <a:pt x="17462" y="0"/>
                  </a:moveTo>
                  <a:cubicBezTo>
                    <a:pt x="19357" y="0"/>
                    <a:pt x="20886" y="1530"/>
                    <a:pt x="20886" y="3424"/>
                  </a:cubicBezTo>
                  <a:lnTo>
                    <a:pt x="20886" y="3493"/>
                  </a:lnTo>
                  <a:lnTo>
                    <a:pt x="1" y="3493"/>
                  </a:lnTo>
                  <a:lnTo>
                    <a:pt x="1" y="3424"/>
                  </a:lnTo>
                  <a:cubicBezTo>
                    <a:pt x="1" y="1530"/>
                    <a:pt x="1530" y="0"/>
                    <a:pt x="3424"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2" name="Google Shape;1672;p13"/>
            <p:cNvSpPr/>
            <p:nvPr/>
          </p:nvSpPr>
          <p:spPr>
            <a:xfrm>
              <a:off x="6894808" y="2100967"/>
              <a:ext cx="522150" cy="87325"/>
            </a:xfrm>
            <a:custGeom>
              <a:avLst/>
              <a:gdLst/>
              <a:ahLst/>
              <a:cxnLst/>
              <a:rect l="l" t="t" r="r" b="b"/>
              <a:pathLst>
                <a:path w="20886" h="3493" fill="none" extrusionOk="0">
                  <a:moveTo>
                    <a:pt x="17462" y="0"/>
                  </a:moveTo>
                  <a:cubicBezTo>
                    <a:pt x="19357" y="0"/>
                    <a:pt x="20886" y="1530"/>
                    <a:pt x="20886" y="3424"/>
                  </a:cubicBezTo>
                  <a:lnTo>
                    <a:pt x="20886" y="3493"/>
                  </a:lnTo>
                  <a:lnTo>
                    <a:pt x="1" y="3493"/>
                  </a:lnTo>
                  <a:lnTo>
                    <a:pt x="1" y="3424"/>
                  </a:lnTo>
                  <a:cubicBezTo>
                    <a:pt x="1" y="1530"/>
                    <a:pt x="1530" y="0"/>
                    <a:pt x="3424"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3" name="Google Shape;1673;p13"/>
            <p:cNvSpPr/>
            <p:nvPr/>
          </p:nvSpPr>
          <p:spPr>
            <a:xfrm>
              <a:off x="6894808" y="2209967"/>
              <a:ext cx="522150" cy="86750"/>
            </a:xfrm>
            <a:custGeom>
              <a:avLst/>
              <a:gdLst/>
              <a:ahLst/>
              <a:cxnLst/>
              <a:rect l="l" t="t" r="r" b="b"/>
              <a:pathLst>
                <a:path w="20886" h="3470" fill="none" extrusionOk="0">
                  <a:moveTo>
                    <a:pt x="17462" y="0"/>
                  </a:moveTo>
                  <a:cubicBezTo>
                    <a:pt x="19357" y="0"/>
                    <a:pt x="20886" y="1529"/>
                    <a:pt x="20886" y="3401"/>
                  </a:cubicBezTo>
                  <a:lnTo>
                    <a:pt x="20886" y="3470"/>
                  </a:lnTo>
                  <a:lnTo>
                    <a:pt x="1" y="3470"/>
                  </a:lnTo>
                  <a:lnTo>
                    <a:pt x="1" y="3401"/>
                  </a:lnTo>
                  <a:cubicBezTo>
                    <a:pt x="1" y="1529"/>
                    <a:pt x="1530" y="0"/>
                    <a:pt x="3424"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4" name="Google Shape;1674;p13"/>
            <p:cNvSpPr/>
            <p:nvPr/>
          </p:nvSpPr>
          <p:spPr>
            <a:xfrm>
              <a:off x="6894808" y="2318367"/>
              <a:ext cx="522150" cy="87350"/>
            </a:xfrm>
            <a:custGeom>
              <a:avLst/>
              <a:gdLst/>
              <a:ahLst/>
              <a:cxnLst/>
              <a:rect l="l" t="t" r="r" b="b"/>
              <a:pathLst>
                <a:path w="20886" h="3494" fill="none" extrusionOk="0">
                  <a:moveTo>
                    <a:pt x="17462" y="1"/>
                  </a:moveTo>
                  <a:cubicBezTo>
                    <a:pt x="19357" y="1"/>
                    <a:pt x="20886" y="1530"/>
                    <a:pt x="20886" y="3425"/>
                  </a:cubicBezTo>
                  <a:lnTo>
                    <a:pt x="20886" y="3493"/>
                  </a:lnTo>
                  <a:lnTo>
                    <a:pt x="1" y="3493"/>
                  </a:lnTo>
                  <a:lnTo>
                    <a:pt x="1" y="3425"/>
                  </a:lnTo>
                  <a:cubicBezTo>
                    <a:pt x="1" y="1530"/>
                    <a:pt x="1530" y="1"/>
                    <a:pt x="3424" y="1"/>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5" name="Google Shape;1675;p13"/>
            <p:cNvSpPr/>
            <p:nvPr/>
          </p:nvSpPr>
          <p:spPr>
            <a:xfrm>
              <a:off x="6677408" y="607042"/>
              <a:ext cx="956975" cy="1928775"/>
            </a:xfrm>
            <a:custGeom>
              <a:avLst/>
              <a:gdLst/>
              <a:ahLst/>
              <a:cxnLst/>
              <a:rect l="l" t="t" r="r" b="b"/>
              <a:pathLst>
                <a:path w="38279" h="77151" extrusionOk="0">
                  <a:moveTo>
                    <a:pt x="38278" y="1"/>
                  </a:moveTo>
                  <a:cubicBezTo>
                    <a:pt x="37046" y="2717"/>
                    <a:pt x="35790" y="5411"/>
                    <a:pt x="34421" y="8058"/>
                  </a:cubicBezTo>
                  <a:cubicBezTo>
                    <a:pt x="31522" y="13605"/>
                    <a:pt x="28167" y="18946"/>
                    <a:pt x="24127" y="23716"/>
                  </a:cubicBezTo>
                  <a:cubicBezTo>
                    <a:pt x="22095" y="26113"/>
                    <a:pt x="19881" y="28327"/>
                    <a:pt x="17530" y="30381"/>
                  </a:cubicBezTo>
                  <a:cubicBezTo>
                    <a:pt x="15385" y="32230"/>
                    <a:pt x="13033" y="33828"/>
                    <a:pt x="10431" y="34969"/>
                  </a:cubicBezTo>
                  <a:cubicBezTo>
                    <a:pt x="9176" y="35517"/>
                    <a:pt x="7875" y="35974"/>
                    <a:pt x="6551" y="36316"/>
                  </a:cubicBezTo>
                  <a:cubicBezTo>
                    <a:pt x="6072" y="36453"/>
                    <a:pt x="5524" y="36430"/>
                    <a:pt x="5067" y="36567"/>
                  </a:cubicBezTo>
                  <a:cubicBezTo>
                    <a:pt x="4565" y="36727"/>
                    <a:pt x="4132" y="37412"/>
                    <a:pt x="3881" y="37822"/>
                  </a:cubicBezTo>
                  <a:cubicBezTo>
                    <a:pt x="2808" y="39626"/>
                    <a:pt x="2625" y="41840"/>
                    <a:pt x="1393" y="43552"/>
                  </a:cubicBezTo>
                  <a:cubicBezTo>
                    <a:pt x="982" y="44122"/>
                    <a:pt x="502" y="44716"/>
                    <a:pt x="0" y="45286"/>
                  </a:cubicBezTo>
                  <a:lnTo>
                    <a:pt x="0" y="76876"/>
                  </a:lnTo>
                  <a:cubicBezTo>
                    <a:pt x="0" y="77036"/>
                    <a:pt x="114" y="77150"/>
                    <a:pt x="274" y="77150"/>
                  </a:cubicBezTo>
                  <a:lnTo>
                    <a:pt x="38004" y="77150"/>
                  </a:lnTo>
                  <a:cubicBezTo>
                    <a:pt x="38141" y="77150"/>
                    <a:pt x="38278" y="77036"/>
                    <a:pt x="38278" y="76876"/>
                  </a:cubicBezTo>
                  <a:lnTo>
                    <a:pt x="38278" y="1"/>
                  </a:lnTo>
                  <a:close/>
                </a:path>
              </a:pathLst>
            </a:custGeom>
            <a:solidFill>
              <a:srgbClr val="BAC8C8">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6" name="Google Shape;1676;p13"/>
            <p:cNvSpPr/>
            <p:nvPr/>
          </p:nvSpPr>
          <p:spPr>
            <a:xfrm>
              <a:off x="6981558" y="556842"/>
              <a:ext cx="348100" cy="86750"/>
            </a:xfrm>
            <a:custGeom>
              <a:avLst/>
              <a:gdLst/>
              <a:ahLst/>
              <a:cxnLst/>
              <a:rect l="l" t="t" r="r" b="b"/>
              <a:pathLst>
                <a:path w="13924" h="3470" extrusionOk="0">
                  <a:moveTo>
                    <a:pt x="297" y="0"/>
                  </a:moveTo>
                  <a:cubicBezTo>
                    <a:pt x="137" y="0"/>
                    <a:pt x="0" y="114"/>
                    <a:pt x="0" y="274"/>
                  </a:cubicBezTo>
                  <a:lnTo>
                    <a:pt x="0" y="3196"/>
                  </a:lnTo>
                  <a:cubicBezTo>
                    <a:pt x="0" y="3356"/>
                    <a:pt x="137" y="3470"/>
                    <a:pt x="297" y="3470"/>
                  </a:cubicBezTo>
                  <a:lnTo>
                    <a:pt x="13650" y="3470"/>
                  </a:lnTo>
                  <a:cubicBezTo>
                    <a:pt x="13809" y="3470"/>
                    <a:pt x="13924" y="3356"/>
                    <a:pt x="13924" y="3196"/>
                  </a:cubicBezTo>
                  <a:lnTo>
                    <a:pt x="13924" y="274"/>
                  </a:lnTo>
                  <a:cubicBezTo>
                    <a:pt x="13924" y="114"/>
                    <a:pt x="13809" y="0"/>
                    <a:pt x="136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7" name="Google Shape;1677;p13"/>
            <p:cNvSpPr/>
            <p:nvPr/>
          </p:nvSpPr>
          <p:spPr>
            <a:xfrm>
              <a:off x="6764133" y="1492092"/>
              <a:ext cx="87325" cy="326425"/>
            </a:xfrm>
            <a:custGeom>
              <a:avLst/>
              <a:gdLst/>
              <a:ahLst/>
              <a:cxnLst/>
              <a:rect l="l" t="t" r="r" b="b"/>
              <a:pathLst>
                <a:path w="3493" h="13057" extrusionOk="0">
                  <a:moveTo>
                    <a:pt x="343" y="1"/>
                  </a:moveTo>
                  <a:cubicBezTo>
                    <a:pt x="160" y="1"/>
                    <a:pt x="1" y="138"/>
                    <a:pt x="1" y="343"/>
                  </a:cubicBezTo>
                  <a:lnTo>
                    <a:pt x="206" y="12715"/>
                  </a:lnTo>
                  <a:cubicBezTo>
                    <a:pt x="206" y="12897"/>
                    <a:pt x="366" y="13057"/>
                    <a:pt x="549" y="13057"/>
                  </a:cubicBezTo>
                  <a:lnTo>
                    <a:pt x="2945" y="13057"/>
                  </a:lnTo>
                  <a:cubicBezTo>
                    <a:pt x="3128" y="13057"/>
                    <a:pt x="3288" y="12897"/>
                    <a:pt x="3288" y="12715"/>
                  </a:cubicBezTo>
                  <a:lnTo>
                    <a:pt x="3470" y="343"/>
                  </a:lnTo>
                  <a:cubicBezTo>
                    <a:pt x="3493" y="138"/>
                    <a:pt x="3333" y="1"/>
                    <a:pt x="3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8" name="Google Shape;1678;p13"/>
            <p:cNvSpPr/>
            <p:nvPr/>
          </p:nvSpPr>
          <p:spPr>
            <a:xfrm>
              <a:off x="6780683" y="1508092"/>
              <a:ext cx="54250" cy="54800"/>
            </a:xfrm>
            <a:custGeom>
              <a:avLst/>
              <a:gdLst/>
              <a:ahLst/>
              <a:cxnLst/>
              <a:rect l="l" t="t" r="r" b="b"/>
              <a:pathLst>
                <a:path w="2170" h="2192" extrusionOk="0">
                  <a:moveTo>
                    <a:pt x="1073" y="0"/>
                  </a:moveTo>
                  <a:cubicBezTo>
                    <a:pt x="480" y="0"/>
                    <a:pt x="1" y="502"/>
                    <a:pt x="1" y="1096"/>
                  </a:cubicBezTo>
                  <a:cubicBezTo>
                    <a:pt x="1" y="1689"/>
                    <a:pt x="480" y="2191"/>
                    <a:pt x="1073" y="2191"/>
                  </a:cubicBezTo>
                  <a:cubicBezTo>
                    <a:pt x="1690" y="2191"/>
                    <a:pt x="2169" y="1689"/>
                    <a:pt x="2169" y="1096"/>
                  </a:cubicBezTo>
                  <a:cubicBezTo>
                    <a:pt x="2169" y="502"/>
                    <a:pt x="1690" y="0"/>
                    <a:pt x="10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9" name="Google Shape;1679;p13"/>
            <p:cNvSpPr/>
            <p:nvPr/>
          </p:nvSpPr>
          <p:spPr>
            <a:xfrm>
              <a:off x="6803508" y="1516067"/>
              <a:ext cx="8600" cy="38825"/>
            </a:xfrm>
            <a:custGeom>
              <a:avLst/>
              <a:gdLst/>
              <a:ahLst/>
              <a:cxnLst/>
              <a:rect l="l" t="t" r="r" b="b"/>
              <a:pathLst>
                <a:path w="344" h="1553" extrusionOk="0">
                  <a:moveTo>
                    <a:pt x="138" y="1"/>
                  </a:moveTo>
                  <a:cubicBezTo>
                    <a:pt x="46" y="1"/>
                    <a:pt x="1" y="46"/>
                    <a:pt x="1" y="138"/>
                  </a:cubicBezTo>
                  <a:lnTo>
                    <a:pt x="1" y="1416"/>
                  </a:lnTo>
                  <a:cubicBezTo>
                    <a:pt x="1" y="1484"/>
                    <a:pt x="46" y="1553"/>
                    <a:pt x="138" y="1553"/>
                  </a:cubicBezTo>
                  <a:lnTo>
                    <a:pt x="206" y="1553"/>
                  </a:lnTo>
                  <a:cubicBezTo>
                    <a:pt x="275" y="1553"/>
                    <a:pt x="343" y="1484"/>
                    <a:pt x="343" y="1416"/>
                  </a:cubicBezTo>
                  <a:lnTo>
                    <a:pt x="343" y="138"/>
                  </a:lnTo>
                  <a:cubicBezTo>
                    <a:pt x="343" y="46"/>
                    <a:pt x="275" y="1"/>
                    <a:pt x="2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0" name="Google Shape;1680;p13"/>
            <p:cNvSpPr/>
            <p:nvPr/>
          </p:nvSpPr>
          <p:spPr>
            <a:xfrm>
              <a:off x="7604679" y="578517"/>
              <a:ext cx="43400" cy="217450"/>
            </a:xfrm>
            <a:custGeom>
              <a:avLst/>
              <a:gdLst/>
              <a:ahLst/>
              <a:cxnLst/>
              <a:rect l="l" t="t" r="r" b="b"/>
              <a:pathLst>
                <a:path w="1736" h="8698" extrusionOk="0">
                  <a:moveTo>
                    <a:pt x="389" y="1"/>
                  </a:moveTo>
                  <a:cubicBezTo>
                    <a:pt x="184" y="1"/>
                    <a:pt x="1" y="160"/>
                    <a:pt x="1" y="389"/>
                  </a:cubicBezTo>
                  <a:lnTo>
                    <a:pt x="1" y="8309"/>
                  </a:lnTo>
                  <a:cubicBezTo>
                    <a:pt x="1" y="8514"/>
                    <a:pt x="184" y="8697"/>
                    <a:pt x="389" y="8697"/>
                  </a:cubicBezTo>
                  <a:lnTo>
                    <a:pt x="1348" y="8697"/>
                  </a:lnTo>
                  <a:cubicBezTo>
                    <a:pt x="1553" y="8697"/>
                    <a:pt x="1736" y="8514"/>
                    <a:pt x="1736" y="8309"/>
                  </a:cubicBezTo>
                  <a:lnTo>
                    <a:pt x="1736" y="389"/>
                  </a:lnTo>
                  <a:cubicBezTo>
                    <a:pt x="1736" y="160"/>
                    <a:pt x="1553" y="1"/>
                    <a:pt x="13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1" name="Google Shape;1681;p13"/>
            <p:cNvSpPr/>
            <p:nvPr/>
          </p:nvSpPr>
          <p:spPr>
            <a:xfrm>
              <a:off x="7604679" y="2188267"/>
              <a:ext cx="43400" cy="217450"/>
            </a:xfrm>
            <a:custGeom>
              <a:avLst/>
              <a:gdLst/>
              <a:ahLst/>
              <a:cxnLst/>
              <a:rect l="l" t="t" r="r" b="b"/>
              <a:pathLst>
                <a:path w="1736" h="8698" extrusionOk="0">
                  <a:moveTo>
                    <a:pt x="389" y="1"/>
                  </a:moveTo>
                  <a:cubicBezTo>
                    <a:pt x="184" y="1"/>
                    <a:pt x="1" y="161"/>
                    <a:pt x="1" y="389"/>
                  </a:cubicBezTo>
                  <a:lnTo>
                    <a:pt x="1" y="8286"/>
                  </a:lnTo>
                  <a:cubicBezTo>
                    <a:pt x="1" y="8515"/>
                    <a:pt x="184" y="8697"/>
                    <a:pt x="389" y="8697"/>
                  </a:cubicBezTo>
                  <a:lnTo>
                    <a:pt x="1348" y="8697"/>
                  </a:lnTo>
                  <a:cubicBezTo>
                    <a:pt x="1553" y="8697"/>
                    <a:pt x="1736" y="8515"/>
                    <a:pt x="1736" y="8286"/>
                  </a:cubicBezTo>
                  <a:lnTo>
                    <a:pt x="1736" y="389"/>
                  </a:lnTo>
                  <a:cubicBezTo>
                    <a:pt x="1736" y="161"/>
                    <a:pt x="1553" y="1"/>
                    <a:pt x="13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2" name="Google Shape;1682;p13"/>
            <p:cNvSpPr/>
            <p:nvPr/>
          </p:nvSpPr>
          <p:spPr>
            <a:xfrm>
              <a:off x="7605254" y="2208817"/>
              <a:ext cx="43400" cy="42250"/>
            </a:xfrm>
            <a:custGeom>
              <a:avLst/>
              <a:gdLst/>
              <a:ahLst/>
              <a:cxnLst/>
              <a:rect l="l" t="t" r="r" b="b"/>
              <a:pathLst>
                <a:path w="1736" h="1690" extrusionOk="0">
                  <a:moveTo>
                    <a:pt x="868" y="0"/>
                  </a:moveTo>
                  <a:cubicBezTo>
                    <a:pt x="434" y="0"/>
                    <a:pt x="1" y="388"/>
                    <a:pt x="24" y="845"/>
                  </a:cubicBezTo>
                  <a:cubicBezTo>
                    <a:pt x="46" y="1301"/>
                    <a:pt x="389" y="1690"/>
                    <a:pt x="868" y="1690"/>
                  </a:cubicBezTo>
                  <a:cubicBezTo>
                    <a:pt x="1302" y="1690"/>
                    <a:pt x="1735" y="1301"/>
                    <a:pt x="1713" y="845"/>
                  </a:cubicBezTo>
                  <a:cubicBezTo>
                    <a:pt x="1690" y="388"/>
                    <a:pt x="1347"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3" name="Google Shape;1683;p13"/>
            <p:cNvSpPr/>
            <p:nvPr/>
          </p:nvSpPr>
          <p:spPr>
            <a:xfrm>
              <a:off x="7602979" y="599642"/>
              <a:ext cx="47950" cy="46800"/>
            </a:xfrm>
            <a:custGeom>
              <a:avLst/>
              <a:gdLst/>
              <a:ahLst/>
              <a:cxnLst/>
              <a:rect l="l" t="t" r="r" b="b"/>
              <a:pathLst>
                <a:path w="1918" h="1872" extrusionOk="0">
                  <a:moveTo>
                    <a:pt x="959" y="0"/>
                  </a:moveTo>
                  <a:cubicBezTo>
                    <a:pt x="480" y="0"/>
                    <a:pt x="0" y="434"/>
                    <a:pt x="23" y="936"/>
                  </a:cubicBezTo>
                  <a:cubicBezTo>
                    <a:pt x="46" y="1438"/>
                    <a:pt x="434" y="1872"/>
                    <a:pt x="959" y="1872"/>
                  </a:cubicBezTo>
                  <a:cubicBezTo>
                    <a:pt x="1438" y="1872"/>
                    <a:pt x="1918" y="1438"/>
                    <a:pt x="1895" y="936"/>
                  </a:cubicBezTo>
                  <a:cubicBezTo>
                    <a:pt x="1872" y="434"/>
                    <a:pt x="1484" y="0"/>
                    <a:pt x="9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4" name="Google Shape;1684;p13"/>
            <p:cNvSpPr/>
            <p:nvPr/>
          </p:nvSpPr>
          <p:spPr>
            <a:xfrm>
              <a:off x="6701933" y="496267"/>
              <a:ext cx="70225" cy="313175"/>
            </a:xfrm>
            <a:custGeom>
              <a:avLst/>
              <a:gdLst/>
              <a:ahLst/>
              <a:cxnLst/>
              <a:rect l="l" t="t" r="r" b="b"/>
              <a:pathLst>
                <a:path w="2809" h="12527" extrusionOk="0">
                  <a:moveTo>
                    <a:pt x="1546" y="1"/>
                  </a:moveTo>
                  <a:cubicBezTo>
                    <a:pt x="915" y="1"/>
                    <a:pt x="275" y="395"/>
                    <a:pt x="275" y="1191"/>
                  </a:cubicBezTo>
                  <a:cubicBezTo>
                    <a:pt x="252" y="3245"/>
                    <a:pt x="252" y="5276"/>
                    <a:pt x="229" y="7331"/>
                  </a:cubicBezTo>
                  <a:cubicBezTo>
                    <a:pt x="229" y="8997"/>
                    <a:pt x="1" y="10732"/>
                    <a:pt x="731" y="12261"/>
                  </a:cubicBezTo>
                  <a:cubicBezTo>
                    <a:pt x="810" y="12441"/>
                    <a:pt x="988" y="12526"/>
                    <a:pt x="1167" y="12526"/>
                  </a:cubicBezTo>
                  <a:cubicBezTo>
                    <a:pt x="1353" y="12526"/>
                    <a:pt x="1540" y="12435"/>
                    <a:pt x="1621" y="12261"/>
                  </a:cubicBezTo>
                  <a:cubicBezTo>
                    <a:pt x="2443" y="10777"/>
                    <a:pt x="2329" y="8997"/>
                    <a:pt x="2420" y="7331"/>
                  </a:cubicBezTo>
                  <a:cubicBezTo>
                    <a:pt x="2534" y="5276"/>
                    <a:pt x="2648" y="3245"/>
                    <a:pt x="2763" y="1191"/>
                  </a:cubicBezTo>
                  <a:cubicBezTo>
                    <a:pt x="2808" y="400"/>
                    <a:pt x="2182" y="1"/>
                    <a:pt x="1546" y="1"/>
                  </a:cubicBez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5" name="Google Shape;1685;p13"/>
            <p:cNvSpPr/>
            <p:nvPr/>
          </p:nvSpPr>
          <p:spPr>
            <a:xfrm>
              <a:off x="7669754" y="404467"/>
              <a:ext cx="1044275" cy="2175275"/>
            </a:xfrm>
            <a:custGeom>
              <a:avLst/>
              <a:gdLst/>
              <a:ahLst/>
              <a:cxnLst/>
              <a:rect l="l" t="t" r="r" b="b"/>
              <a:pathLst>
                <a:path w="41771" h="87011" extrusionOk="0">
                  <a:moveTo>
                    <a:pt x="0" y="1"/>
                  </a:moveTo>
                  <a:lnTo>
                    <a:pt x="0" y="87011"/>
                  </a:lnTo>
                  <a:lnTo>
                    <a:pt x="41770" y="87011"/>
                  </a:lnTo>
                  <a:lnTo>
                    <a:pt x="417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6" name="Google Shape;1686;p13"/>
            <p:cNvSpPr/>
            <p:nvPr/>
          </p:nvSpPr>
          <p:spPr>
            <a:xfrm>
              <a:off x="7669754" y="507767"/>
              <a:ext cx="1044275" cy="2071975"/>
            </a:xfrm>
            <a:custGeom>
              <a:avLst/>
              <a:gdLst/>
              <a:ahLst/>
              <a:cxnLst/>
              <a:rect l="l" t="t" r="r" b="b"/>
              <a:pathLst>
                <a:path w="41771" h="82879" extrusionOk="0">
                  <a:moveTo>
                    <a:pt x="41770" y="0"/>
                  </a:moveTo>
                  <a:cubicBezTo>
                    <a:pt x="41382" y="959"/>
                    <a:pt x="40971" y="1918"/>
                    <a:pt x="40561" y="2831"/>
                  </a:cubicBezTo>
                  <a:cubicBezTo>
                    <a:pt x="39145" y="5912"/>
                    <a:pt x="37730" y="9016"/>
                    <a:pt x="36155" y="12029"/>
                  </a:cubicBezTo>
                  <a:cubicBezTo>
                    <a:pt x="33279" y="17576"/>
                    <a:pt x="29924" y="22917"/>
                    <a:pt x="25861" y="27687"/>
                  </a:cubicBezTo>
                  <a:cubicBezTo>
                    <a:pt x="23852" y="30084"/>
                    <a:pt x="21638" y="32298"/>
                    <a:pt x="19265" y="34352"/>
                  </a:cubicBezTo>
                  <a:cubicBezTo>
                    <a:pt x="17142" y="36201"/>
                    <a:pt x="14768" y="37799"/>
                    <a:pt x="12189" y="38940"/>
                  </a:cubicBezTo>
                  <a:cubicBezTo>
                    <a:pt x="10933" y="39488"/>
                    <a:pt x="9632" y="39945"/>
                    <a:pt x="8308" y="40287"/>
                  </a:cubicBezTo>
                  <a:cubicBezTo>
                    <a:pt x="7829" y="40424"/>
                    <a:pt x="7281" y="40401"/>
                    <a:pt x="6825" y="40538"/>
                  </a:cubicBezTo>
                  <a:cubicBezTo>
                    <a:pt x="6323" y="40698"/>
                    <a:pt x="5889" y="41383"/>
                    <a:pt x="5638" y="41793"/>
                  </a:cubicBezTo>
                  <a:cubicBezTo>
                    <a:pt x="4542" y="43597"/>
                    <a:pt x="4360" y="45811"/>
                    <a:pt x="3127" y="47523"/>
                  </a:cubicBezTo>
                  <a:cubicBezTo>
                    <a:pt x="2305" y="48687"/>
                    <a:pt x="1255" y="49942"/>
                    <a:pt x="0" y="50695"/>
                  </a:cubicBezTo>
                  <a:lnTo>
                    <a:pt x="0" y="82879"/>
                  </a:lnTo>
                  <a:lnTo>
                    <a:pt x="41770" y="82879"/>
                  </a:lnTo>
                  <a:lnTo>
                    <a:pt x="417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7" name="Google Shape;1687;p13"/>
            <p:cNvSpPr/>
            <p:nvPr/>
          </p:nvSpPr>
          <p:spPr>
            <a:xfrm>
              <a:off x="7713104" y="447842"/>
              <a:ext cx="957550" cy="2087975"/>
            </a:xfrm>
            <a:custGeom>
              <a:avLst/>
              <a:gdLst/>
              <a:ahLst/>
              <a:cxnLst/>
              <a:rect l="l" t="t" r="r" b="b"/>
              <a:pathLst>
                <a:path w="38302" h="83519" extrusionOk="0">
                  <a:moveTo>
                    <a:pt x="297" y="1"/>
                  </a:moveTo>
                  <a:cubicBezTo>
                    <a:pt x="138" y="1"/>
                    <a:pt x="1" y="115"/>
                    <a:pt x="1" y="275"/>
                  </a:cubicBezTo>
                  <a:lnTo>
                    <a:pt x="1" y="83244"/>
                  </a:lnTo>
                  <a:cubicBezTo>
                    <a:pt x="1" y="83404"/>
                    <a:pt x="138" y="83518"/>
                    <a:pt x="297" y="83518"/>
                  </a:cubicBezTo>
                  <a:lnTo>
                    <a:pt x="38005" y="83518"/>
                  </a:lnTo>
                  <a:cubicBezTo>
                    <a:pt x="38165" y="83518"/>
                    <a:pt x="38302" y="83404"/>
                    <a:pt x="38302" y="83244"/>
                  </a:cubicBezTo>
                  <a:lnTo>
                    <a:pt x="38302" y="275"/>
                  </a:lnTo>
                  <a:cubicBezTo>
                    <a:pt x="38302" y="115"/>
                    <a:pt x="38165" y="1"/>
                    <a:pt x="380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8" name="Google Shape;1688;p13"/>
            <p:cNvSpPr/>
            <p:nvPr/>
          </p:nvSpPr>
          <p:spPr>
            <a:xfrm>
              <a:off x="7931104" y="839292"/>
              <a:ext cx="521575" cy="87350"/>
            </a:xfrm>
            <a:custGeom>
              <a:avLst/>
              <a:gdLst/>
              <a:ahLst/>
              <a:cxnLst/>
              <a:rect l="l" t="t" r="r" b="b"/>
              <a:pathLst>
                <a:path w="20863" h="3494" fill="none" extrusionOk="0">
                  <a:moveTo>
                    <a:pt x="17461" y="1"/>
                  </a:moveTo>
                  <a:cubicBezTo>
                    <a:pt x="19333" y="1"/>
                    <a:pt x="20862" y="1530"/>
                    <a:pt x="20862" y="3425"/>
                  </a:cubicBezTo>
                  <a:lnTo>
                    <a:pt x="20862" y="3493"/>
                  </a:lnTo>
                  <a:lnTo>
                    <a:pt x="0" y="3493"/>
                  </a:lnTo>
                  <a:lnTo>
                    <a:pt x="0" y="3425"/>
                  </a:lnTo>
                  <a:cubicBezTo>
                    <a:pt x="0" y="1530"/>
                    <a:pt x="1529" y="1"/>
                    <a:pt x="3401" y="1"/>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9" name="Google Shape;1689;p13"/>
            <p:cNvSpPr/>
            <p:nvPr/>
          </p:nvSpPr>
          <p:spPr>
            <a:xfrm>
              <a:off x="7931104" y="948292"/>
              <a:ext cx="521575" cy="86750"/>
            </a:xfrm>
            <a:custGeom>
              <a:avLst/>
              <a:gdLst/>
              <a:ahLst/>
              <a:cxnLst/>
              <a:rect l="l" t="t" r="r" b="b"/>
              <a:pathLst>
                <a:path w="20863" h="3470" fill="none" extrusionOk="0">
                  <a:moveTo>
                    <a:pt x="17461" y="0"/>
                  </a:moveTo>
                  <a:cubicBezTo>
                    <a:pt x="19333" y="0"/>
                    <a:pt x="20862" y="1530"/>
                    <a:pt x="20862" y="3424"/>
                  </a:cubicBezTo>
                  <a:lnTo>
                    <a:pt x="20862" y="3470"/>
                  </a:lnTo>
                  <a:lnTo>
                    <a:pt x="0" y="3470"/>
                  </a:lnTo>
                  <a:lnTo>
                    <a:pt x="0" y="3424"/>
                  </a:lnTo>
                  <a:cubicBezTo>
                    <a:pt x="0" y="1530"/>
                    <a:pt x="1529" y="0"/>
                    <a:pt x="3401"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0" name="Google Shape;1690;p13"/>
            <p:cNvSpPr/>
            <p:nvPr/>
          </p:nvSpPr>
          <p:spPr>
            <a:xfrm>
              <a:off x="7931104" y="1056717"/>
              <a:ext cx="521575" cy="87325"/>
            </a:xfrm>
            <a:custGeom>
              <a:avLst/>
              <a:gdLst/>
              <a:ahLst/>
              <a:cxnLst/>
              <a:rect l="l" t="t" r="r" b="b"/>
              <a:pathLst>
                <a:path w="20863" h="3493" fill="none" extrusionOk="0">
                  <a:moveTo>
                    <a:pt x="17461" y="0"/>
                  </a:moveTo>
                  <a:cubicBezTo>
                    <a:pt x="19333" y="0"/>
                    <a:pt x="20862" y="1530"/>
                    <a:pt x="20862" y="3424"/>
                  </a:cubicBezTo>
                  <a:lnTo>
                    <a:pt x="20862" y="3493"/>
                  </a:lnTo>
                  <a:lnTo>
                    <a:pt x="0" y="3493"/>
                  </a:lnTo>
                  <a:lnTo>
                    <a:pt x="0" y="3424"/>
                  </a:lnTo>
                  <a:cubicBezTo>
                    <a:pt x="0" y="1530"/>
                    <a:pt x="1529" y="0"/>
                    <a:pt x="3401"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1" name="Google Shape;1691;p13"/>
            <p:cNvSpPr/>
            <p:nvPr/>
          </p:nvSpPr>
          <p:spPr>
            <a:xfrm>
              <a:off x="7931104" y="2100967"/>
              <a:ext cx="521575" cy="87325"/>
            </a:xfrm>
            <a:custGeom>
              <a:avLst/>
              <a:gdLst/>
              <a:ahLst/>
              <a:cxnLst/>
              <a:rect l="l" t="t" r="r" b="b"/>
              <a:pathLst>
                <a:path w="20863" h="3493" fill="none" extrusionOk="0">
                  <a:moveTo>
                    <a:pt x="17461" y="0"/>
                  </a:moveTo>
                  <a:cubicBezTo>
                    <a:pt x="19333" y="0"/>
                    <a:pt x="20862" y="1530"/>
                    <a:pt x="20862" y="3424"/>
                  </a:cubicBezTo>
                  <a:lnTo>
                    <a:pt x="20862" y="3493"/>
                  </a:lnTo>
                  <a:lnTo>
                    <a:pt x="0" y="3493"/>
                  </a:lnTo>
                  <a:lnTo>
                    <a:pt x="0" y="3424"/>
                  </a:lnTo>
                  <a:cubicBezTo>
                    <a:pt x="0" y="1530"/>
                    <a:pt x="1529" y="0"/>
                    <a:pt x="3401"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2" name="Google Shape;1692;p13"/>
            <p:cNvSpPr/>
            <p:nvPr/>
          </p:nvSpPr>
          <p:spPr>
            <a:xfrm>
              <a:off x="7931104" y="2209967"/>
              <a:ext cx="521575" cy="86750"/>
            </a:xfrm>
            <a:custGeom>
              <a:avLst/>
              <a:gdLst/>
              <a:ahLst/>
              <a:cxnLst/>
              <a:rect l="l" t="t" r="r" b="b"/>
              <a:pathLst>
                <a:path w="20863" h="3470" fill="none" extrusionOk="0">
                  <a:moveTo>
                    <a:pt x="17461" y="0"/>
                  </a:moveTo>
                  <a:cubicBezTo>
                    <a:pt x="19333" y="0"/>
                    <a:pt x="20862" y="1529"/>
                    <a:pt x="20862" y="3401"/>
                  </a:cubicBezTo>
                  <a:lnTo>
                    <a:pt x="20862" y="3470"/>
                  </a:lnTo>
                  <a:lnTo>
                    <a:pt x="0" y="3470"/>
                  </a:lnTo>
                  <a:lnTo>
                    <a:pt x="0" y="3401"/>
                  </a:lnTo>
                  <a:cubicBezTo>
                    <a:pt x="0" y="1529"/>
                    <a:pt x="1529" y="0"/>
                    <a:pt x="3401"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3" name="Google Shape;1693;p13"/>
            <p:cNvSpPr/>
            <p:nvPr/>
          </p:nvSpPr>
          <p:spPr>
            <a:xfrm>
              <a:off x="7931104" y="2318367"/>
              <a:ext cx="521575" cy="87350"/>
            </a:xfrm>
            <a:custGeom>
              <a:avLst/>
              <a:gdLst/>
              <a:ahLst/>
              <a:cxnLst/>
              <a:rect l="l" t="t" r="r" b="b"/>
              <a:pathLst>
                <a:path w="20863" h="3494" fill="none" extrusionOk="0">
                  <a:moveTo>
                    <a:pt x="17461" y="1"/>
                  </a:moveTo>
                  <a:cubicBezTo>
                    <a:pt x="19333" y="1"/>
                    <a:pt x="20862" y="1530"/>
                    <a:pt x="20862" y="3425"/>
                  </a:cubicBezTo>
                  <a:lnTo>
                    <a:pt x="20862" y="3493"/>
                  </a:lnTo>
                  <a:lnTo>
                    <a:pt x="0" y="3493"/>
                  </a:lnTo>
                  <a:lnTo>
                    <a:pt x="0" y="3425"/>
                  </a:lnTo>
                  <a:cubicBezTo>
                    <a:pt x="0" y="1530"/>
                    <a:pt x="1529" y="1"/>
                    <a:pt x="3401" y="1"/>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4" name="Google Shape;1694;p13"/>
            <p:cNvSpPr/>
            <p:nvPr/>
          </p:nvSpPr>
          <p:spPr>
            <a:xfrm>
              <a:off x="7713104" y="607042"/>
              <a:ext cx="957550" cy="1928775"/>
            </a:xfrm>
            <a:custGeom>
              <a:avLst/>
              <a:gdLst/>
              <a:ahLst/>
              <a:cxnLst/>
              <a:rect l="l" t="t" r="r" b="b"/>
              <a:pathLst>
                <a:path w="38302" h="77151" extrusionOk="0">
                  <a:moveTo>
                    <a:pt x="38302" y="1"/>
                  </a:moveTo>
                  <a:cubicBezTo>
                    <a:pt x="37046" y="2717"/>
                    <a:pt x="35814" y="5411"/>
                    <a:pt x="34421" y="8058"/>
                  </a:cubicBezTo>
                  <a:cubicBezTo>
                    <a:pt x="31545" y="13605"/>
                    <a:pt x="28190" y="18946"/>
                    <a:pt x="24127" y="23716"/>
                  </a:cubicBezTo>
                  <a:cubicBezTo>
                    <a:pt x="22118" y="26113"/>
                    <a:pt x="19904" y="28327"/>
                    <a:pt x="17531" y="30381"/>
                  </a:cubicBezTo>
                  <a:cubicBezTo>
                    <a:pt x="15408" y="32230"/>
                    <a:pt x="13034" y="33828"/>
                    <a:pt x="10455" y="34969"/>
                  </a:cubicBezTo>
                  <a:cubicBezTo>
                    <a:pt x="9199" y="35517"/>
                    <a:pt x="7898" y="35974"/>
                    <a:pt x="6574" y="36316"/>
                  </a:cubicBezTo>
                  <a:cubicBezTo>
                    <a:pt x="6095" y="36453"/>
                    <a:pt x="5547" y="36430"/>
                    <a:pt x="5091" y="36567"/>
                  </a:cubicBezTo>
                  <a:cubicBezTo>
                    <a:pt x="4589" y="36727"/>
                    <a:pt x="4155" y="37412"/>
                    <a:pt x="3904" y="37822"/>
                  </a:cubicBezTo>
                  <a:cubicBezTo>
                    <a:pt x="2808" y="39626"/>
                    <a:pt x="2626" y="41840"/>
                    <a:pt x="1393" y="43552"/>
                  </a:cubicBezTo>
                  <a:cubicBezTo>
                    <a:pt x="982" y="44122"/>
                    <a:pt x="526" y="44716"/>
                    <a:pt x="1" y="45286"/>
                  </a:cubicBezTo>
                  <a:lnTo>
                    <a:pt x="1" y="76876"/>
                  </a:lnTo>
                  <a:cubicBezTo>
                    <a:pt x="1" y="77036"/>
                    <a:pt x="138" y="77150"/>
                    <a:pt x="297" y="77150"/>
                  </a:cubicBezTo>
                  <a:lnTo>
                    <a:pt x="38005" y="77150"/>
                  </a:lnTo>
                  <a:cubicBezTo>
                    <a:pt x="38165" y="77150"/>
                    <a:pt x="38302" y="77036"/>
                    <a:pt x="38302" y="76876"/>
                  </a:cubicBezTo>
                  <a:lnTo>
                    <a:pt x="38302" y="1"/>
                  </a:lnTo>
                  <a:close/>
                </a:path>
              </a:pathLst>
            </a:custGeom>
            <a:solidFill>
              <a:srgbClr val="BAC8C8">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5" name="Google Shape;1695;p13"/>
            <p:cNvSpPr/>
            <p:nvPr/>
          </p:nvSpPr>
          <p:spPr>
            <a:xfrm>
              <a:off x="8017829" y="556842"/>
              <a:ext cx="348100" cy="86750"/>
            </a:xfrm>
            <a:custGeom>
              <a:avLst/>
              <a:gdLst/>
              <a:ahLst/>
              <a:cxnLst/>
              <a:rect l="l" t="t" r="r" b="b"/>
              <a:pathLst>
                <a:path w="13924" h="3470" extrusionOk="0">
                  <a:moveTo>
                    <a:pt x="274" y="0"/>
                  </a:moveTo>
                  <a:cubicBezTo>
                    <a:pt x="137" y="0"/>
                    <a:pt x="0" y="114"/>
                    <a:pt x="0" y="274"/>
                  </a:cubicBezTo>
                  <a:lnTo>
                    <a:pt x="0" y="3196"/>
                  </a:lnTo>
                  <a:cubicBezTo>
                    <a:pt x="0" y="3356"/>
                    <a:pt x="137" y="3470"/>
                    <a:pt x="274" y="3470"/>
                  </a:cubicBezTo>
                  <a:lnTo>
                    <a:pt x="13650" y="3470"/>
                  </a:lnTo>
                  <a:cubicBezTo>
                    <a:pt x="13787" y="3470"/>
                    <a:pt x="13924" y="3356"/>
                    <a:pt x="13924" y="3196"/>
                  </a:cubicBezTo>
                  <a:lnTo>
                    <a:pt x="13924" y="274"/>
                  </a:lnTo>
                  <a:cubicBezTo>
                    <a:pt x="13924" y="114"/>
                    <a:pt x="13787" y="0"/>
                    <a:pt x="136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6" name="Google Shape;1696;p13"/>
            <p:cNvSpPr/>
            <p:nvPr/>
          </p:nvSpPr>
          <p:spPr>
            <a:xfrm>
              <a:off x="7800429" y="1492092"/>
              <a:ext cx="86750" cy="326425"/>
            </a:xfrm>
            <a:custGeom>
              <a:avLst/>
              <a:gdLst/>
              <a:ahLst/>
              <a:cxnLst/>
              <a:rect l="l" t="t" r="r" b="b"/>
              <a:pathLst>
                <a:path w="3470" h="13057" extrusionOk="0">
                  <a:moveTo>
                    <a:pt x="342" y="1"/>
                  </a:moveTo>
                  <a:cubicBezTo>
                    <a:pt x="160" y="1"/>
                    <a:pt x="0" y="138"/>
                    <a:pt x="0" y="343"/>
                  </a:cubicBezTo>
                  <a:lnTo>
                    <a:pt x="205" y="12715"/>
                  </a:lnTo>
                  <a:cubicBezTo>
                    <a:pt x="205" y="12897"/>
                    <a:pt x="342" y="13057"/>
                    <a:pt x="548" y="13057"/>
                  </a:cubicBezTo>
                  <a:lnTo>
                    <a:pt x="2944" y="13057"/>
                  </a:lnTo>
                  <a:cubicBezTo>
                    <a:pt x="3127" y="13057"/>
                    <a:pt x="3264" y="12897"/>
                    <a:pt x="3264" y="12715"/>
                  </a:cubicBezTo>
                  <a:lnTo>
                    <a:pt x="3469" y="343"/>
                  </a:lnTo>
                  <a:cubicBezTo>
                    <a:pt x="3469" y="138"/>
                    <a:pt x="3333" y="1"/>
                    <a:pt x="3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7" name="Google Shape;1697;p13"/>
            <p:cNvSpPr/>
            <p:nvPr/>
          </p:nvSpPr>
          <p:spPr>
            <a:xfrm>
              <a:off x="7816404" y="1508092"/>
              <a:ext cx="54800" cy="54800"/>
            </a:xfrm>
            <a:custGeom>
              <a:avLst/>
              <a:gdLst/>
              <a:ahLst/>
              <a:cxnLst/>
              <a:rect l="l" t="t" r="r" b="b"/>
              <a:pathLst>
                <a:path w="2192" h="2192" extrusionOk="0">
                  <a:moveTo>
                    <a:pt x="1096" y="0"/>
                  </a:moveTo>
                  <a:cubicBezTo>
                    <a:pt x="502" y="0"/>
                    <a:pt x="0" y="502"/>
                    <a:pt x="0" y="1096"/>
                  </a:cubicBezTo>
                  <a:cubicBezTo>
                    <a:pt x="0" y="1689"/>
                    <a:pt x="502" y="2191"/>
                    <a:pt x="1096" y="2191"/>
                  </a:cubicBezTo>
                  <a:cubicBezTo>
                    <a:pt x="1689" y="2191"/>
                    <a:pt x="2191" y="1689"/>
                    <a:pt x="2191" y="1096"/>
                  </a:cubicBezTo>
                  <a:cubicBezTo>
                    <a:pt x="2191" y="502"/>
                    <a:pt x="1689" y="0"/>
                    <a:pt x="10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8" name="Google Shape;1698;p13"/>
            <p:cNvSpPr/>
            <p:nvPr/>
          </p:nvSpPr>
          <p:spPr>
            <a:xfrm>
              <a:off x="7839229" y="1516067"/>
              <a:ext cx="9150" cy="38825"/>
            </a:xfrm>
            <a:custGeom>
              <a:avLst/>
              <a:gdLst/>
              <a:ahLst/>
              <a:cxnLst/>
              <a:rect l="l" t="t" r="r" b="b"/>
              <a:pathLst>
                <a:path w="366" h="1553" extrusionOk="0">
                  <a:moveTo>
                    <a:pt x="160" y="1"/>
                  </a:moveTo>
                  <a:cubicBezTo>
                    <a:pt x="69" y="1"/>
                    <a:pt x="0" y="46"/>
                    <a:pt x="0" y="138"/>
                  </a:cubicBezTo>
                  <a:lnTo>
                    <a:pt x="0" y="1416"/>
                  </a:lnTo>
                  <a:cubicBezTo>
                    <a:pt x="0" y="1484"/>
                    <a:pt x="69" y="1553"/>
                    <a:pt x="160" y="1553"/>
                  </a:cubicBezTo>
                  <a:lnTo>
                    <a:pt x="228" y="1553"/>
                  </a:lnTo>
                  <a:cubicBezTo>
                    <a:pt x="297" y="1553"/>
                    <a:pt x="365" y="1484"/>
                    <a:pt x="365" y="1416"/>
                  </a:cubicBezTo>
                  <a:lnTo>
                    <a:pt x="365" y="138"/>
                  </a:lnTo>
                  <a:cubicBezTo>
                    <a:pt x="365" y="46"/>
                    <a:pt x="297" y="1"/>
                    <a:pt x="2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9" name="Google Shape;1699;p13"/>
            <p:cNvSpPr/>
            <p:nvPr/>
          </p:nvSpPr>
          <p:spPr>
            <a:xfrm>
              <a:off x="8648379" y="578517"/>
              <a:ext cx="43950" cy="217450"/>
            </a:xfrm>
            <a:custGeom>
              <a:avLst/>
              <a:gdLst/>
              <a:ahLst/>
              <a:cxnLst/>
              <a:rect l="l" t="t" r="r" b="b"/>
              <a:pathLst>
                <a:path w="1758" h="8698" extrusionOk="0">
                  <a:moveTo>
                    <a:pt x="411" y="1"/>
                  </a:moveTo>
                  <a:cubicBezTo>
                    <a:pt x="183" y="1"/>
                    <a:pt x="0" y="160"/>
                    <a:pt x="0" y="389"/>
                  </a:cubicBezTo>
                  <a:lnTo>
                    <a:pt x="0" y="8309"/>
                  </a:lnTo>
                  <a:cubicBezTo>
                    <a:pt x="0" y="8514"/>
                    <a:pt x="183" y="8697"/>
                    <a:pt x="411" y="8697"/>
                  </a:cubicBezTo>
                  <a:lnTo>
                    <a:pt x="1347" y="8697"/>
                  </a:lnTo>
                  <a:cubicBezTo>
                    <a:pt x="1575" y="8697"/>
                    <a:pt x="1758" y="8514"/>
                    <a:pt x="1758" y="8309"/>
                  </a:cubicBezTo>
                  <a:lnTo>
                    <a:pt x="1758" y="389"/>
                  </a:lnTo>
                  <a:cubicBezTo>
                    <a:pt x="1758" y="160"/>
                    <a:pt x="1575" y="1"/>
                    <a:pt x="13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0" name="Google Shape;1700;p13"/>
            <p:cNvSpPr/>
            <p:nvPr/>
          </p:nvSpPr>
          <p:spPr>
            <a:xfrm>
              <a:off x="8648379" y="2188267"/>
              <a:ext cx="43950" cy="217450"/>
            </a:xfrm>
            <a:custGeom>
              <a:avLst/>
              <a:gdLst/>
              <a:ahLst/>
              <a:cxnLst/>
              <a:rect l="l" t="t" r="r" b="b"/>
              <a:pathLst>
                <a:path w="1758" h="8698" extrusionOk="0">
                  <a:moveTo>
                    <a:pt x="411" y="1"/>
                  </a:moveTo>
                  <a:cubicBezTo>
                    <a:pt x="183" y="1"/>
                    <a:pt x="0" y="161"/>
                    <a:pt x="0" y="389"/>
                  </a:cubicBezTo>
                  <a:lnTo>
                    <a:pt x="0" y="8286"/>
                  </a:lnTo>
                  <a:cubicBezTo>
                    <a:pt x="0" y="8515"/>
                    <a:pt x="183" y="8697"/>
                    <a:pt x="411" y="8697"/>
                  </a:cubicBezTo>
                  <a:lnTo>
                    <a:pt x="1347" y="8697"/>
                  </a:lnTo>
                  <a:cubicBezTo>
                    <a:pt x="1575" y="8697"/>
                    <a:pt x="1758" y="8515"/>
                    <a:pt x="1758" y="8286"/>
                  </a:cubicBezTo>
                  <a:lnTo>
                    <a:pt x="1758" y="389"/>
                  </a:lnTo>
                  <a:cubicBezTo>
                    <a:pt x="1758" y="161"/>
                    <a:pt x="1575" y="1"/>
                    <a:pt x="13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1" name="Google Shape;1701;p13"/>
            <p:cNvSpPr/>
            <p:nvPr/>
          </p:nvSpPr>
          <p:spPr>
            <a:xfrm>
              <a:off x="8649529" y="2208817"/>
              <a:ext cx="42800" cy="42250"/>
            </a:xfrm>
            <a:custGeom>
              <a:avLst/>
              <a:gdLst/>
              <a:ahLst/>
              <a:cxnLst/>
              <a:rect l="l" t="t" r="r" b="b"/>
              <a:pathLst>
                <a:path w="1712" h="1690" extrusionOk="0">
                  <a:moveTo>
                    <a:pt x="867" y="0"/>
                  </a:moveTo>
                  <a:cubicBezTo>
                    <a:pt x="411" y="0"/>
                    <a:pt x="0" y="388"/>
                    <a:pt x="23" y="845"/>
                  </a:cubicBezTo>
                  <a:cubicBezTo>
                    <a:pt x="46" y="1301"/>
                    <a:pt x="388" y="1690"/>
                    <a:pt x="867" y="1690"/>
                  </a:cubicBezTo>
                  <a:cubicBezTo>
                    <a:pt x="1301" y="1690"/>
                    <a:pt x="1712" y="1301"/>
                    <a:pt x="1689" y="845"/>
                  </a:cubicBezTo>
                  <a:cubicBezTo>
                    <a:pt x="1689" y="388"/>
                    <a:pt x="1324" y="0"/>
                    <a:pt x="8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2" name="Google Shape;1702;p13"/>
            <p:cNvSpPr/>
            <p:nvPr/>
          </p:nvSpPr>
          <p:spPr>
            <a:xfrm>
              <a:off x="8647229" y="599642"/>
              <a:ext cx="47400" cy="46800"/>
            </a:xfrm>
            <a:custGeom>
              <a:avLst/>
              <a:gdLst/>
              <a:ahLst/>
              <a:cxnLst/>
              <a:rect l="l" t="t" r="r" b="b"/>
              <a:pathLst>
                <a:path w="1896" h="1872" extrusionOk="0">
                  <a:moveTo>
                    <a:pt x="959" y="0"/>
                  </a:moveTo>
                  <a:cubicBezTo>
                    <a:pt x="457" y="0"/>
                    <a:pt x="1" y="434"/>
                    <a:pt x="24" y="936"/>
                  </a:cubicBezTo>
                  <a:cubicBezTo>
                    <a:pt x="46" y="1438"/>
                    <a:pt x="434" y="1872"/>
                    <a:pt x="959" y="1872"/>
                  </a:cubicBezTo>
                  <a:cubicBezTo>
                    <a:pt x="1439" y="1872"/>
                    <a:pt x="1895" y="1438"/>
                    <a:pt x="1872" y="936"/>
                  </a:cubicBezTo>
                  <a:cubicBezTo>
                    <a:pt x="1850" y="434"/>
                    <a:pt x="1462" y="0"/>
                    <a:pt x="9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3" name="Google Shape;1703;p13"/>
            <p:cNvSpPr/>
            <p:nvPr/>
          </p:nvSpPr>
          <p:spPr>
            <a:xfrm>
              <a:off x="6768133" y="1656442"/>
              <a:ext cx="80475" cy="162075"/>
            </a:xfrm>
            <a:custGeom>
              <a:avLst/>
              <a:gdLst/>
              <a:ahLst/>
              <a:cxnLst/>
              <a:rect l="l" t="t" r="r" b="b"/>
              <a:pathLst>
                <a:path w="3219" h="6483" extrusionOk="0">
                  <a:moveTo>
                    <a:pt x="3219" y="1"/>
                  </a:moveTo>
                  <a:lnTo>
                    <a:pt x="3219" y="1"/>
                  </a:lnTo>
                  <a:cubicBezTo>
                    <a:pt x="2740" y="1073"/>
                    <a:pt x="2351" y="2260"/>
                    <a:pt x="1507" y="3128"/>
                  </a:cubicBezTo>
                  <a:cubicBezTo>
                    <a:pt x="1187" y="3432"/>
                    <a:pt x="827" y="3604"/>
                    <a:pt x="487" y="3604"/>
                  </a:cubicBezTo>
                  <a:cubicBezTo>
                    <a:pt x="317" y="3604"/>
                    <a:pt x="153" y="3561"/>
                    <a:pt x="0" y="3470"/>
                  </a:cubicBezTo>
                  <a:lnTo>
                    <a:pt x="0" y="3470"/>
                  </a:lnTo>
                  <a:lnTo>
                    <a:pt x="46" y="6141"/>
                  </a:lnTo>
                  <a:cubicBezTo>
                    <a:pt x="46" y="6323"/>
                    <a:pt x="206" y="6483"/>
                    <a:pt x="389" y="6483"/>
                  </a:cubicBezTo>
                  <a:lnTo>
                    <a:pt x="2785" y="6483"/>
                  </a:lnTo>
                  <a:cubicBezTo>
                    <a:pt x="2968" y="6483"/>
                    <a:pt x="3128" y="6323"/>
                    <a:pt x="3128" y="6141"/>
                  </a:cubicBezTo>
                  <a:lnTo>
                    <a:pt x="3219" y="1"/>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4" name="Google Shape;1704;p13"/>
            <p:cNvSpPr/>
            <p:nvPr/>
          </p:nvSpPr>
          <p:spPr>
            <a:xfrm>
              <a:off x="7804404" y="1656442"/>
              <a:ext cx="80500" cy="162075"/>
            </a:xfrm>
            <a:custGeom>
              <a:avLst/>
              <a:gdLst/>
              <a:ahLst/>
              <a:cxnLst/>
              <a:rect l="l" t="t" r="r" b="b"/>
              <a:pathLst>
                <a:path w="3220" h="6483" extrusionOk="0">
                  <a:moveTo>
                    <a:pt x="3219" y="1"/>
                  </a:moveTo>
                  <a:lnTo>
                    <a:pt x="3219" y="1"/>
                  </a:lnTo>
                  <a:cubicBezTo>
                    <a:pt x="2717" y="1073"/>
                    <a:pt x="2329" y="2260"/>
                    <a:pt x="1507" y="3128"/>
                  </a:cubicBezTo>
                  <a:cubicBezTo>
                    <a:pt x="1188" y="3432"/>
                    <a:pt x="828" y="3604"/>
                    <a:pt x="488" y="3604"/>
                  </a:cubicBezTo>
                  <a:cubicBezTo>
                    <a:pt x="318" y="3604"/>
                    <a:pt x="153" y="3561"/>
                    <a:pt x="1" y="3470"/>
                  </a:cubicBezTo>
                  <a:lnTo>
                    <a:pt x="1" y="3470"/>
                  </a:lnTo>
                  <a:lnTo>
                    <a:pt x="46" y="6141"/>
                  </a:lnTo>
                  <a:cubicBezTo>
                    <a:pt x="46" y="6323"/>
                    <a:pt x="183" y="6483"/>
                    <a:pt x="389" y="6483"/>
                  </a:cubicBezTo>
                  <a:lnTo>
                    <a:pt x="2785" y="6483"/>
                  </a:lnTo>
                  <a:cubicBezTo>
                    <a:pt x="2968" y="6483"/>
                    <a:pt x="3105" y="6323"/>
                    <a:pt x="3105" y="6141"/>
                  </a:cubicBezTo>
                  <a:lnTo>
                    <a:pt x="3219" y="1"/>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5" name="Google Shape;1705;p13"/>
            <p:cNvSpPr/>
            <p:nvPr/>
          </p:nvSpPr>
          <p:spPr>
            <a:xfrm>
              <a:off x="6764708" y="1606042"/>
              <a:ext cx="59750" cy="106750"/>
            </a:xfrm>
            <a:custGeom>
              <a:avLst/>
              <a:gdLst/>
              <a:ahLst/>
              <a:cxnLst/>
              <a:rect l="l" t="t" r="r" b="b"/>
              <a:pathLst>
                <a:path w="2390" h="4270" extrusionOk="0">
                  <a:moveTo>
                    <a:pt x="1178" y="1"/>
                  </a:moveTo>
                  <a:cubicBezTo>
                    <a:pt x="707" y="1"/>
                    <a:pt x="248" y="252"/>
                    <a:pt x="137" y="807"/>
                  </a:cubicBezTo>
                  <a:cubicBezTo>
                    <a:pt x="1" y="1446"/>
                    <a:pt x="115" y="2085"/>
                    <a:pt x="183" y="2724"/>
                  </a:cubicBezTo>
                  <a:cubicBezTo>
                    <a:pt x="229" y="3272"/>
                    <a:pt x="206" y="3774"/>
                    <a:pt x="640" y="4162"/>
                  </a:cubicBezTo>
                  <a:cubicBezTo>
                    <a:pt x="711" y="4233"/>
                    <a:pt x="800" y="4269"/>
                    <a:pt x="890" y="4269"/>
                  </a:cubicBezTo>
                  <a:cubicBezTo>
                    <a:pt x="945" y="4269"/>
                    <a:pt x="999" y="4256"/>
                    <a:pt x="1050" y="4231"/>
                  </a:cubicBezTo>
                  <a:cubicBezTo>
                    <a:pt x="1553" y="3934"/>
                    <a:pt x="1644" y="3477"/>
                    <a:pt x="1827" y="2952"/>
                  </a:cubicBezTo>
                  <a:cubicBezTo>
                    <a:pt x="2055" y="2359"/>
                    <a:pt x="2329" y="1743"/>
                    <a:pt x="2352" y="1104"/>
                  </a:cubicBezTo>
                  <a:cubicBezTo>
                    <a:pt x="2390" y="403"/>
                    <a:pt x="1773" y="1"/>
                    <a:pt x="11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6" name="Google Shape;1706;p13"/>
            <p:cNvSpPr/>
            <p:nvPr/>
          </p:nvSpPr>
          <p:spPr>
            <a:xfrm>
              <a:off x="7800979" y="1606042"/>
              <a:ext cx="59450" cy="106750"/>
            </a:xfrm>
            <a:custGeom>
              <a:avLst/>
              <a:gdLst/>
              <a:ahLst/>
              <a:cxnLst/>
              <a:rect l="l" t="t" r="r" b="b"/>
              <a:pathLst>
                <a:path w="2378" h="4270" extrusionOk="0">
                  <a:moveTo>
                    <a:pt x="1171" y="1"/>
                  </a:moveTo>
                  <a:cubicBezTo>
                    <a:pt x="703" y="1"/>
                    <a:pt x="249" y="252"/>
                    <a:pt x="138" y="807"/>
                  </a:cubicBezTo>
                  <a:cubicBezTo>
                    <a:pt x="1" y="1446"/>
                    <a:pt x="115" y="2085"/>
                    <a:pt x="183" y="2724"/>
                  </a:cubicBezTo>
                  <a:cubicBezTo>
                    <a:pt x="229" y="3272"/>
                    <a:pt x="206" y="3774"/>
                    <a:pt x="617" y="4162"/>
                  </a:cubicBezTo>
                  <a:cubicBezTo>
                    <a:pt x="688" y="4233"/>
                    <a:pt x="787" y="4269"/>
                    <a:pt x="883" y="4269"/>
                  </a:cubicBezTo>
                  <a:cubicBezTo>
                    <a:pt x="942" y="4269"/>
                    <a:pt x="999" y="4256"/>
                    <a:pt x="1051" y="4231"/>
                  </a:cubicBezTo>
                  <a:cubicBezTo>
                    <a:pt x="1553" y="3934"/>
                    <a:pt x="1644" y="3477"/>
                    <a:pt x="1827" y="2952"/>
                  </a:cubicBezTo>
                  <a:cubicBezTo>
                    <a:pt x="2032" y="2359"/>
                    <a:pt x="2329" y="1743"/>
                    <a:pt x="2352" y="1104"/>
                  </a:cubicBezTo>
                  <a:cubicBezTo>
                    <a:pt x="2377" y="403"/>
                    <a:pt x="1763" y="1"/>
                    <a:pt x="11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7" name="Google Shape;1707;p13"/>
            <p:cNvSpPr/>
            <p:nvPr/>
          </p:nvSpPr>
          <p:spPr>
            <a:xfrm>
              <a:off x="7604679" y="629867"/>
              <a:ext cx="43400" cy="166100"/>
            </a:xfrm>
            <a:custGeom>
              <a:avLst/>
              <a:gdLst/>
              <a:ahLst/>
              <a:cxnLst/>
              <a:rect l="l" t="t" r="r" b="b"/>
              <a:pathLst>
                <a:path w="1736" h="6644" extrusionOk="0">
                  <a:moveTo>
                    <a:pt x="1736" y="1"/>
                  </a:moveTo>
                  <a:cubicBezTo>
                    <a:pt x="1325" y="526"/>
                    <a:pt x="914" y="1028"/>
                    <a:pt x="480" y="1553"/>
                  </a:cubicBezTo>
                  <a:cubicBezTo>
                    <a:pt x="320" y="1736"/>
                    <a:pt x="161" y="1918"/>
                    <a:pt x="1" y="2101"/>
                  </a:cubicBezTo>
                  <a:lnTo>
                    <a:pt x="1" y="6255"/>
                  </a:lnTo>
                  <a:cubicBezTo>
                    <a:pt x="1" y="6460"/>
                    <a:pt x="184" y="6643"/>
                    <a:pt x="389" y="6643"/>
                  </a:cubicBezTo>
                  <a:lnTo>
                    <a:pt x="1348" y="6643"/>
                  </a:lnTo>
                  <a:cubicBezTo>
                    <a:pt x="1553" y="6643"/>
                    <a:pt x="1736" y="6460"/>
                    <a:pt x="1736" y="6255"/>
                  </a:cubicBezTo>
                  <a:lnTo>
                    <a:pt x="1736" y="1"/>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8" name="Google Shape;1708;p13"/>
            <p:cNvSpPr/>
            <p:nvPr/>
          </p:nvSpPr>
          <p:spPr>
            <a:xfrm>
              <a:off x="7604679" y="2240192"/>
              <a:ext cx="43400" cy="165525"/>
            </a:xfrm>
            <a:custGeom>
              <a:avLst/>
              <a:gdLst/>
              <a:ahLst/>
              <a:cxnLst/>
              <a:rect l="l" t="t" r="r" b="b"/>
              <a:pathLst>
                <a:path w="1736" h="6621" extrusionOk="0">
                  <a:moveTo>
                    <a:pt x="1736" y="1"/>
                  </a:moveTo>
                  <a:cubicBezTo>
                    <a:pt x="1211" y="731"/>
                    <a:pt x="640" y="1439"/>
                    <a:pt x="1" y="2078"/>
                  </a:cubicBezTo>
                  <a:lnTo>
                    <a:pt x="1" y="6209"/>
                  </a:lnTo>
                  <a:cubicBezTo>
                    <a:pt x="1" y="6438"/>
                    <a:pt x="184" y="6620"/>
                    <a:pt x="389" y="6620"/>
                  </a:cubicBezTo>
                  <a:lnTo>
                    <a:pt x="1348" y="6620"/>
                  </a:lnTo>
                  <a:cubicBezTo>
                    <a:pt x="1553" y="6620"/>
                    <a:pt x="1736" y="6438"/>
                    <a:pt x="1736" y="6209"/>
                  </a:cubicBezTo>
                  <a:lnTo>
                    <a:pt x="1736" y="1"/>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9" name="Google Shape;1709;p13"/>
            <p:cNvSpPr/>
            <p:nvPr/>
          </p:nvSpPr>
          <p:spPr>
            <a:xfrm>
              <a:off x="8648954" y="629867"/>
              <a:ext cx="43375" cy="166100"/>
            </a:xfrm>
            <a:custGeom>
              <a:avLst/>
              <a:gdLst/>
              <a:ahLst/>
              <a:cxnLst/>
              <a:rect l="l" t="t" r="r" b="b"/>
              <a:pathLst>
                <a:path w="1735" h="6644" extrusionOk="0">
                  <a:moveTo>
                    <a:pt x="1735" y="1"/>
                  </a:moveTo>
                  <a:cubicBezTo>
                    <a:pt x="1301" y="526"/>
                    <a:pt x="890" y="1028"/>
                    <a:pt x="480" y="1553"/>
                  </a:cubicBezTo>
                  <a:cubicBezTo>
                    <a:pt x="320" y="1736"/>
                    <a:pt x="160" y="1918"/>
                    <a:pt x="0" y="2101"/>
                  </a:cubicBezTo>
                  <a:lnTo>
                    <a:pt x="0" y="6255"/>
                  </a:lnTo>
                  <a:cubicBezTo>
                    <a:pt x="0" y="6460"/>
                    <a:pt x="160" y="6643"/>
                    <a:pt x="388" y="6643"/>
                  </a:cubicBezTo>
                  <a:lnTo>
                    <a:pt x="1347" y="6643"/>
                  </a:lnTo>
                  <a:cubicBezTo>
                    <a:pt x="1552" y="6643"/>
                    <a:pt x="1735" y="6460"/>
                    <a:pt x="1735" y="6255"/>
                  </a:cubicBezTo>
                  <a:lnTo>
                    <a:pt x="1735" y="1"/>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0" name="Google Shape;1710;p13"/>
            <p:cNvSpPr/>
            <p:nvPr/>
          </p:nvSpPr>
          <p:spPr>
            <a:xfrm>
              <a:off x="8648379" y="2240192"/>
              <a:ext cx="43950" cy="165525"/>
            </a:xfrm>
            <a:custGeom>
              <a:avLst/>
              <a:gdLst/>
              <a:ahLst/>
              <a:cxnLst/>
              <a:rect l="l" t="t" r="r" b="b"/>
              <a:pathLst>
                <a:path w="1758" h="6621" extrusionOk="0">
                  <a:moveTo>
                    <a:pt x="1758" y="1"/>
                  </a:moveTo>
                  <a:cubicBezTo>
                    <a:pt x="1210" y="731"/>
                    <a:pt x="640" y="1439"/>
                    <a:pt x="0" y="2078"/>
                  </a:cubicBezTo>
                  <a:lnTo>
                    <a:pt x="0" y="6209"/>
                  </a:lnTo>
                  <a:cubicBezTo>
                    <a:pt x="0" y="6438"/>
                    <a:pt x="183" y="6620"/>
                    <a:pt x="411" y="6620"/>
                  </a:cubicBezTo>
                  <a:lnTo>
                    <a:pt x="1347" y="6620"/>
                  </a:lnTo>
                  <a:cubicBezTo>
                    <a:pt x="1575" y="6620"/>
                    <a:pt x="1758" y="6438"/>
                    <a:pt x="1758" y="6209"/>
                  </a:cubicBezTo>
                  <a:lnTo>
                    <a:pt x="1758" y="1"/>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11" name="Google Shape;1711;p13"/>
            <p:cNvGrpSpPr/>
            <p:nvPr/>
          </p:nvGrpSpPr>
          <p:grpSpPr>
            <a:xfrm>
              <a:off x="6633454" y="410400"/>
              <a:ext cx="3254333" cy="4759850"/>
              <a:chOff x="5992450" y="411175"/>
              <a:chExt cx="3254333" cy="4759850"/>
            </a:xfrm>
          </p:grpSpPr>
          <p:sp>
            <p:nvSpPr>
              <p:cNvPr id="1712" name="Google Shape;1712;p13"/>
              <p:cNvSpPr/>
              <p:nvPr/>
            </p:nvSpPr>
            <p:spPr>
              <a:xfrm>
                <a:off x="8080983" y="411175"/>
                <a:ext cx="1165800" cy="4332600"/>
              </a:xfrm>
              <a:prstGeom prst="rtTriangle">
                <a:avLst/>
              </a:pr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3" name="Google Shape;1713;p13"/>
              <p:cNvSpPr/>
              <p:nvPr/>
            </p:nvSpPr>
            <p:spPr>
              <a:xfrm rot="-5400000" flipH="1">
                <a:off x="7365400" y="3370875"/>
                <a:ext cx="427200" cy="3173100"/>
              </a:xfrm>
              <a:prstGeom prst="rtTriangle">
                <a:avLst/>
              </a:pr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714" name="Google Shape;1714;p13"/>
            <p:cNvSpPr/>
            <p:nvPr/>
          </p:nvSpPr>
          <p:spPr>
            <a:xfrm>
              <a:off x="7669754" y="2571467"/>
              <a:ext cx="1044275" cy="2175275"/>
            </a:xfrm>
            <a:custGeom>
              <a:avLst/>
              <a:gdLst/>
              <a:ahLst/>
              <a:cxnLst/>
              <a:rect l="l" t="t" r="r" b="b"/>
              <a:pathLst>
                <a:path w="41771" h="87011" extrusionOk="0">
                  <a:moveTo>
                    <a:pt x="0" y="1"/>
                  </a:moveTo>
                  <a:lnTo>
                    <a:pt x="0" y="87011"/>
                  </a:lnTo>
                  <a:lnTo>
                    <a:pt x="41770" y="87011"/>
                  </a:lnTo>
                  <a:lnTo>
                    <a:pt x="417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5" name="Google Shape;1715;p13"/>
            <p:cNvSpPr/>
            <p:nvPr/>
          </p:nvSpPr>
          <p:spPr>
            <a:xfrm>
              <a:off x="7669754" y="2674767"/>
              <a:ext cx="1044275" cy="2071975"/>
            </a:xfrm>
            <a:custGeom>
              <a:avLst/>
              <a:gdLst/>
              <a:ahLst/>
              <a:cxnLst/>
              <a:rect l="l" t="t" r="r" b="b"/>
              <a:pathLst>
                <a:path w="41771" h="82879" extrusionOk="0">
                  <a:moveTo>
                    <a:pt x="41770" y="0"/>
                  </a:moveTo>
                  <a:cubicBezTo>
                    <a:pt x="41382" y="959"/>
                    <a:pt x="40971" y="1918"/>
                    <a:pt x="40561" y="2831"/>
                  </a:cubicBezTo>
                  <a:cubicBezTo>
                    <a:pt x="39145" y="5912"/>
                    <a:pt x="37730" y="9016"/>
                    <a:pt x="36155" y="12029"/>
                  </a:cubicBezTo>
                  <a:cubicBezTo>
                    <a:pt x="33279" y="17576"/>
                    <a:pt x="29924" y="22917"/>
                    <a:pt x="25861" y="27687"/>
                  </a:cubicBezTo>
                  <a:cubicBezTo>
                    <a:pt x="23852" y="30084"/>
                    <a:pt x="21638" y="32298"/>
                    <a:pt x="19265" y="34352"/>
                  </a:cubicBezTo>
                  <a:cubicBezTo>
                    <a:pt x="17142" y="36201"/>
                    <a:pt x="14768" y="37799"/>
                    <a:pt x="12189" y="38940"/>
                  </a:cubicBezTo>
                  <a:cubicBezTo>
                    <a:pt x="10933" y="39488"/>
                    <a:pt x="9632" y="39945"/>
                    <a:pt x="8308" y="40287"/>
                  </a:cubicBezTo>
                  <a:cubicBezTo>
                    <a:pt x="7829" y="40424"/>
                    <a:pt x="7281" y="40401"/>
                    <a:pt x="6825" y="40538"/>
                  </a:cubicBezTo>
                  <a:cubicBezTo>
                    <a:pt x="6323" y="40698"/>
                    <a:pt x="5889" y="41383"/>
                    <a:pt x="5638" y="41793"/>
                  </a:cubicBezTo>
                  <a:cubicBezTo>
                    <a:pt x="4542" y="43597"/>
                    <a:pt x="4360" y="45811"/>
                    <a:pt x="3127" y="47523"/>
                  </a:cubicBezTo>
                  <a:cubicBezTo>
                    <a:pt x="2305" y="48687"/>
                    <a:pt x="1255" y="49942"/>
                    <a:pt x="0" y="50695"/>
                  </a:cubicBezTo>
                  <a:lnTo>
                    <a:pt x="0" y="82879"/>
                  </a:lnTo>
                  <a:lnTo>
                    <a:pt x="41770" y="82879"/>
                  </a:lnTo>
                  <a:lnTo>
                    <a:pt x="417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6" name="Google Shape;1716;p13"/>
            <p:cNvSpPr/>
            <p:nvPr/>
          </p:nvSpPr>
          <p:spPr>
            <a:xfrm>
              <a:off x="7713104" y="2614842"/>
              <a:ext cx="957550" cy="2087975"/>
            </a:xfrm>
            <a:custGeom>
              <a:avLst/>
              <a:gdLst/>
              <a:ahLst/>
              <a:cxnLst/>
              <a:rect l="l" t="t" r="r" b="b"/>
              <a:pathLst>
                <a:path w="38302" h="83519" extrusionOk="0">
                  <a:moveTo>
                    <a:pt x="297" y="1"/>
                  </a:moveTo>
                  <a:cubicBezTo>
                    <a:pt x="138" y="1"/>
                    <a:pt x="1" y="115"/>
                    <a:pt x="1" y="275"/>
                  </a:cubicBezTo>
                  <a:lnTo>
                    <a:pt x="1" y="83244"/>
                  </a:lnTo>
                  <a:cubicBezTo>
                    <a:pt x="1" y="83404"/>
                    <a:pt x="138" y="83518"/>
                    <a:pt x="297" y="83518"/>
                  </a:cubicBezTo>
                  <a:lnTo>
                    <a:pt x="38005" y="83518"/>
                  </a:lnTo>
                  <a:cubicBezTo>
                    <a:pt x="38165" y="83518"/>
                    <a:pt x="38302" y="83404"/>
                    <a:pt x="38302" y="83244"/>
                  </a:cubicBezTo>
                  <a:lnTo>
                    <a:pt x="38302" y="275"/>
                  </a:lnTo>
                  <a:cubicBezTo>
                    <a:pt x="38302" y="115"/>
                    <a:pt x="38165" y="1"/>
                    <a:pt x="380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7" name="Google Shape;1717;p13"/>
            <p:cNvSpPr/>
            <p:nvPr/>
          </p:nvSpPr>
          <p:spPr>
            <a:xfrm>
              <a:off x="7931104" y="3006292"/>
              <a:ext cx="521575" cy="87350"/>
            </a:xfrm>
            <a:custGeom>
              <a:avLst/>
              <a:gdLst/>
              <a:ahLst/>
              <a:cxnLst/>
              <a:rect l="l" t="t" r="r" b="b"/>
              <a:pathLst>
                <a:path w="20863" h="3494" fill="none" extrusionOk="0">
                  <a:moveTo>
                    <a:pt x="17461" y="1"/>
                  </a:moveTo>
                  <a:cubicBezTo>
                    <a:pt x="19333" y="1"/>
                    <a:pt x="20862" y="1530"/>
                    <a:pt x="20862" y="3425"/>
                  </a:cubicBezTo>
                  <a:lnTo>
                    <a:pt x="20862" y="3493"/>
                  </a:lnTo>
                  <a:lnTo>
                    <a:pt x="0" y="3493"/>
                  </a:lnTo>
                  <a:lnTo>
                    <a:pt x="0" y="3425"/>
                  </a:lnTo>
                  <a:cubicBezTo>
                    <a:pt x="0" y="1530"/>
                    <a:pt x="1529" y="1"/>
                    <a:pt x="3401" y="1"/>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8" name="Google Shape;1718;p13"/>
            <p:cNvSpPr/>
            <p:nvPr/>
          </p:nvSpPr>
          <p:spPr>
            <a:xfrm>
              <a:off x="7931104" y="3115292"/>
              <a:ext cx="521575" cy="86750"/>
            </a:xfrm>
            <a:custGeom>
              <a:avLst/>
              <a:gdLst/>
              <a:ahLst/>
              <a:cxnLst/>
              <a:rect l="l" t="t" r="r" b="b"/>
              <a:pathLst>
                <a:path w="20863" h="3470" fill="none" extrusionOk="0">
                  <a:moveTo>
                    <a:pt x="17461" y="0"/>
                  </a:moveTo>
                  <a:cubicBezTo>
                    <a:pt x="19333" y="0"/>
                    <a:pt x="20862" y="1530"/>
                    <a:pt x="20862" y="3424"/>
                  </a:cubicBezTo>
                  <a:lnTo>
                    <a:pt x="20862" y="3470"/>
                  </a:lnTo>
                  <a:lnTo>
                    <a:pt x="0" y="3470"/>
                  </a:lnTo>
                  <a:lnTo>
                    <a:pt x="0" y="3424"/>
                  </a:lnTo>
                  <a:cubicBezTo>
                    <a:pt x="0" y="1530"/>
                    <a:pt x="1529" y="0"/>
                    <a:pt x="3401"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9" name="Google Shape;1719;p13"/>
            <p:cNvSpPr/>
            <p:nvPr/>
          </p:nvSpPr>
          <p:spPr>
            <a:xfrm>
              <a:off x="7931104" y="3223717"/>
              <a:ext cx="521575" cy="87325"/>
            </a:xfrm>
            <a:custGeom>
              <a:avLst/>
              <a:gdLst/>
              <a:ahLst/>
              <a:cxnLst/>
              <a:rect l="l" t="t" r="r" b="b"/>
              <a:pathLst>
                <a:path w="20863" h="3493" fill="none" extrusionOk="0">
                  <a:moveTo>
                    <a:pt x="17461" y="0"/>
                  </a:moveTo>
                  <a:cubicBezTo>
                    <a:pt x="19333" y="0"/>
                    <a:pt x="20862" y="1530"/>
                    <a:pt x="20862" y="3424"/>
                  </a:cubicBezTo>
                  <a:lnTo>
                    <a:pt x="20862" y="3493"/>
                  </a:lnTo>
                  <a:lnTo>
                    <a:pt x="0" y="3493"/>
                  </a:lnTo>
                  <a:lnTo>
                    <a:pt x="0" y="3424"/>
                  </a:lnTo>
                  <a:cubicBezTo>
                    <a:pt x="0" y="1530"/>
                    <a:pt x="1529" y="0"/>
                    <a:pt x="3401"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0" name="Google Shape;1720;p13"/>
            <p:cNvSpPr/>
            <p:nvPr/>
          </p:nvSpPr>
          <p:spPr>
            <a:xfrm>
              <a:off x="7931104" y="4267967"/>
              <a:ext cx="521575" cy="87325"/>
            </a:xfrm>
            <a:custGeom>
              <a:avLst/>
              <a:gdLst/>
              <a:ahLst/>
              <a:cxnLst/>
              <a:rect l="l" t="t" r="r" b="b"/>
              <a:pathLst>
                <a:path w="20863" h="3493" fill="none" extrusionOk="0">
                  <a:moveTo>
                    <a:pt x="17461" y="0"/>
                  </a:moveTo>
                  <a:cubicBezTo>
                    <a:pt x="19333" y="0"/>
                    <a:pt x="20862" y="1530"/>
                    <a:pt x="20862" y="3424"/>
                  </a:cubicBezTo>
                  <a:lnTo>
                    <a:pt x="20862" y="3493"/>
                  </a:lnTo>
                  <a:lnTo>
                    <a:pt x="0" y="3493"/>
                  </a:lnTo>
                  <a:lnTo>
                    <a:pt x="0" y="3424"/>
                  </a:lnTo>
                  <a:cubicBezTo>
                    <a:pt x="0" y="1530"/>
                    <a:pt x="1529" y="0"/>
                    <a:pt x="3401"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1" name="Google Shape;1721;p13"/>
            <p:cNvSpPr/>
            <p:nvPr/>
          </p:nvSpPr>
          <p:spPr>
            <a:xfrm>
              <a:off x="7931104" y="4376967"/>
              <a:ext cx="521575" cy="86750"/>
            </a:xfrm>
            <a:custGeom>
              <a:avLst/>
              <a:gdLst/>
              <a:ahLst/>
              <a:cxnLst/>
              <a:rect l="l" t="t" r="r" b="b"/>
              <a:pathLst>
                <a:path w="20863" h="3470" fill="none" extrusionOk="0">
                  <a:moveTo>
                    <a:pt x="17461" y="0"/>
                  </a:moveTo>
                  <a:cubicBezTo>
                    <a:pt x="19333" y="0"/>
                    <a:pt x="20862" y="1529"/>
                    <a:pt x="20862" y="3401"/>
                  </a:cubicBezTo>
                  <a:lnTo>
                    <a:pt x="20862" y="3470"/>
                  </a:lnTo>
                  <a:lnTo>
                    <a:pt x="0" y="3470"/>
                  </a:lnTo>
                  <a:lnTo>
                    <a:pt x="0" y="3401"/>
                  </a:lnTo>
                  <a:cubicBezTo>
                    <a:pt x="0" y="1529"/>
                    <a:pt x="1529" y="0"/>
                    <a:pt x="3401"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2" name="Google Shape;1722;p13"/>
            <p:cNvSpPr/>
            <p:nvPr/>
          </p:nvSpPr>
          <p:spPr>
            <a:xfrm>
              <a:off x="7931104" y="4485367"/>
              <a:ext cx="521575" cy="87350"/>
            </a:xfrm>
            <a:custGeom>
              <a:avLst/>
              <a:gdLst/>
              <a:ahLst/>
              <a:cxnLst/>
              <a:rect l="l" t="t" r="r" b="b"/>
              <a:pathLst>
                <a:path w="20863" h="3494" fill="none" extrusionOk="0">
                  <a:moveTo>
                    <a:pt x="17461" y="1"/>
                  </a:moveTo>
                  <a:cubicBezTo>
                    <a:pt x="19333" y="1"/>
                    <a:pt x="20862" y="1530"/>
                    <a:pt x="20862" y="3425"/>
                  </a:cubicBezTo>
                  <a:lnTo>
                    <a:pt x="20862" y="3493"/>
                  </a:lnTo>
                  <a:lnTo>
                    <a:pt x="0" y="3493"/>
                  </a:lnTo>
                  <a:lnTo>
                    <a:pt x="0" y="3425"/>
                  </a:lnTo>
                  <a:cubicBezTo>
                    <a:pt x="0" y="1530"/>
                    <a:pt x="1529" y="1"/>
                    <a:pt x="3401" y="1"/>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3" name="Google Shape;1723;p13"/>
            <p:cNvSpPr/>
            <p:nvPr/>
          </p:nvSpPr>
          <p:spPr>
            <a:xfrm>
              <a:off x="7713104" y="2774042"/>
              <a:ext cx="957550" cy="1928775"/>
            </a:xfrm>
            <a:custGeom>
              <a:avLst/>
              <a:gdLst/>
              <a:ahLst/>
              <a:cxnLst/>
              <a:rect l="l" t="t" r="r" b="b"/>
              <a:pathLst>
                <a:path w="38302" h="77151" extrusionOk="0">
                  <a:moveTo>
                    <a:pt x="38302" y="1"/>
                  </a:moveTo>
                  <a:cubicBezTo>
                    <a:pt x="37046" y="2717"/>
                    <a:pt x="35814" y="5411"/>
                    <a:pt x="34421" y="8058"/>
                  </a:cubicBezTo>
                  <a:cubicBezTo>
                    <a:pt x="31545" y="13605"/>
                    <a:pt x="28190" y="18946"/>
                    <a:pt x="24127" y="23716"/>
                  </a:cubicBezTo>
                  <a:cubicBezTo>
                    <a:pt x="22118" y="26113"/>
                    <a:pt x="19904" y="28327"/>
                    <a:pt x="17531" y="30381"/>
                  </a:cubicBezTo>
                  <a:cubicBezTo>
                    <a:pt x="15408" y="32230"/>
                    <a:pt x="13034" y="33828"/>
                    <a:pt x="10455" y="34969"/>
                  </a:cubicBezTo>
                  <a:cubicBezTo>
                    <a:pt x="9199" y="35517"/>
                    <a:pt x="7898" y="35974"/>
                    <a:pt x="6574" y="36316"/>
                  </a:cubicBezTo>
                  <a:cubicBezTo>
                    <a:pt x="6095" y="36453"/>
                    <a:pt x="5547" y="36430"/>
                    <a:pt x="5091" y="36567"/>
                  </a:cubicBezTo>
                  <a:cubicBezTo>
                    <a:pt x="4589" y="36727"/>
                    <a:pt x="4155" y="37412"/>
                    <a:pt x="3904" y="37822"/>
                  </a:cubicBezTo>
                  <a:cubicBezTo>
                    <a:pt x="2808" y="39626"/>
                    <a:pt x="2626" y="41840"/>
                    <a:pt x="1393" y="43552"/>
                  </a:cubicBezTo>
                  <a:cubicBezTo>
                    <a:pt x="982" y="44122"/>
                    <a:pt x="526" y="44716"/>
                    <a:pt x="1" y="45286"/>
                  </a:cubicBezTo>
                  <a:lnTo>
                    <a:pt x="1" y="76876"/>
                  </a:lnTo>
                  <a:cubicBezTo>
                    <a:pt x="1" y="77036"/>
                    <a:pt x="138" y="77150"/>
                    <a:pt x="297" y="77150"/>
                  </a:cubicBezTo>
                  <a:lnTo>
                    <a:pt x="38005" y="77150"/>
                  </a:lnTo>
                  <a:cubicBezTo>
                    <a:pt x="38165" y="77150"/>
                    <a:pt x="38302" y="77036"/>
                    <a:pt x="38302" y="76876"/>
                  </a:cubicBezTo>
                  <a:lnTo>
                    <a:pt x="38302" y="1"/>
                  </a:lnTo>
                  <a:close/>
                </a:path>
              </a:pathLst>
            </a:custGeom>
            <a:solidFill>
              <a:srgbClr val="BAC8C8">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4" name="Google Shape;1724;p13"/>
            <p:cNvSpPr/>
            <p:nvPr/>
          </p:nvSpPr>
          <p:spPr>
            <a:xfrm>
              <a:off x="8017829" y="2723842"/>
              <a:ext cx="348100" cy="86750"/>
            </a:xfrm>
            <a:custGeom>
              <a:avLst/>
              <a:gdLst/>
              <a:ahLst/>
              <a:cxnLst/>
              <a:rect l="l" t="t" r="r" b="b"/>
              <a:pathLst>
                <a:path w="13924" h="3470" extrusionOk="0">
                  <a:moveTo>
                    <a:pt x="274" y="0"/>
                  </a:moveTo>
                  <a:cubicBezTo>
                    <a:pt x="137" y="0"/>
                    <a:pt x="0" y="114"/>
                    <a:pt x="0" y="274"/>
                  </a:cubicBezTo>
                  <a:lnTo>
                    <a:pt x="0" y="3196"/>
                  </a:lnTo>
                  <a:cubicBezTo>
                    <a:pt x="0" y="3356"/>
                    <a:pt x="137" y="3470"/>
                    <a:pt x="274" y="3470"/>
                  </a:cubicBezTo>
                  <a:lnTo>
                    <a:pt x="13650" y="3470"/>
                  </a:lnTo>
                  <a:cubicBezTo>
                    <a:pt x="13787" y="3470"/>
                    <a:pt x="13924" y="3356"/>
                    <a:pt x="13924" y="3196"/>
                  </a:cubicBezTo>
                  <a:lnTo>
                    <a:pt x="13924" y="274"/>
                  </a:lnTo>
                  <a:cubicBezTo>
                    <a:pt x="13924" y="114"/>
                    <a:pt x="13787" y="0"/>
                    <a:pt x="136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5" name="Google Shape;1725;p13"/>
            <p:cNvSpPr/>
            <p:nvPr/>
          </p:nvSpPr>
          <p:spPr>
            <a:xfrm>
              <a:off x="7800429" y="3659092"/>
              <a:ext cx="86750" cy="326425"/>
            </a:xfrm>
            <a:custGeom>
              <a:avLst/>
              <a:gdLst/>
              <a:ahLst/>
              <a:cxnLst/>
              <a:rect l="l" t="t" r="r" b="b"/>
              <a:pathLst>
                <a:path w="3470" h="13057" extrusionOk="0">
                  <a:moveTo>
                    <a:pt x="342" y="1"/>
                  </a:moveTo>
                  <a:cubicBezTo>
                    <a:pt x="160" y="1"/>
                    <a:pt x="0" y="138"/>
                    <a:pt x="0" y="343"/>
                  </a:cubicBezTo>
                  <a:lnTo>
                    <a:pt x="205" y="12715"/>
                  </a:lnTo>
                  <a:cubicBezTo>
                    <a:pt x="205" y="12897"/>
                    <a:pt x="342" y="13057"/>
                    <a:pt x="548" y="13057"/>
                  </a:cubicBezTo>
                  <a:lnTo>
                    <a:pt x="2944" y="13057"/>
                  </a:lnTo>
                  <a:cubicBezTo>
                    <a:pt x="3127" y="13057"/>
                    <a:pt x="3264" y="12897"/>
                    <a:pt x="3264" y="12715"/>
                  </a:cubicBezTo>
                  <a:lnTo>
                    <a:pt x="3469" y="343"/>
                  </a:lnTo>
                  <a:cubicBezTo>
                    <a:pt x="3469" y="138"/>
                    <a:pt x="3333" y="1"/>
                    <a:pt x="3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6" name="Google Shape;1726;p13"/>
            <p:cNvSpPr/>
            <p:nvPr/>
          </p:nvSpPr>
          <p:spPr>
            <a:xfrm>
              <a:off x="7816404" y="3675092"/>
              <a:ext cx="54800" cy="54800"/>
            </a:xfrm>
            <a:custGeom>
              <a:avLst/>
              <a:gdLst/>
              <a:ahLst/>
              <a:cxnLst/>
              <a:rect l="l" t="t" r="r" b="b"/>
              <a:pathLst>
                <a:path w="2192" h="2192" extrusionOk="0">
                  <a:moveTo>
                    <a:pt x="1096" y="0"/>
                  </a:moveTo>
                  <a:cubicBezTo>
                    <a:pt x="502" y="0"/>
                    <a:pt x="0" y="502"/>
                    <a:pt x="0" y="1096"/>
                  </a:cubicBezTo>
                  <a:cubicBezTo>
                    <a:pt x="0" y="1689"/>
                    <a:pt x="502" y="2191"/>
                    <a:pt x="1096" y="2191"/>
                  </a:cubicBezTo>
                  <a:cubicBezTo>
                    <a:pt x="1689" y="2191"/>
                    <a:pt x="2191" y="1689"/>
                    <a:pt x="2191" y="1096"/>
                  </a:cubicBezTo>
                  <a:cubicBezTo>
                    <a:pt x="2191" y="502"/>
                    <a:pt x="1689" y="0"/>
                    <a:pt x="10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7" name="Google Shape;1727;p13"/>
            <p:cNvSpPr/>
            <p:nvPr/>
          </p:nvSpPr>
          <p:spPr>
            <a:xfrm>
              <a:off x="7839229" y="3683067"/>
              <a:ext cx="9150" cy="38825"/>
            </a:xfrm>
            <a:custGeom>
              <a:avLst/>
              <a:gdLst/>
              <a:ahLst/>
              <a:cxnLst/>
              <a:rect l="l" t="t" r="r" b="b"/>
              <a:pathLst>
                <a:path w="366" h="1553" extrusionOk="0">
                  <a:moveTo>
                    <a:pt x="160" y="1"/>
                  </a:moveTo>
                  <a:cubicBezTo>
                    <a:pt x="69" y="1"/>
                    <a:pt x="0" y="46"/>
                    <a:pt x="0" y="138"/>
                  </a:cubicBezTo>
                  <a:lnTo>
                    <a:pt x="0" y="1416"/>
                  </a:lnTo>
                  <a:cubicBezTo>
                    <a:pt x="0" y="1484"/>
                    <a:pt x="69" y="1553"/>
                    <a:pt x="160" y="1553"/>
                  </a:cubicBezTo>
                  <a:lnTo>
                    <a:pt x="228" y="1553"/>
                  </a:lnTo>
                  <a:cubicBezTo>
                    <a:pt x="297" y="1553"/>
                    <a:pt x="365" y="1484"/>
                    <a:pt x="365" y="1416"/>
                  </a:cubicBezTo>
                  <a:lnTo>
                    <a:pt x="365" y="138"/>
                  </a:lnTo>
                  <a:cubicBezTo>
                    <a:pt x="365" y="46"/>
                    <a:pt x="297" y="1"/>
                    <a:pt x="2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8" name="Google Shape;1728;p13"/>
            <p:cNvSpPr/>
            <p:nvPr/>
          </p:nvSpPr>
          <p:spPr>
            <a:xfrm>
              <a:off x="8648379" y="2745517"/>
              <a:ext cx="43950" cy="217450"/>
            </a:xfrm>
            <a:custGeom>
              <a:avLst/>
              <a:gdLst/>
              <a:ahLst/>
              <a:cxnLst/>
              <a:rect l="l" t="t" r="r" b="b"/>
              <a:pathLst>
                <a:path w="1758" h="8698" extrusionOk="0">
                  <a:moveTo>
                    <a:pt x="411" y="1"/>
                  </a:moveTo>
                  <a:cubicBezTo>
                    <a:pt x="183" y="1"/>
                    <a:pt x="0" y="160"/>
                    <a:pt x="0" y="389"/>
                  </a:cubicBezTo>
                  <a:lnTo>
                    <a:pt x="0" y="8309"/>
                  </a:lnTo>
                  <a:cubicBezTo>
                    <a:pt x="0" y="8514"/>
                    <a:pt x="183" y="8697"/>
                    <a:pt x="411" y="8697"/>
                  </a:cubicBezTo>
                  <a:lnTo>
                    <a:pt x="1347" y="8697"/>
                  </a:lnTo>
                  <a:cubicBezTo>
                    <a:pt x="1575" y="8697"/>
                    <a:pt x="1758" y="8514"/>
                    <a:pt x="1758" y="8309"/>
                  </a:cubicBezTo>
                  <a:lnTo>
                    <a:pt x="1758" y="389"/>
                  </a:lnTo>
                  <a:cubicBezTo>
                    <a:pt x="1758" y="160"/>
                    <a:pt x="1575" y="1"/>
                    <a:pt x="13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9" name="Google Shape;1729;p13"/>
            <p:cNvSpPr/>
            <p:nvPr/>
          </p:nvSpPr>
          <p:spPr>
            <a:xfrm>
              <a:off x="8648379" y="4355267"/>
              <a:ext cx="43950" cy="217450"/>
            </a:xfrm>
            <a:custGeom>
              <a:avLst/>
              <a:gdLst/>
              <a:ahLst/>
              <a:cxnLst/>
              <a:rect l="l" t="t" r="r" b="b"/>
              <a:pathLst>
                <a:path w="1758" h="8698" extrusionOk="0">
                  <a:moveTo>
                    <a:pt x="411" y="1"/>
                  </a:moveTo>
                  <a:cubicBezTo>
                    <a:pt x="183" y="1"/>
                    <a:pt x="0" y="161"/>
                    <a:pt x="0" y="389"/>
                  </a:cubicBezTo>
                  <a:lnTo>
                    <a:pt x="0" y="8286"/>
                  </a:lnTo>
                  <a:cubicBezTo>
                    <a:pt x="0" y="8515"/>
                    <a:pt x="183" y="8697"/>
                    <a:pt x="411" y="8697"/>
                  </a:cubicBezTo>
                  <a:lnTo>
                    <a:pt x="1347" y="8697"/>
                  </a:lnTo>
                  <a:cubicBezTo>
                    <a:pt x="1575" y="8697"/>
                    <a:pt x="1758" y="8515"/>
                    <a:pt x="1758" y="8286"/>
                  </a:cubicBezTo>
                  <a:lnTo>
                    <a:pt x="1758" y="389"/>
                  </a:lnTo>
                  <a:cubicBezTo>
                    <a:pt x="1758" y="161"/>
                    <a:pt x="1575" y="1"/>
                    <a:pt x="13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0" name="Google Shape;1730;p13"/>
            <p:cNvSpPr/>
            <p:nvPr/>
          </p:nvSpPr>
          <p:spPr>
            <a:xfrm>
              <a:off x="8649529" y="4375817"/>
              <a:ext cx="42800" cy="42250"/>
            </a:xfrm>
            <a:custGeom>
              <a:avLst/>
              <a:gdLst/>
              <a:ahLst/>
              <a:cxnLst/>
              <a:rect l="l" t="t" r="r" b="b"/>
              <a:pathLst>
                <a:path w="1712" h="1690" extrusionOk="0">
                  <a:moveTo>
                    <a:pt x="867" y="0"/>
                  </a:moveTo>
                  <a:cubicBezTo>
                    <a:pt x="411" y="0"/>
                    <a:pt x="0" y="388"/>
                    <a:pt x="23" y="845"/>
                  </a:cubicBezTo>
                  <a:cubicBezTo>
                    <a:pt x="46" y="1301"/>
                    <a:pt x="388" y="1690"/>
                    <a:pt x="867" y="1690"/>
                  </a:cubicBezTo>
                  <a:cubicBezTo>
                    <a:pt x="1301" y="1690"/>
                    <a:pt x="1712" y="1301"/>
                    <a:pt x="1689" y="845"/>
                  </a:cubicBezTo>
                  <a:cubicBezTo>
                    <a:pt x="1689" y="388"/>
                    <a:pt x="1324" y="0"/>
                    <a:pt x="8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1" name="Google Shape;1731;p13"/>
            <p:cNvSpPr/>
            <p:nvPr/>
          </p:nvSpPr>
          <p:spPr>
            <a:xfrm>
              <a:off x="8647229" y="2766642"/>
              <a:ext cx="47400" cy="46800"/>
            </a:xfrm>
            <a:custGeom>
              <a:avLst/>
              <a:gdLst/>
              <a:ahLst/>
              <a:cxnLst/>
              <a:rect l="l" t="t" r="r" b="b"/>
              <a:pathLst>
                <a:path w="1896" h="1872" extrusionOk="0">
                  <a:moveTo>
                    <a:pt x="959" y="0"/>
                  </a:moveTo>
                  <a:cubicBezTo>
                    <a:pt x="457" y="0"/>
                    <a:pt x="1" y="434"/>
                    <a:pt x="24" y="936"/>
                  </a:cubicBezTo>
                  <a:cubicBezTo>
                    <a:pt x="46" y="1438"/>
                    <a:pt x="434" y="1872"/>
                    <a:pt x="959" y="1872"/>
                  </a:cubicBezTo>
                  <a:cubicBezTo>
                    <a:pt x="1439" y="1872"/>
                    <a:pt x="1895" y="1438"/>
                    <a:pt x="1872" y="936"/>
                  </a:cubicBezTo>
                  <a:cubicBezTo>
                    <a:pt x="1850" y="434"/>
                    <a:pt x="1462" y="0"/>
                    <a:pt x="9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2" name="Google Shape;1732;p13"/>
            <p:cNvSpPr/>
            <p:nvPr/>
          </p:nvSpPr>
          <p:spPr>
            <a:xfrm>
              <a:off x="7804404" y="3823442"/>
              <a:ext cx="80500" cy="162075"/>
            </a:xfrm>
            <a:custGeom>
              <a:avLst/>
              <a:gdLst/>
              <a:ahLst/>
              <a:cxnLst/>
              <a:rect l="l" t="t" r="r" b="b"/>
              <a:pathLst>
                <a:path w="3220" h="6483" extrusionOk="0">
                  <a:moveTo>
                    <a:pt x="3219" y="1"/>
                  </a:moveTo>
                  <a:lnTo>
                    <a:pt x="3219" y="1"/>
                  </a:lnTo>
                  <a:cubicBezTo>
                    <a:pt x="2717" y="1073"/>
                    <a:pt x="2329" y="2260"/>
                    <a:pt x="1507" y="3128"/>
                  </a:cubicBezTo>
                  <a:cubicBezTo>
                    <a:pt x="1188" y="3432"/>
                    <a:pt x="828" y="3604"/>
                    <a:pt x="488" y="3604"/>
                  </a:cubicBezTo>
                  <a:cubicBezTo>
                    <a:pt x="318" y="3604"/>
                    <a:pt x="153" y="3561"/>
                    <a:pt x="1" y="3470"/>
                  </a:cubicBezTo>
                  <a:lnTo>
                    <a:pt x="1" y="3470"/>
                  </a:lnTo>
                  <a:lnTo>
                    <a:pt x="46" y="6141"/>
                  </a:lnTo>
                  <a:cubicBezTo>
                    <a:pt x="46" y="6323"/>
                    <a:pt x="183" y="6483"/>
                    <a:pt x="389" y="6483"/>
                  </a:cubicBezTo>
                  <a:lnTo>
                    <a:pt x="2785" y="6483"/>
                  </a:lnTo>
                  <a:cubicBezTo>
                    <a:pt x="2968" y="6483"/>
                    <a:pt x="3105" y="6323"/>
                    <a:pt x="3105" y="6141"/>
                  </a:cubicBezTo>
                  <a:lnTo>
                    <a:pt x="3219" y="1"/>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3" name="Google Shape;1733;p13"/>
            <p:cNvSpPr/>
            <p:nvPr/>
          </p:nvSpPr>
          <p:spPr>
            <a:xfrm>
              <a:off x="7800979" y="3773042"/>
              <a:ext cx="59450" cy="106750"/>
            </a:xfrm>
            <a:custGeom>
              <a:avLst/>
              <a:gdLst/>
              <a:ahLst/>
              <a:cxnLst/>
              <a:rect l="l" t="t" r="r" b="b"/>
              <a:pathLst>
                <a:path w="2378" h="4270" extrusionOk="0">
                  <a:moveTo>
                    <a:pt x="1171" y="1"/>
                  </a:moveTo>
                  <a:cubicBezTo>
                    <a:pt x="703" y="1"/>
                    <a:pt x="249" y="252"/>
                    <a:pt x="138" y="807"/>
                  </a:cubicBezTo>
                  <a:cubicBezTo>
                    <a:pt x="1" y="1446"/>
                    <a:pt x="115" y="2085"/>
                    <a:pt x="183" y="2724"/>
                  </a:cubicBezTo>
                  <a:cubicBezTo>
                    <a:pt x="229" y="3272"/>
                    <a:pt x="206" y="3774"/>
                    <a:pt x="617" y="4162"/>
                  </a:cubicBezTo>
                  <a:cubicBezTo>
                    <a:pt x="688" y="4233"/>
                    <a:pt x="787" y="4269"/>
                    <a:pt x="883" y="4269"/>
                  </a:cubicBezTo>
                  <a:cubicBezTo>
                    <a:pt x="942" y="4269"/>
                    <a:pt x="999" y="4256"/>
                    <a:pt x="1051" y="4231"/>
                  </a:cubicBezTo>
                  <a:cubicBezTo>
                    <a:pt x="1553" y="3934"/>
                    <a:pt x="1644" y="3477"/>
                    <a:pt x="1827" y="2952"/>
                  </a:cubicBezTo>
                  <a:cubicBezTo>
                    <a:pt x="2032" y="2359"/>
                    <a:pt x="2329" y="1743"/>
                    <a:pt x="2352" y="1104"/>
                  </a:cubicBezTo>
                  <a:cubicBezTo>
                    <a:pt x="2377" y="403"/>
                    <a:pt x="1763" y="1"/>
                    <a:pt x="11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4" name="Google Shape;1734;p13"/>
            <p:cNvSpPr/>
            <p:nvPr/>
          </p:nvSpPr>
          <p:spPr>
            <a:xfrm>
              <a:off x="8648954" y="2796867"/>
              <a:ext cx="43375" cy="166100"/>
            </a:xfrm>
            <a:custGeom>
              <a:avLst/>
              <a:gdLst/>
              <a:ahLst/>
              <a:cxnLst/>
              <a:rect l="l" t="t" r="r" b="b"/>
              <a:pathLst>
                <a:path w="1735" h="6644" extrusionOk="0">
                  <a:moveTo>
                    <a:pt x="1735" y="1"/>
                  </a:moveTo>
                  <a:cubicBezTo>
                    <a:pt x="1301" y="526"/>
                    <a:pt x="890" y="1028"/>
                    <a:pt x="480" y="1553"/>
                  </a:cubicBezTo>
                  <a:cubicBezTo>
                    <a:pt x="320" y="1736"/>
                    <a:pt x="160" y="1918"/>
                    <a:pt x="0" y="2101"/>
                  </a:cubicBezTo>
                  <a:lnTo>
                    <a:pt x="0" y="6255"/>
                  </a:lnTo>
                  <a:cubicBezTo>
                    <a:pt x="0" y="6460"/>
                    <a:pt x="160" y="6643"/>
                    <a:pt x="388" y="6643"/>
                  </a:cubicBezTo>
                  <a:lnTo>
                    <a:pt x="1347" y="6643"/>
                  </a:lnTo>
                  <a:cubicBezTo>
                    <a:pt x="1552" y="6643"/>
                    <a:pt x="1735" y="6460"/>
                    <a:pt x="1735" y="6255"/>
                  </a:cubicBezTo>
                  <a:lnTo>
                    <a:pt x="1735" y="1"/>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5" name="Google Shape;1735;p13"/>
            <p:cNvSpPr/>
            <p:nvPr/>
          </p:nvSpPr>
          <p:spPr>
            <a:xfrm>
              <a:off x="8648379" y="4407192"/>
              <a:ext cx="43950" cy="165525"/>
            </a:xfrm>
            <a:custGeom>
              <a:avLst/>
              <a:gdLst/>
              <a:ahLst/>
              <a:cxnLst/>
              <a:rect l="l" t="t" r="r" b="b"/>
              <a:pathLst>
                <a:path w="1758" h="6621" extrusionOk="0">
                  <a:moveTo>
                    <a:pt x="1758" y="1"/>
                  </a:moveTo>
                  <a:cubicBezTo>
                    <a:pt x="1210" y="731"/>
                    <a:pt x="640" y="1439"/>
                    <a:pt x="0" y="2078"/>
                  </a:cubicBezTo>
                  <a:lnTo>
                    <a:pt x="0" y="6209"/>
                  </a:lnTo>
                  <a:cubicBezTo>
                    <a:pt x="0" y="6438"/>
                    <a:pt x="183" y="6620"/>
                    <a:pt x="411" y="6620"/>
                  </a:cubicBezTo>
                  <a:lnTo>
                    <a:pt x="1347" y="6620"/>
                  </a:lnTo>
                  <a:cubicBezTo>
                    <a:pt x="1575" y="6620"/>
                    <a:pt x="1758" y="6438"/>
                    <a:pt x="1758" y="6209"/>
                  </a:cubicBezTo>
                  <a:lnTo>
                    <a:pt x="1758" y="1"/>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6" name="Google Shape;1736;p13"/>
            <p:cNvSpPr/>
            <p:nvPr/>
          </p:nvSpPr>
          <p:spPr>
            <a:xfrm>
              <a:off x="6633458" y="2571467"/>
              <a:ext cx="1044275" cy="2175275"/>
            </a:xfrm>
            <a:custGeom>
              <a:avLst/>
              <a:gdLst/>
              <a:ahLst/>
              <a:cxnLst/>
              <a:rect l="l" t="t" r="r" b="b"/>
              <a:pathLst>
                <a:path w="41771" h="87011" extrusionOk="0">
                  <a:moveTo>
                    <a:pt x="1" y="1"/>
                  </a:moveTo>
                  <a:lnTo>
                    <a:pt x="1" y="87011"/>
                  </a:lnTo>
                  <a:lnTo>
                    <a:pt x="41771" y="87011"/>
                  </a:lnTo>
                  <a:lnTo>
                    <a:pt x="4177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7" name="Google Shape;1737;p13"/>
            <p:cNvSpPr/>
            <p:nvPr/>
          </p:nvSpPr>
          <p:spPr>
            <a:xfrm>
              <a:off x="6677408" y="2614842"/>
              <a:ext cx="956975" cy="2087975"/>
            </a:xfrm>
            <a:custGeom>
              <a:avLst/>
              <a:gdLst/>
              <a:ahLst/>
              <a:cxnLst/>
              <a:rect l="l" t="t" r="r" b="b"/>
              <a:pathLst>
                <a:path w="38279" h="83519" extrusionOk="0">
                  <a:moveTo>
                    <a:pt x="274" y="1"/>
                  </a:moveTo>
                  <a:cubicBezTo>
                    <a:pt x="114" y="1"/>
                    <a:pt x="0" y="115"/>
                    <a:pt x="0" y="275"/>
                  </a:cubicBezTo>
                  <a:lnTo>
                    <a:pt x="0" y="83244"/>
                  </a:lnTo>
                  <a:cubicBezTo>
                    <a:pt x="0" y="83404"/>
                    <a:pt x="114" y="83518"/>
                    <a:pt x="274" y="83518"/>
                  </a:cubicBezTo>
                  <a:lnTo>
                    <a:pt x="38004" y="83518"/>
                  </a:lnTo>
                  <a:cubicBezTo>
                    <a:pt x="38141" y="83518"/>
                    <a:pt x="38278" y="83404"/>
                    <a:pt x="38278" y="83244"/>
                  </a:cubicBezTo>
                  <a:lnTo>
                    <a:pt x="38278" y="275"/>
                  </a:lnTo>
                  <a:cubicBezTo>
                    <a:pt x="38278" y="115"/>
                    <a:pt x="38141" y="1"/>
                    <a:pt x="380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8" name="Google Shape;1738;p13"/>
            <p:cNvSpPr/>
            <p:nvPr/>
          </p:nvSpPr>
          <p:spPr>
            <a:xfrm>
              <a:off x="6894808" y="3006292"/>
              <a:ext cx="522150" cy="87350"/>
            </a:xfrm>
            <a:custGeom>
              <a:avLst/>
              <a:gdLst/>
              <a:ahLst/>
              <a:cxnLst/>
              <a:rect l="l" t="t" r="r" b="b"/>
              <a:pathLst>
                <a:path w="20886" h="3494" fill="none" extrusionOk="0">
                  <a:moveTo>
                    <a:pt x="17462" y="1"/>
                  </a:moveTo>
                  <a:cubicBezTo>
                    <a:pt x="19357" y="1"/>
                    <a:pt x="20886" y="1530"/>
                    <a:pt x="20886" y="3425"/>
                  </a:cubicBezTo>
                  <a:lnTo>
                    <a:pt x="20886" y="3493"/>
                  </a:lnTo>
                  <a:lnTo>
                    <a:pt x="1" y="3493"/>
                  </a:lnTo>
                  <a:lnTo>
                    <a:pt x="1" y="3425"/>
                  </a:lnTo>
                  <a:cubicBezTo>
                    <a:pt x="1" y="1530"/>
                    <a:pt x="1530" y="1"/>
                    <a:pt x="3424" y="1"/>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9" name="Google Shape;1739;p13"/>
            <p:cNvSpPr/>
            <p:nvPr/>
          </p:nvSpPr>
          <p:spPr>
            <a:xfrm>
              <a:off x="6894808" y="3115292"/>
              <a:ext cx="522150" cy="86750"/>
            </a:xfrm>
            <a:custGeom>
              <a:avLst/>
              <a:gdLst/>
              <a:ahLst/>
              <a:cxnLst/>
              <a:rect l="l" t="t" r="r" b="b"/>
              <a:pathLst>
                <a:path w="20886" h="3470" fill="none" extrusionOk="0">
                  <a:moveTo>
                    <a:pt x="17462" y="0"/>
                  </a:moveTo>
                  <a:cubicBezTo>
                    <a:pt x="19357" y="0"/>
                    <a:pt x="20886" y="1530"/>
                    <a:pt x="20886" y="3424"/>
                  </a:cubicBezTo>
                  <a:lnTo>
                    <a:pt x="20886" y="3470"/>
                  </a:lnTo>
                  <a:lnTo>
                    <a:pt x="1" y="3470"/>
                  </a:lnTo>
                  <a:lnTo>
                    <a:pt x="1" y="3424"/>
                  </a:lnTo>
                  <a:cubicBezTo>
                    <a:pt x="1" y="1530"/>
                    <a:pt x="1530" y="0"/>
                    <a:pt x="3424"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0" name="Google Shape;1740;p13"/>
            <p:cNvSpPr/>
            <p:nvPr/>
          </p:nvSpPr>
          <p:spPr>
            <a:xfrm>
              <a:off x="6894808" y="3223717"/>
              <a:ext cx="522150" cy="87325"/>
            </a:xfrm>
            <a:custGeom>
              <a:avLst/>
              <a:gdLst/>
              <a:ahLst/>
              <a:cxnLst/>
              <a:rect l="l" t="t" r="r" b="b"/>
              <a:pathLst>
                <a:path w="20886" h="3493" fill="none" extrusionOk="0">
                  <a:moveTo>
                    <a:pt x="17462" y="0"/>
                  </a:moveTo>
                  <a:cubicBezTo>
                    <a:pt x="19357" y="0"/>
                    <a:pt x="20886" y="1530"/>
                    <a:pt x="20886" y="3424"/>
                  </a:cubicBezTo>
                  <a:lnTo>
                    <a:pt x="20886" y="3493"/>
                  </a:lnTo>
                  <a:lnTo>
                    <a:pt x="1" y="3493"/>
                  </a:lnTo>
                  <a:lnTo>
                    <a:pt x="1" y="3424"/>
                  </a:lnTo>
                  <a:cubicBezTo>
                    <a:pt x="1" y="1530"/>
                    <a:pt x="1530" y="0"/>
                    <a:pt x="3424"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1" name="Google Shape;1741;p13"/>
            <p:cNvSpPr/>
            <p:nvPr/>
          </p:nvSpPr>
          <p:spPr>
            <a:xfrm>
              <a:off x="6894808" y="4267967"/>
              <a:ext cx="522150" cy="87325"/>
            </a:xfrm>
            <a:custGeom>
              <a:avLst/>
              <a:gdLst/>
              <a:ahLst/>
              <a:cxnLst/>
              <a:rect l="l" t="t" r="r" b="b"/>
              <a:pathLst>
                <a:path w="20886" h="3493" fill="none" extrusionOk="0">
                  <a:moveTo>
                    <a:pt x="17462" y="0"/>
                  </a:moveTo>
                  <a:cubicBezTo>
                    <a:pt x="19357" y="0"/>
                    <a:pt x="20886" y="1530"/>
                    <a:pt x="20886" y="3424"/>
                  </a:cubicBezTo>
                  <a:lnTo>
                    <a:pt x="20886" y="3493"/>
                  </a:lnTo>
                  <a:lnTo>
                    <a:pt x="1" y="3493"/>
                  </a:lnTo>
                  <a:lnTo>
                    <a:pt x="1" y="3424"/>
                  </a:lnTo>
                  <a:cubicBezTo>
                    <a:pt x="1" y="1530"/>
                    <a:pt x="1530" y="0"/>
                    <a:pt x="3424"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2" name="Google Shape;1742;p13"/>
            <p:cNvSpPr/>
            <p:nvPr/>
          </p:nvSpPr>
          <p:spPr>
            <a:xfrm>
              <a:off x="6894808" y="4376967"/>
              <a:ext cx="522150" cy="86750"/>
            </a:xfrm>
            <a:custGeom>
              <a:avLst/>
              <a:gdLst/>
              <a:ahLst/>
              <a:cxnLst/>
              <a:rect l="l" t="t" r="r" b="b"/>
              <a:pathLst>
                <a:path w="20886" h="3470" fill="none" extrusionOk="0">
                  <a:moveTo>
                    <a:pt x="17462" y="0"/>
                  </a:moveTo>
                  <a:cubicBezTo>
                    <a:pt x="19357" y="0"/>
                    <a:pt x="20886" y="1529"/>
                    <a:pt x="20886" y="3401"/>
                  </a:cubicBezTo>
                  <a:lnTo>
                    <a:pt x="20886" y="3470"/>
                  </a:lnTo>
                  <a:lnTo>
                    <a:pt x="1" y="3470"/>
                  </a:lnTo>
                  <a:lnTo>
                    <a:pt x="1" y="3401"/>
                  </a:lnTo>
                  <a:cubicBezTo>
                    <a:pt x="1" y="1529"/>
                    <a:pt x="1530" y="0"/>
                    <a:pt x="3424"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3" name="Google Shape;1743;p13"/>
            <p:cNvSpPr/>
            <p:nvPr/>
          </p:nvSpPr>
          <p:spPr>
            <a:xfrm>
              <a:off x="6894808" y="4485367"/>
              <a:ext cx="522150" cy="87350"/>
            </a:xfrm>
            <a:custGeom>
              <a:avLst/>
              <a:gdLst/>
              <a:ahLst/>
              <a:cxnLst/>
              <a:rect l="l" t="t" r="r" b="b"/>
              <a:pathLst>
                <a:path w="20886" h="3494" fill="none" extrusionOk="0">
                  <a:moveTo>
                    <a:pt x="17462" y="1"/>
                  </a:moveTo>
                  <a:cubicBezTo>
                    <a:pt x="19357" y="1"/>
                    <a:pt x="20886" y="1530"/>
                    <a:pt x="20886" y="3425"/>
                  </a:cubicBezTo>
                  <a:lnTo>
                    <a:pt x="20886" y="3493"/>
                  </a:lnTo>
                  <a:lnTo>
                    <a:pt x="1" y="3493"/>
                  </a:lnTo>
                  <a:lnTo>
                    <a:pt x="1" y="3425"/>
                  </a:lnTo>
                  <a:cubicBezTo>
                    <a:pt x="1" y="1530"/>
                    <a:pt x="1530" y="1"/>
                    <a:pt x="3424" y="1"/>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4" name="Google Shape;1744;p13"/>
            <p:cNvSpPr/>
            <p:nvPr/>
          </p:nvSpPr>
          <p:spPr>
            <a:xfrm>
              <a:off x="6677408" y="2774042"/>
              <a:ext cx="956975" cy="1928775"/>
            </a:xfrm>
            <a:custGeom>
              <a:avLst/>
              <a:gdLst/>
              <a:ahLst/>
              <a:cxnLst/>
              <a:rect l="l" t="t" r="r" b="b"/>
              <a:pathLst>
                <a:path w="38279" h="77151" extrusionOk="0">
                  <a:moveTo>
                    <a:pt x="38278" y="1"/>
                  </a:moveTo>
                  <a:cubicBezTo>
                    <a:pt x="37046" y="2717"/>
                    <a:pt x="35790" y="5411"/>
                    <a:pt x="34421" y="8058"/>
                  </a:cubicBezTo>
                  <a:cubicBezTo>
                    <a:pt x="31522" y="13605"/>
                    <a:pt x="28167" y="18946"/>
                    <a:pt x="24127" y="23716"/>
                  </a:cubicBezTo>
                  <a:cubicBezTo>
                    <a:pt x="22095" y="26113"/>
                    <a:pt x="19881" y="28327"/>
                    <a:pt x="17530" y="30381"/>
                  </a:cubicBezTo>
                  <a:cubicBezTo>
                    <a:pt x="15385" y="32230"/>
                    <a:pt x="13033" y="33828"/>
                    <a:pt x="10431" y="34969"/>
                  </a:cubicBezTo>
                  <a:cubicBezTo>
                    <a:pt x="9176" y="35517"/>
                    <a:pt x="7875" y="35974"/>
                    <a:pt x="6551" y="36316"/>
                  </a:cubicBezTo>
                  <a:cubicBezTo>
                    <a:pt x="6072" y="36453"/>
                    <a:pt x="5524" y="36430"/>
                    <a:pt x="5067" y="36567"/>
                  </a:cubicBezTo>
                  <a:cubicBezTo>
                    <a:pt x="4565" y="36727"/>
                    <a:pt x="4132" y="37412"/>
                    <a:pt x="3881" y="37822"/>
                  </a:cubicBezTo>
                  <a:cubicBezTo>
                    <a:pt x="2808" y="39626"/>
                    <a:pt x="2625" y="41840"/>
                    <a:pt x="1393" y="43552"/>
                  </a:cubicBezTo>
                  <a:cubicBezTo>
                    <a:pt x="982" y="44122"/>
                    <a:pt x="502" y="44716"/>
                    <a:pt x="0" y="45286"/>
                  </a:cubicBezTo>
                  <a:lnTo>
                    <a:pt x="0" y="76876"/>
                  </a:lnTo>
                  <a:cubicBezTo>
                    <a:pt x="0" y="77036"/>
                    <a:pt x="114" y="77150"/>
                    <a:pt x="274" y="77150"/>
                  </a:cubicBezTo>
                  <a:lnTo>
                    <a:pt x="38004" y="77150"/>
                  </a:lnTo>
                  <a:cubicBezTo>
                    <a:pt x="38141" y="77150"/>
                    <a:pt x="38278" y="77036"/>
                    <a:pt x="38278" y="76876"/>
                  </a:cubicBezTo>
                  <a:lnTo>
                    <a:pt x="38278" y="1"/>
                  </a:lnTo>
                  <a:close/>
                </a:path>
              </a:pathLst>
            </a:custGeom>
            <a:solidFill>
              <a:srgbClr val="BAC8C8">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5" name="Google Shape;1745;p13"/>
            <p:cNvSpPr/>
            <p:nvPr/>
          </p:nvSpPr>
          <p:spPr>
            <a:xfrm>
              <a:off x="6981558" y="2723842"/>
              <a:ext cx="348100" cy="86750"/>
            </a:xfrm>
            <a:custGeom>
              <a:avLst/>
              <a:gdLst/>
              <a:ahLst/>
              <a:cxnLst/>
              <a:rect l="l" t="t" r="r" b="b"/>
              <a:pathLst>
                <a:path w="13924" h="3470" extrusionOk="0">
                  <a:moveTo>
                    <a:pt x="297" y="0"/>
                  </a:moveTo>
                  <a:cubicBezTo>
                    <a:pt x="137" y="0"/>
                    <a:pt x="0" y="114"/>
                    <a:pt x="0" y="274"/>
                  </a:cubicBezTo>
                  <a:lnTo>
                    <a:pt x="0" y="3196"/>
                  </a:lnTo>
                  <a:cubicBezTo>
                    <a:pt x="0" y="3356"/>
                    <a:pt x="137" y="3470"/>
                    <a:pt x="297" y="3470"/>
                  </a:cubicBezTo>
                  <a:lnTo>
                    <a:pt x="13650" y="3470"/>
                  </a:lnTo>
                  <a:cubicBezTo>
                    <a:pt x="13809" y="3470"/>
                    <a:pt x="13924" y="3356"/>
                    <a:pt x="13924" y="3196"/>
                  </a:cubicBezTo>
                  <a:lnTo>
                    <a:pt x="13924" y="274"/>
                  </a:lnTo>
                  <a:cubicBezTo>
                    <a:pt x="13924" y="114"/>
                    <a:pt x="13809" y="0"/>
                    <a:pt x="136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6" name="Google Shape;1746;p13"/>
            <p:cNvSpPr/>
            <p:nvPr/>
          </p:nvSpPr>
          <p:spPr>
            <a:xfrm>
              <a:off x="6764133" y="3659092"/>
              <a:ext cx="87325" cy="326425"/>
            </a:xfrm>
            <a:custGeom>
              <a:avLst/>
              <a:gdLst/>
              <a:ahLst/>
              <a:cxnLst/>
              <a:rect l="l" t="t" r="r" b="b"/>
              <a:pathLst>
                <a:path w="3493" h="13057" extrusionOk="0">
                  <a:moveTo>
                    <a:pt x="343" y="1"/>
                  </a:moveTo>
                  <a:cubicBezTo>
                    <a:pt x="160" y="1"/>
                    <a:pt x="1" y="138"/>
                    <a:pt x="1" y="343"/>
                  </a:cubicBezTo>
                  <a:lnTo>
                    <a:pt x="206" y="12715"/>
                  </a:lnTo>
                  <a:cubicBezTo>
                    <a:pt x="206" y="12897"/>
                    <a:pt x="366" y="13057"/>
                    <a:pt x="549" y="13057"/>
                  </a:cubicBezTo>
                  <a:lnTo>
                    <a:pt x="2945" y="13057"/>
                  </a:lnTo>
                  <a:cubicBezTo>
                    <a:pt x="3128" y="13057"/>
                    <a:pt x="3288" y="12897"/>
                    <a:pt x="3288" y="12715"/>
                  </a:cubicBezTo>
                  <a:lnTo>
                    <a:pt x="3470" y="343"/>
                  </a:lnTo>
                  <a:cubicBezTo>
                    <a:pt x="3493" y="138"/>
                    <a:pt x="3333" y="1"/>
                    <a:pt x="3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7" name="Google Shape;1747;p13"/>
            <p:cNvSpPr/>
            <p:nvPr/>
          </p:nvSpPr>
          <p:spPr>
            <a:xfrm>
              <a:off x="6780683" y="3675092"/>
              <a:ext cx="54250" cy="54800"/>
            </a:xfrm>
            <a:custGeom>
              <a:avLst/>
              <a:gdLst/>
              <a:ahLst/>
              <a:cxnLst/>
              <a:rect l="l" t="t" r="r" b="b"/>
              <a:pathLst>
                <a:path w="2170" h="2192" extrusionOk="0">
                  <a:moveTo>
                    <a:pt x="1073" y="0"/>
                  </a:moveTo>
                  <a:cubicBezTo>
                    <a:pt x="480" y="0"/>
                    <a:pt x="1" y="502"/>
                    <a:pt x="1" y="1096"/>
                  </a:cubicBezTo>
                  <a:cubicBezTo>
                    <a:pt x="1" y="1689"/>
                    <a:pt x="480" y="2191"/>
                    <a:pt x="1073" y="2191"/>
                  </a:cubicBezTo>
                  <a:cubicBezTo>
                    <a:pt x="1690" y="2191"/>
                    <a:pt x="2169" y="1689"/>
                    <a:pt x="2169" y="1096"/>
                  </a:cubicBezTo>
                  <a:cubicBezTo>
                    <a:pt x="2169" y="502"/>
                    <a:pt x="1690" y="0"/>
                    <a:pt x="10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8" name="Google Shape;1748;p13"/>
            <p:cNvSpPr/>
            <p:nvPr/>
          </p:nvSpPr>
          <p:spPr>
            <a:xfrm>
              <a:off x="6803508" y="3683067"/>
              <a:ext cx="8600" cy="38825"/>
            </a:xfrm>
            <a:custGeom>
              <a:avLst/>
              <a:gdLst/>
              <a:ahLst/>
              <a:cxnLst/>
              <a:rect l="l" t="t" r="r" b="b"/>
              <a:pathLst>
                <a:path w="344" h="1553" extrusionOk="0">
                  <a:moveTo>
                    <a:pt x="138" y="1"/>
                  </a:moveTo>
                  <a:cubicBezTo>
                    <a:pt x="46" y="1"/>
                    <a:pt x="1" y="46"/>
                    <a:pt x="1" y="138"/>
                  </a:cubicBezTo>
                  <a:lnTo>
                    <a:pt x="1" y="1416"/>
                  </a:lnTo>
                  <a:cubicBezTo>
                    <a:pt x="1" y="1484"/>
                    <a:pt x="46" y="1553"/>
                    <a:pt x="138" y="1553"/>
                  </a:cubicBezTo>
                  <a:lnTo>
                    <a:pt x="206" y="1553"/>
                  </a:lnTo>
                  <a:cubicBezTo>
                    <a:pt x="275" y="1553"/>
                    <a:pt x="343" y="1484"/>
                    <a:pt x="343" y="1416"/>
                  </a:cubicBezTo>
                  <a:lnTo>
                    <a:pt x="343" y="138"/>
                  </a:lnTo>
                  <a:cubicBezTo>
                    <a:pt x="343" y="46"/>
                    <a:pt x="275" y="1"/>
                    <a:pt x="2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9" name="Google Shape;1749;p13"/>
            <p:cNvSpPr/>
            <p:nvPr/>
          </p:nvSpPr>
          <p:spPr>
            <a:xfrm>
              <a:off x="7604679" y="2745517"/>
              <a:ext cx="43400" cy="217450"/>
            </a:xfrm>
            <a:custGeom>
              <a:avLst/>
              <a:gdLst/>
              <a:ahLst/>
              <a:cxnLst/>
              <a:rect l="l" t="t" r="r" b="b"/>
              <a:pathLst>
                <a:path w="1736" h="8698" extrusionOk="0">
                  <a:moveTo>
                    <a:pt x="389" y="1"/>
                  </a:moveTo>
                  <a:cubicBezTo>
                    <a:pt x="184" y="1"/>
                    <a:pt x="1" y="160"/>
                    <a:pt x="1" y="389"/>
                  </a:cubicBezTo>
                  <a:lnTo>
                    <a:pt x="1" y="8309"/>
                  </a:lnTo>
                  <a:cubicBezTo>
                    <a:pt x="1" y="8514"/>
                    <a:pt x="184" y="8697"/>
                    <a:pt x="389" y="8697"/>
                  </a:cubicBezTo>
                  <a:lnTo>
                    <a:pt x="1348" y="8697"/>
                  </a:lnTo>
                  <a:cubicBezTo>
                    <a:pt x="1553" y="8697"/>
                    <a:pt x="1736" y="8514"/>
                    <a:pt x="1736" y="8309"/>
                  </a:cubicBezTo>
                  <a:lnTo>
                    <a:pt x="1736" y="389"/>
                  </a:lnTo>
                  <a:cubicBezTo>
                    <a:pt x="1736" y="160"/>
                    <a:pt x="1553" y="1"/>
                    <a:pt x="13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0" name="Google Shape;1750;p13"/>
            <p:cNvSpPr/>
            <p:nvPr/>
          </p:nvSpPr>
          <p:spPr>
            <a:xfrm>
              <a:off x="7604679" y="4355267"/>
              <a:ext cx="43400" cy="217450"/>
            </a:xfrm>
            <a:custGeom>
              <a:avLst/>
              <a:gdLst/>
              <a:ahLst/>
              <a:cxnLst/>
              <a:rect l="l" t="t" r="r" b="b"/>
              <a:pathLst>
                <a:path w="1736" h="8698" extrusionOk="0">
                  <a:moveTo>
                    <a:pt x="389" y="1"/>
                  </a:moveTo>
                  <a:cubicBezTo>
                    <a:pt x="184" y="1"/>
                    <a:pt x="1" y="161"/>
                    <a:pt x="1" y="389"/>
                  </a:cubicBezTo>
                  <a:lnTo>
                    <a:pt x="1" y="8286"/>
                  </a:lnTo>
                  <a:cubicBezTo>
                    <a:pt x="1" y="8515"/>
                    <a:pt x="184" y="8697"/>
                    <a:pt x="389" y="8697"/>
                  </a:cubicBezTo>
                  <a:lnTo>
                    <a:pt x="1348" y="8697"/>
                  </a:lnTo>
                  <a:cubicBezTo>
                    <a:pt x="1553" y="8697"/>
                    <a:pt x="1736" y="8515"/>
                    <a:pt x="1736" y="8286"/>
                  </a:cubicBezTo>
                  <a:lnTo>
                    <a:pt x="1736" y="389"/>
                  </a:lnTo>
                  <a:cubicBezTo>
                    <a:pt x="1736" y="161"/>
                    <a:pt x="1553" y="1"/>
                    <a:pt x="13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1" name="Google Shape;1751;p13"/>
            <p:cNvSpPr/>
            <p:nvPr/>
          </p:nvSpPr>
          <p:spPr>
            <a:xfrm>
              <a:off x="7605254" y="4375817"/>
              <a:ext cx="43400" cy="42250"/>
            </a:xfrm>
            <a:custGeom>
              <a:avLst/>
              <a:gdLst/>
              <a:ahLst/>
              <a:cxnLst/>
              <a:rect l="l" t="t" r="r" b="b"/>
              <a:pathLst>
                <a:path w="1736" h="1690" extrusionOk="0">
                  <a:moveTo>
                    <a:pt x="868" y="0"/>
                  </a:moveTo>
                  <a:cubicBezTo>
                    <a:pt x="434" y="0"/>
                    <a:pt x="1" y="388"/>
                    <a:pt x="24" y="845"/>
                  </a:cubicBezTo>
                  <a:cubicBezTo>
                    <a:pt x="46" y="1301"/>
                    <a:pt x="389" y="1690"/>
                    <a:pt x="868" y="1690"/>
                  </a:cubicBezTo>
                  <a:cubicBezTo>
                    <a:pt x="1302" y="1690"/>
                    <a:pt x="1735" y="1301"/>
                    <a:pt x="1713" y="845"/>
                  </a:cubicBezTo>
                  <a:cubicBezTo>
                    <a:pt x="1690" y="388"/>
                    <a:pt x="1347"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2" name="Google Shape;1752;p13"/>
            <p:cNvSpPr/>
            <p:nvPr/>
          </p:nvSpPr>
          <p:spPr>
            <a:xfrm>
              <a:off x="7602979" y="2766642"/>
              <a:ext cx="47950" cy="46800"/>
            </a:xfrm>
            <a:custGeom>
              <a:avLst/>
              <a:gdLst/>
              <a:ahLst/>
              <a:cxnLst/>
              <a:rect l="l" t="t" r="r" b="b"/>
              <a:pathLst>
                <a:path w="1918" h="1872" extrusionOk="0">
                  <a:moveTo>
                    <a:pt x="959" y="0"/>
                  </a:moveTo>
                  <a:cubicBezTo>
                    <a:pt x="480" y="0"/>
                    <a:pt x="0" y="434"/>
                    <a:pt x="23" y="936"/>
                  </a:cubicBezTo>
                  <a:cubicBezTo>
                    <a:pt x="46" y="1438"/>
                    <a:pt x="434" y="1872"/>
                    <a:pt x="959" y="1872"/>
                  </a:cubicBezTo>
                  <a:cubicBezTo>
                    <a:pt x="1438" y="1872"/>
                    <a:pt x="1918" y="1438"/>
                    <a:pt x="1895" y="936"/>
                  </a:cubicBezTo>
                  <a:cubicBezTo>
                    <a:pt x="1872" y="434"/>
                    <a:pt x="1484" y="0"/>
                    <a:pt x="9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3" name="Google Shape;1753;p13"/>
            <p:cNvSpPr/>
            <p:nvPr/>
          </p:nvSpPr>
          <p:spPr>
            <a:xfrm>
              <a:off x="6701933" y="2663267"/>
              <a:ext cx="70225" cy="313175"/>
            </a:xfrm>
            <a:custGeom>
              <a:avLst/>
              <a:gdLst/>
              <a:ahLst/>
              <a:cxnLst/>
              <a:rect l="l" t="t" r="r" b="b"/>
              <a:pathLst>
                <a:path w="2809" h="12527" extrusionOk="0">
                  <a:moveTo>
                    <a:pt x="1546" y="1"/>
                  </a:moveTo>
                  <a:cubicBezTo>
                    <a:pt x="915" y="1"/>
                    <a:pt x="275" y="395"/>
                    <a:pt x="275" y="1191"/>
                  </a:cubicBezTo>
                  <a:cubicBezTo>
                    <a:pt x="252" y="3245"/>
                    <a:pt x="252" y="5276"/>
                    <a:pt x="229" y="7331"/>
                  </a:cubicBezTo>
                  <a:cubicBezTo>
                    <a:pt x="229" y="8997"/>
                    <a:pt x="1" y="10732"/>
                    <a:pt x="731" y="12261"/>
                  </a:cubicBezTo>
                  <a:cubicBezTo>
                    <a:pt x="810" y="12441"/>
                    <a:pt x="988" y="12526"/>
                    <a:pt x="1167" y="12526"/>
                  </a:cubicBezTo>
                  <a:cubicBezTo>
                    <a:pt x="1353" y="12526"/>
                    <a:pt x="1540" y="12435"/>
                    <a:pt x="1621" y="12261"/>
                  </a:cubicBezTo>
                  <a:cubicBezTo>
                    <a:pt x="2443" y="10777"/>
                    <a:pt x="2329" y="8997"/>
                    <a:pt x="2420" y="7331"/>
                  </a:cubicBezTo>
                  <a:cubicBezTo>
                    <a:pt x="2534" y="5276"/>
                    <a:pt x="2648" y="3245"/>
                    <a:pt x="2763" y="1191"/>
                  </a:cubicBezTo>
                  <a:cubicBezTo>
                    <a:pt x="2808" y="400"/>
                    <a:pt x="2182" y="1"/>
                    <a:pt x="1546" y="1"/>
                  </a:cubicBez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4" name="Google Shape;1754;p13"/>
            <p:cNvSpPr/>
            <p:nvPr/>
          </p:nvSpPr>
          <p:spPr>
            <a:xfrm>
              <a:off x="6768133" y="3823442"/>
              <a:ext cx="80475" cy="162075"/>
            </a:xfrm>
            <a:custGeom>
              <a:avLst/>
              <a:gdLst/>
              <a:ahLst/>
              <a:cxnLst/>
              <a:rect l="l" t="t" r="r" b="b"/>
              <a:pathLst>
                <a:path w="3219" h="6483" extrusionOk="0">
                  <a:moveTo>
                    <a:pt x="3219" y="1"/>
                  </a:moveTo>
                  <a:lnTo>
                    <a:pt x="3219" y="1"/>
                  </a:lnTo>
                  <a:cubicBezTo>
                    <a:pt x="2740" y="1073"/>
                    <a:pt x="2351" y="2260"/>
                    <a:pt x="1507" y="3128"/>
                  </a:cubicBezTo>
                  <a:cubicBezTo>
                    <a:pt x="1187" y="3432"/>
                    <a:pt x="827" y="3604"/>
                    <a:pt x="487" y="3604"/>
                  </a:cubicBezTo>
                  <a:cubicBezTo>
                    <a:pt x="317" y="3604"/>
                    <a:pt x="153" y="3561"/>
                    <a:pt x="0" y="3470"/>
                  </a:cubicBezTo>
                  <a:lnTo>
                    <a:pt x="0" y="3470"/>
                  </a:lnTo>
                  <a:lnTo>
                    <a:pt x="46" y="6141"/>
                  </a:lnTo>
                  <a:cubicBezTo>
                    <a:pt x="46" y="6323"/>
                    <a:pt x="206" y="6483"/>
                    <a:pt x="389" y="6483"/>
                  </a:cubicBezTo>
                  <a:lnTo>
                    <a:pt x="2785" y="6483"/>
                  </a:lnTo>
                  <a:cubicBezTo>
                    <a:pt x="2968" y="6483"/>
                    <a:pt x="3128" y="6323"/>
                    <a:pt x="3128" y="6141"/>
                  </a:cubicBezTo>
                  <a:lnTo>
                    <a:pt x="3219" y="1"/>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5" name="Google Shape;1755;p13"/>
            <p:cNvSpPr/>
            <p:nvPr/>
          </p:nvSpPr>
          <p:spPr>
            <a:xfrm>
              <a:off x="6764708" y="3773042"/>
              <a:ext cx="59750" cy="106750"/>
            </a:xfrm>
            <a:custGeom>
              <a:avLst/>
              <a:gdLst/>
              <a:ahLst/>
              <a:cxnLst/>
              <a:rect l="l" t="t" r="r" b="b"/>
              <a:pathLst>
                <a:path w="2390" h="4270" extrusionOk="0">
                  <a:moveTo>
                    <a:pt x="1178" y="1"/>
                  </a:moveTo>
                  <a:cubicBezTo>
                    <a:pt x="707" y="1"/>
                    <a:pt x="248" y="252"/>
                    <a:pt x="137" y="807"/>
                  </a:cubicBezTo>
                  <a:cubicBezTo>
                    <a:pt x="1" y="1446"/>
                    <a:pt x="115" y="2085"/>
                    <a:pt x="183" y="2724"/>
                  </a:cubicBezTo>
                  <a:cubicBezTo>
                    <a:pt x="229" y="3272"/>
                    <a:pt x="206" y="3774"/>
                    <a:pt x="640" y="4162"/>
                  </a:cubicBezTo>
                  <a:cubicBezTo>
                    <a:pt x="711" y="4233"/>
                    <a:pt x="800" y="4269"/>
                    <a:pt x="890" y="4269"/>
                  </a:cubicBezTo>
                  <a:cubicBezTo>
                    <a:pt x="945" y="4269"/>
                    <a:pt x="999" y="4256"/>
                    <a:pt x="1050" y="4231"/>
                  </a:cubicBezTo>
                  <a:cubicBezTo>
                    <a:pt x="1553" y="3934"/>
                    <a:pt x="1644" y="3477"/>
                    <a:pt x="1827" y="2952"/>
                  </a:cubicBezTo>
                  <a:cubicBezTo>
                    <a:pt x="2055" y="2359"/>
                    <a:pt x="2329" y="1743"/>
                    <a:pt x="2352" y="1104"/>
                  </a:cubicBezTo>
                  <a:cubicBezTo>
                    <a:pt x="2390" y="403"/>
                    <a:pt x="1773" y="1"/>
                    <a:pt x="11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6" name="Google Shape;1756;p13"/>
            <p:cNvSpPr/>
            <p:nvPr/>
          </p:nvSpPr>
          <p:spPr>
            <a:xfrm>
              <a:off x="7604679" y="2796867"/>
              <a:ext cx="43400" cy="166100"/>
            </a:xfrm>
            <a:custGeom>
              <a:avLst/>
              <a:gdLst/>
              <a:ahLst/>
              <a:cxnLst/>
              <a:rect l="l" t="t" r="r" b="b"/>
              <a:pathLst>
                <a:path w="1736" h="6644" extrusionOk="0">
                  <a:moveTo>
                    <a:pt x="1736" y="1"/>
                  </a:moveTo>
                  <a:cubicBezTo>
                    <a:pt x="1325" y="526"/>
                    <a:pt x="914" y="1028"/>
                    <a:pt x="480" y="1553"/>
                  </a:cubicBezTo>
                  <a:cubicBezTo>
                    <a:pt x="320" y="1736"/>
                    <a:pt x="161" y="1918"/>
                    <a:pt x="1" y="2101"/>
                  </a:cubicBezTo>
                  <a:lnTo>
                    <a:pt x="1" y="6255"/>
                  </a:lnTo>
                  <a:cubicBezTo>
                    <a:pt x="1" y="6460"/>
                    <a:pt x="184" y="6643"/>
                    <a:pt x="389" y="6643"/>
                  </a:cubicBezTo>
                  <a:lnTo>
                    <a:pt x="1348" y="6643"/>
                  </a:lnTo>
                  <a:cubicBezTo>
                    <a:pt x="1553" y="6643"/>
                    <a:pt x="1736" y="6460"/>
                    <a:pt x="1736" y="6255"/>
                  </a:cubicBezTo>
                  <a:lnTo>
                    <a:pt x="1736" y="1"/>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7" name="Google Shape;1757;p13"/>
            <p:cNvSpPr/>
            <p:nvPr/>
          </p:nvSpPr>
          <p:spPr>
            <a:xfrm>
              <a:off x="7604679" y="4407192"/>
              <a:ext cx="43400" cy="165525"/>
            </a:xfrm>
            <a:custGeom>
              <a:avLst/>
              <a:gdLst/>
              <a:ahLst/>
              <a:cxnLst/>
              <a:rect l="l" t="t" r="r" b="b"/>
              <a:pathLst>
                <a:path w="1736" h="6621" extrusionOk="0">
                  <a:moveTo>
                    <a:pt x="1736" y="1"/>
                  </a:moveTo>
                  <a:cubicBezTo>
                    <a:pt x="1211" y="731"/>
                    <a:pt x="640" y="1439"/>
                    <a:pt x="1" y="2078"/>
                  </a:cubicBezTo>
                  <a:lnTo>
                    <a:pt x="1" y="6209"/>
                  </a:lnTo>
                  <a:cubicBezTo>
                    <a:pt x="1" y="6438"/>
                    <a:pt x="184" y="6620"/>
                    <a:pt x="389" y="6620"/>
                  </a:cubicBezTo>
                  <a:lnTo>
                    <a:pt x="1348" y="6620"/>
                  </a:lnTo>
                  <a:cubicBezTo>
                    <a:pt x="1553" y="6620"/>
                    <a:pt x="1736" y="6438"/>
                    <a:pt x="1736" y="6209"/>
                  </a:cubicBezTo>
                  <a:lnTo>
                    <a:pt x="1736" y="1"/>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8" name="Google Shape;1758;p13"/>
            <p:cNvSpPr/>
            <p:nvPr/>
          </p:nvSpPr>
          <p:spPr>
            <a:xfrm>
              <a:off x="7738229" y="2663267"/>
              <a:ext cx="70200" cy="313175"/>
            </a:xfrm>
            <a:custGeom>
              <a:avLst/>
              <a:gdLst/>
              <a:ahLst/>
              <a:cxnLst/>
              <a:rect l="l" t="t" r="r" b="b"/>
              <a:pathLst>
                <a:path w="2808" h="12527" extrusionOk="0">
                  <a:moveTo>
                    <a:pt x="1545" y="1"/>
                  </a:moveTo>
                  <a:cubicBezTo>
                    <a:pt x="914" y="1"/>
                    <a:pt x="274" y="395"/>
                    <a:pt x="274" y="1191"/>
                  </a:cubicBezTo>
                  <a:cubicBezTo>
                    <a:pt x="251" y="3245"/>
                    <a:pt x="251" y="5276"/>
                    <a:pt x="228" y="7331"/>
                  </a:cubicBezTo>
                  <a:cubicBezTo>
                    <a:pt x="228" y="8997"/>
                    <a:pt x="0" y="10732"/>
                    <a:pt x="730" y="12261"/>
                  </a:cubicBezTo>
                  <a:cubicBezTo>
                    <a:pt x="809" y="12441"/>
                    <a:pt x="982" y="12526"/>
                    <a:pt x="1158" y="12526"/>
                  </a:cubicBezTo>
                  <a:cubicBezTo>
                    <a:pt x="1341" y="12526"/>
                    <a:pt x="1528" y="12435"/>
                    <a:pt x="1621" y="12261"/>
                  </a:cubicBezTo>
                  <a:cubicBezTo>
                    <a:pt x="2442" y="10777"/>
                    <a:pt x="2305" y="8997"/>
                    <a:pt x="2420" y="7331"/>
                  </a:cubicBezTo>
                  <a:cubicBezTo>
                    <a:pt x="2534" y="5276"/>
                    <a:pt x="2648" y="3245"/>
                    <a:pt x="2762" y="1191"/>
                  </a:cubicBezTo>
                  <a:cubicBezTo>
                    <a:pt x="2808" y="400"/>
                    <a:pt x="2181" y="1"/>
                    <a:pt x="1545" y="1"/>
                  </a:cubicBez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9" name="Google Shape;1759;p13"/>
            <p:cNvSpPr/>
            <p:nvPr/>
          </p:nvSpPr>
          <p:spPr>
            <a:xfrm>
              <a:off x="7738229" y="496267"/>
              <a:ext cx="70200" cy="313175"/>
            </a:xfrm>
            <a:custGeom>
              <a:avLst/>
              <a:gdLst/>
              <a:ahLst/>
              <a:cxnLst/>
              <a:rect l="l" t="t" r="r" b="b"/>
              <a:pathLst>
                <a:path w="2808" h="12527" extrusionOk="0">
                  <a:moveTo>
                    <a:pt x="1545" y="1"/>
                  </a:moveTo>
                  <a:cubicBezTo>
                    <a:pt x="914" y="1"/>
                    <a:pt x="274" y="395"/>
                    <a:pt x="274" y="1191"/>
                  </a:cubicBezTo>
                  <a:cubicBezTo>
                    <a:pt x="251" y="3245"/>
                    <a:pt x="251" y="5276"/>
                    <a:pt x="228" y="7331"/>
                  </a:cubicBezTo>
                  <a:cubicBezTo>
                    <a:pt x="228" y="8997"/>
                    <a:pt x="0" y="10732"/>
                    <a:pt x="730" y="12261"/>
                  </a:cubicBezTo>
                  <a:cubicBezTo>
                    <a:pt x="809" y="12441"/>
                    <a:pt x="982" y="12526"/>
                    <a:pt x="1158" y="12526"/>
                  </a:cubicBezTo>
                  <a:cubicBezTo>
                    <a:pt x="1341" y="12526"/>
                    <a:pt x="1528" y="12435"/>
                    <a:pt x="1621" y="12261"/>
                  </a:cubicBezTo>
                  <a:cubicBezTo>
                    <a:pt x="2442" y="10777"/>
                    <a:pt x="2305" y="8997"/>
                    <a:pt x="2420" y="7331"/>
                  </a:cubicBezTo>
                  <a:cubicBezTo>
                    <a:pt x="2534" y="5276"/>
                    <a:pt x="2648" y="3245"/>
                    <a:pt x="2762" y="1191"/>
                  </a:cubicBezTo>
                  <a:cubicBezTo>
                    <a:pt x="2808" y="400"/>
                    <a:pt x="2181" y="1"/>
                    <a:pt x="1545" y="1"/>
                  </a:cubicBez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760" name="Google Shape;1760;p13"/>
          <p:cNvGrpSpPr/>
          <p:nvPr/>
        </p:nvGrpSpPr>
        <p:grpSpPr>
          <a:xfrm>
            <a:off x="171075" y="109625"/>
            <a:ext cx="7358007" cy="4765493"/>
            <a:chOff x="-286062" y="184600"/>
            <a:chExt cx="7358007" cy="4765493"/>
          </a:xfrm>
        </p:grpSpPr>
        <p:sp>
          <p:nvSpPr>
            <p:cNvPr id="1761" name="Google Shape;1761;p13"/>
            <p:cNvSpPr/>
            <p:nvPr/>
          </p:nvSpPr>
          <p:spPr>
            <a:xfrm>
              <a:off x="3366275" y="184600"/>
              <a:ext cx="3661269" cy="4765493"/>
            </a:xfrm>
            <a:custGeom>
              <a:avLst/>
              <a:gdLst/>
              <a:ahLst/>
              <a:cxnLst/>
              <a:rect l="l" t="t" r="r" b="b"/>
              <a:pathLst>
                <a:path w="94314" h="144628" extrusionOk="0">
                  <a:moveTo>
                    <a:pt x="1" y="1"/>
                  </a:moveTo>
                  <a:lnTo>
                    <a:pt x="1" y="144628"/>
                  </a:lnTo>
                  <a:lnTo>
                    <a:pt x="91695" y="144628"/>
                  </a:lnTo>
                  <a:cubicBezTo>
                    <a:pt x="93153" y="144628"/>
                    <a:pt x="94313" y="143452"/>
                    <a:pt x="94313" y="142010"/>
                  </a:cubicBezTo>
                  <a:lnTo>
                    <a:pt x="94313" y="2603"/>
                  </a:lnTo>
                  <a:cubicBezTo>
                    <a:pt x="94313" y="1161"/>
                    <a:pt x="93153" y="1"/>
                    <a:pt x="916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2" name="Google Shape;1762;p13"/>
            <p:cNvSpPr/>
            <p:nvPr/>
          </p:nvSpPr>
          <p:spPr>
            <a:xfrm>
              <a:off x="-286062" y="184600"/>
              <a:ext cx="3661380" cy="4765493"/>
            </a:xfrm>
            <a:custGeom>
              <a:avLst/>
              <a:gdLst/>
              <a:ahLst/>
              <a:cxnLst/>
              <a:rect l="l" t="t" r="r" b="b"/>
              <a:pathLst>
                <a:path w="94329" h="144628" extrusionOk="0">
                  <a:moveTo>
                    <a:pt x="2618" y="1"/>
                  </a:moveTo>
                  <a:cubicBezTo>
                    <a:pt x="1176" y="1"/>
                    <a:pt x="1" y="1161"/>
                    <a:pt x="1" y="2603"/>
                  </a:cubicBezTo>
                  <a:lnTo>
                    <a:pt x="1" y="142010"/>
                  </a:lnTo>
                  <a:cubicBezTo>
                    <a:pt x="1" y="143452"/>
                    <a:pt x="1176" y="144628"/>
                    <a:pt x="2618" y="144628"/>
                  </a:cubicBezTo>
                  <a:lnTo>
                    <a:pt x="94329" y="144628"/>
                  </a:lnTo>
                  <a:lnTo>
                    <a:pt x="943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3" name="Google Shape;1763;p13"/>
            <p:cNvSpPr/>
            <p:nvPr/>
          </p:nvSpPr>
          <p:spPr>
            <a:xfrm>
              <a:off x="454785" y="336941"/>
              <a:ext cx="6394224" cy="4492798"/>
            </a:xfrm>
            <a:custGeom>
              <a:avLst/>
              <a:gdLst/>
              <a:ahLst/>
              <a:cxnLst/>
              <a:rect l="l" t="t" r="r" b="b"/>
              <a:pathLst>
                <a:path w="178672" h="136352" extrusionOk="0">
                  <a:moveTo>
                    <a:pt x="846" y="1"/>
                  </a:moveTo>
                  <a:cubicBezTo>
                    <a:pt x="376" y="1"/>
                    <a:pt x="0" y="377"/>
                    <a:pt x="0" y="832"/>
                  </a:cubicBezTo>
                  <a:lnTo>
                    <a:pt x="0" y="135521"/>
                  </a:lnTo>
                  <a:cubicBezTo>
                    <a:pt x="0" y="135991"/>
                    <a:pt x="376" y="136352"/>
                    <a:pt x="846" y="136352"/>
                  </a:cubicBezTo>
                  <a:lnTo>
                    <a:pt x="177841" y="136352"/>
                  </a:lnTo>
                  <a:cubicBezTo>
                    <a:pt x="178295" y="136352"/>
                    <a:pt x="178672" y="135991"/>
                    <a:pt x="178672" y="135521"/>
                  </a:cubicBezTo>
                  <a:lnTo>
                    <a:pt x="178672" y="832"/>
                  </a:lnTo>
                  <a:cubicBezTo>
                    <a:pt x="178672" y="377"/>
                    <a:pt x="178295" y="1"/>
                    <a:pt x="177841" y="1"/>
                  </a:cubicBezTo>
                  <a:close/>
                </a:path>
              </a:pathLst>
            </a:custGeom>
            <a:solidFill>
              <a:srgbClr val="CEC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4" name="Google Shape;1764;p13"/>
            <p:cNvSpPr/>
            <p:nvPr/>
          </p:nvSpPr>
          <p:spPr>
            <a:xfrm>
              <a:off x="-193838" y="310099"/>
              <a:ext cx="3877530" cy="4492798"/>
            </a:xfrm>
            <a:custGeom>
              <a:avLst/>
              <a:gdLst/>
              <a:ahLst/>
              <a:cxnLst/>
              <a:rect l="l" t="t" r="r" b="b"/>
              <a:pathLst>
                <a:path w="89344" h="136352" extrusionOk="0">
                  <a:moveTo>
                    <a:pt x="846" y="1"/>
                  </a:moveTo>
                  <a:cubicBezTo>
                    <a:pt x="376" y="1"/>
                    <a:pt x="0" y="377"/>
                    <a:pt x="0" y="831"/>
                  </a:cubicBezTo>
                  <a:lnTo>
                    <a:pt x="0" y="135521"/>
                  </a:lnTo>
                  <a:cubicBezTo>
                    <a:pt x="0" y="135975"/>
                    <a:pt x="376" y="136352"/>
                    <a:pt x="846" y="136352"/>
                  </a:cubicBezTo>
                  <a:lnTo>
                    <a:pt x="89344" y="136352"/>
                  </a:lnTo>
                  <a:lnTo>
                    <a:pt x="89344" y="1"/>
                  </a:lnTo>
                  <a:close/>
                </a:path>
              </a:pathLst>
            </a:custGeom>
            <a:solidFill>
              <a:srgbClr val="FFFB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65" name="Google Shape;1765;p13"/>
            <p:cNvGrpSpPr/>
            <p:nvPr/>
          </p:nvGrpSpPr>
          <p:grpSpPr>
            <a:xfrm rot="6078292">
              <a:off x="4253082" y="1010706"/>
              <a:ext cx="2724155" cy="1573072"/>
              <a:chOff x="2231400" y="884675"/>
              <a:chExt cx="3069050" cy="2279075"/>
            </a:xfrm>
          </p:grpSpPr>
          <p:sp>
            <p:nvSpPr>
              <p:cNvPr id="1766" name="Google Shape;1766;p13"/>
              <p:cNvSpPr/>
              <p:nvPr/>
            </p:nvSpPr>
            <p:spPr>
              <a:xfrm>
                <a:off x="5177375" y="884675"/>
                <a:ext cx="25" cy="2279075"/>
              </a:xfrm>
              <a:custGeom>
                <a:avLst/>
                <a:gdLst/>
                <a:ahLst/>
                <a:cxnLst/>
                <a:rect l="l" t="t" r="r" b="b"/>
                <a:pathLst>
                  <a:path w="1" h="91163" fill="none" extrusionOk="0">
                    <a:moveTo>
                      <a:pt x="1" y="91162"/>
                    </a:moveTo>
                    <a:lnTo>
                      <a:pt x="1"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7" name="Google Shape;1767;p13"/>
              <p:cNvSpPr/>
              <p:nvPr/>
            </p:nvSpPr>
            <p:spPr>
              <a:xfrm>
                <a:off x="5054725" y="884675"/>
                <a:ext cx="25" cy="2279075"/>
              </a:xfrm>
              <a:custGeom>
                <a:avLst/>
                <a:gdLst/>
                <a:ahLst/>
                <a:cxnLst/>
                <a:rect l="l" t="t" r="r" b="b"/>
                <a:pathLst>
                  <a:path w="1" h="91163" fill="none" extrusionOk="0">
                    <a:moveTo>
                      <a:pt x="0" y="91162"/>
                    </a:moveTo>
                    <a:lnTo>
                      <a:pt x="0"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8" name="Google Shape;1768;p13"/>
              <p:cNvSpPr/>
              <p:nvPr/>
            </p:nvSpPr>
            <p:spPr>
              <a:xfrm>
                <a:off x="4931675" y="884675"/>
                <a:ext cx="25" cy="2279075"/>
              </a:xfrm>
              <a:custGeom>
                <a:avLst/>
                <a:gdLst/>
                <a:ahLst/>
                <a:cxnLst/>
                <a:rect l="l" t="t" r="r" b="b"/>
                <a:pathLst>
                  <a:path w="1" h="91163" fill="none" extrusionOk="0">
                    <a:moveTo>
                      <a:pt x="1" y="91162"/>
                    </a:moveTo>
                    <a:lnTo>
                      <a:pt x="1"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9" name="Google Shape;1769;p13"/>
              <p:cNvSpPr/>
              <p:nvPr/>
            </p:nvSpPr>
            <p:spPr>
              <a:xfrm>
                <a:off x="4809425" y="884675"/>
                <a:ext cx="25" cy="2279075"/>
              </a:xfrm>
              <a:custGeom>
                <a:avLst/>
                <a:gdLst/>
                <a:ahLst/>
                <a:cxnLst/>
                <a:rect l="l" t="t" r="r" b="b"/>
                <a:pathLst>
                  <a:path w="1" h="91163" fill="none" extrusionOk="0">
                    <a:moveTo>
                      <a:pt x="0" y="91162"/>
                    </a:moveTo>
                    <a:lnTo>
                      <a:pt x="0"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0" name="Google Shape;1770;p13"/>
              <p:cNvSpPr/>
              <p:nvPr/>
            </p:nvSpPr>
            <p:spPr>
              <a:xfrm>
                <a:off x="4686775" y="884675"/>
                <a:ext cx="25" cy="2279075"/>
              </a:xfrm>
              <a:custGeom>
                <a:avLst/>
                <a:gdLst/>
                <a:ahLst/>
                <a:cxnLst/>
                <a:rect l="l" t="t" r="r" b="b"/>
                <a:pathLst>
                  <a:path w="1" h="91163" fill="none" extrusionOk="0">
                    <a:moveTo>
                      <a:pt x="0" y="91162"/>
                    </a:moveTo>
                    <a:lnTo>
                      <a:pt x="0"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1" name="Google Shape;1771;p13"/>
              <p:cNvSpPr/>
              <p:nvPr/>
            </p:nvSpPr>
            <p:spPr>
              <a:xfrm>
                <a:off x="4563725" y="884675"/>
                <a:ext cx="25" cy="2279075"/>
              </a:xfrm>
              <a:custGeom>
                <a:avLst/>
                <a:gdLst/>
                <a:ahLst/>
                <a:cxnLst/>
                <a:rect l="l" t="t" r="r" b="b"/>
                <a:pathLst>
                  <a:path w="1" h="91163" fill="none" extrusionOk="0">
                    <a:moveTo>
                      <a:pt x="1" y="91162"/>
                    </a:moveTo>
                    <a:lnTo>
                      <a:pt x="1"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2" name="Google Shape;1772;p13"/>
              <p:cNvSpPr/>
              <p:nvPr/>
            </p:nvSpPr>
            <p:spPr>
              <a:xfrm>
                <a:off x="4441075" y="884675"/>
                <a:ext cx="25" cy="2279075"/>
              </a:xfrm>
              <a:custGeom>
                <a:avLst/>
                <a:gdLst/>
                <a:ahLst/>
                <a:cxnLst/>
                <a:rect l="l" t="t" r="r" b="b"/>
                <a:pathLst>
                  <a:path w="1" h="91163" fill="none" extrusionOk="0">
                    <a:moveTo>
                      <a:pt x="1" y="91162"/>
                    </a:moveTo>
                    <a:lnTo>
                      <a:pt x="1"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3" name="Google Shape;1773;p13"/>
              <p:cNvSpPr/>
              <p:nvPr/>
            </p:nvSpPr>
            <p:spPr>
              <a:xfrm>
                <a:off x="4318025" y="884675"/>
                <a:ext cx="25" cy="2279075"/>
              </a:xfrm>
              <a:custGeom>
                <a:avLst/>
                <a:gdLst/>
                <a:ahLst/>
                <a:cxnLst/>
                <a:rect l="l" t="t" r="r" b="b"/>
                <a:pathLst>
                  <a:path w="1" h="91163" fill="none" extrusionOk="0">
                    <a:moveTo>
                      <a:pt x="1" y="91162"/>
                    </a:moveTo>
                    <a:lnTo>
                      <a:pt x="1"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4" name="Google Shape;1774;p13"/>
              <p:cNvSpPr/>
              <p:nvPr/>
            </p:nvSpPr>
            <p:spPr>
              <a:xfrm>
                <a:off x="4195000" y="884675"/>
                <a:ext cx="25" cy="2279075"/>
              </a:xfrm>
              <a:custGeom>
                <a:avLst/>
                <a:gdLst/>
                <a:ahLst/>
                <a:cxnLst/>
                <a:rect l="l" t="t" r="r" b="b"/>
                <a:pathLst>
                  <a:path w="1" h="91163" fill="none" extrusionOk="0">
                    <a:moveTo>
                      <a:pt x="0" y="91162"/>
                    </a:moveTo>
                    <a:lnTo>
                      <a:pt x="0"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5" name="Google Shape;1775;p13"/>
              <p:cNvSpPr/>
              <p:nvPr/>
            </p:nvSpPr>
            <p:spPr>
              <a:xfrm>
                <a:off x="4073125" y="884675"/>
                <a:ext cx="25" cy="2279075"/>
              </a:xfrm>
              <a:custGeom>
                <a:avLst/>
                <a:gdLst/>
                <a:ahLst/>
                <a:cxnLst/>
                <a:rect l="l" t="t" r="r" b="b"/>
                <a:pathLst>
                  <a:path w="1" h="91163" fill="none" extrusionOk="0">
                    <a:moveTo>
                      <a:pt x="0" y="91162"/>
                    </a:moveTo>
                    <a:lnTo>
                      <a:pt x="0"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6" name="Google Shape;1776;p13"/>
              <p:cNvSpPr/>
              <p:nvPr/>
            </p:nvSpPr>
            <p:spPr>
              <a:xfrm>
                <a:off x="3950075" y="884675"/>
                <a:ext cx="25" cy="2279075"/>
              </a:xfrm>
              <a:custGeom>
                <a:avLst/>
                <a:gdLst/>
                <a:ahLst/>
                <a:cxnLst/>
                <a:rect l="l" t="t" r="r" b="b"/>
                <a:pathLst>
                  <a:path w="1" h="91163" fill="none" extrusionOk="0">
                    <a:moveTo>
                      <a:pt x="1" y="91162"/>
                    </a:moveTo>
                    <a:lnTo>
                      <a:pt x="1"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7" name="Google Shape;1777;p13"/>
              <p:cNvSpPr/>
              <p:nvPr/>
            </p:nvSpPr>
            <p:spPr>
              <a:xfrm>
                <a:off x="3827025" y="884675"/>
                <a:ext cx="25" cy="2279075"/>
              </a:xfrm>
              <a:custGeom>
                <a:avLst/>
                <a:gdLst/>
                <a:ahLst/>
                <a:cxnLst/>
                <a:rect l="l" t="t" r="r" b="b"/>
                <a:pathLst>
                  <a:path w="1" h="91163" fill="none" extrusionOk="0">
                    <a:moveTo>
                      <a:pt x="1" y="91162"/>
                    </a:moveTo>
                    <a:lnTo>
                      <a:pt x="1"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8" name="Google Shape;1778;p13"/>
              <p:cNvSpPr/>
              <p:nvPr/>
            </p:nvSpPr>
            <p:spPr>
              <a:xfrm>
                <a:off x="3704375" y="884675"/>
                <a:ext cx="25" cy="2279075"/>
              </a:xfrm>
              <a:custGeom>
                <a:avLst/>
                <a:gdLst/>
                <a:ahLst/>
                <a:cxnLst/>
                <a:rect l="l" t="t" r="r" b="b"/>
                <a:pathLst>
                  <a:path w="1" h="91163" fill="none" extrusionOk="0">
                    <a:moveTo>
                      <a:pt x="1" y="91162"/>
                    </a:moveTo>
                    <a:lnTo>
                      <a:pt x="1"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9" name="Google Shape;1779;p13"/>
              <p:cNvSpPr/>
              <p:nvPr/>
            </p:nvSpPr>
            <p:spPr>
              <a:xfrm>
                <a:off x="3581350" y="884675"/>
                <a:ext cx="25" cy="2279075"/>
              </a:xfrm>
              <a:custGeom>
                <a:avLst/>
                <a:gdLst/>
                <a:ahLst/>
                <a:cxnLst/>
                <a:rect l="l" t="t" r="r" b="b"/>
                <a:pathLst>
                  <a:path w="1" h="91163" fill="none" extrusionOk="0">
                    <a:moveTo>
                      <a:pt x="0" y="91162"/>
                    </a:moveTo>
                    <a:lnTo>
                      <a:pt x="0"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0" name="Google Shape;1780;p13"/>
              <p:cNvSpPr/>
              <p:nvPr/>
            </p:nvSpPr>
            <p:spPr>
              <a:xfrm>
                <a:off x="3458675" y="884675"/>
                <a:ext cx="25" cy="2279075"/>
              </a:xfrm>
              <a:custGeom>
                <a:avLst/>
                <a:gdLst/>
                <a:ahLst/>
                <a:cxnLst/>
                <a:rect l="l" t="t" r="r" b="b"/>
                <a:pathLst>
                  <a:path w="1" h="91163" fill="none" extrusionOk="0">
                    <a:moveTo>
                      <a:pt x="1" y="91162"/>
                    </a:moveTo>
                    <a:lnTo>
                      <a:pt x="1"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1" name="Google Shape;1781;p13"/>
              <p:cNvSpPr/>
              <p:nvPr/>
            </p:nvSpPr>
            <p:spPr>
              <a:xfrm>
                <a:off x="3336425" y="884675"/>
                <a:ext cx="25" cy="2279075"/>
              </a:xfrm>
              <a:custGeom>
                <a:avLst/>
                <a:gdLst/>
                <a:ahLst/>
                <a:cxnLst/>
                <a:rect l="l" t="t" r="r" b="b"/>
                <a:pathLst>
                  <a:path w="1" h="91163" fill="none" extrusionOk="0">
                    <a:moveTo>
                      <a:pt x="1" y="91162"/>
                    </a:moveTo>
                    <a:lnTo>
                      <a:pt x="1"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2" name="Google Shape;1782;p13"/>
              <p:cNvSpPr/>
              <p:nvPr/>
            </p:nvSpPr>
            <p:spPr>
              <a:xfrm>
                <a:off x="3213375" y="884675"/>
                <a:ext cx="25" cy="2279075"/>
              </a:xfrm>
              <a:custGeom>
                <a:avLst/>
                <a:gdLst/>
                <a:ahLst/>
                <a:cxnLst/>
                <a:rect l="l" t="t" r="r" b="b"/>
                <a:pathLst>
                  <a:path w="1" h="91163" fill="none" extrusionOk="0">
                    <a:moveTo>
                      <a:pt x="1" y="91162"/>
                    </a:moveTo>
                    <a:lnTo>
                      <a:pt x="1"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3" name="Google Shape;1783;p13"/>
              <p:cNvSpPr/>
              <p:nvPr/>
            </p:nvSpPr>
            <p:spPr>
              <a:xfrm>
                <a:off x="3090725" y="884675"/>
                <a:ext cx="25" cy="2279075"/>
              </a:xfrm>
              <a:custGeom>
                <a:avLst/>
                <a:gdLst/>
                <a:ahLst/>
                <a:cxnLst/>
                <a:rect l="l" t="t" r="r" b="b"/>
                <a:pathLst>
                  <a:path w="1" h="91163" fill="none" extrusionOk="0">
                    <a:moveTo>
                      <a:pt x="1" y="91162"/>
                    </a:moveTo>
                    <a:lnTo>
                      <a:pt x="1"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4" name="Google Shape;1784;p13"/>
              <p:cNvSpPr/>
              <p:nvPr/>
            </p:nvSpPr>
            <p:spPr>
              <a:xfrm>
                <a:off x="2967700" y="884675"/>
                <a:ext cx="25" cy="2279075"/>
              </a:xfrm>
              <a:custGeom>
                <a:avLst/>
                <a:gdLst/>
                <a:ahLst/>
                <a:cxnLst/>
                <a:rect l="l" t="t" r="r" b="b"/>
                <a:pathLst>
                  <a:path w="1" h="91163" fill="none" extrusionOk="0">
                    <a:moveTo>
                      <a:pt x="0" y="91162"/>
                    </a:moveTo>
                    <a:lnTo>
                      <a:pt x="0"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5" name="Google Shape;1785;p13"/>
              <p:cNvSpPr/>
              <p:nvPr/>
            </p:nvSpPr>
            <p:spPr>
              <a:xfrm>
                <a:off x="2845025" y="884675"/>
                <a:ext cx="25" cy="2279075"/>
              </a:xfrm>
              <a:custGeom>
                <a:avLst/>
                <a:gdLst/>
                <a:ahLst/>
                <a:cxnLst/>
                <a:rect l="l" t="t" r="r" b="b"/>
                <a:pathLst>
                  <a:path w="1" h="91163" fill="none" extrusionOk="0">
                    <a:moveTo>
                      <a:pt x="1" y="91162"/>
                    </a:moveTo>
                    <a:lnTo>
                      <a:pt x="1"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6" name="Google Shape;1786;p13"/>
              <p:cNvSpPr/>
              <p:nvPr/>
            </p:nvSpPr>
            <p:spPr>
              <a:xfrm>
                <a:off x="2722000" y="884675"/>
                <a:ext cx="25" cy="2279075"/>
              </a:xfrm>
              <a:custGeom>
                <a:avLst/>
                <a:gdLst/>
                <a:ahLst/>
                <a:cxnLst/>
                <a:rect l="l" t="t" r="r" b="b"/>
                <a:pathLst>
                  <a:path w="1" h="91163" fill="none" extrusionOk="0">
                    <a:moveTo>
                      <a:pt x="0" y="91162"/>
                    </a:moveTo>
                    <a:lnTo>
                      <a:pt x="0"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7" name="Google Shape;1787;p13"/>
              <p:cNvSpPr/>
              <p:nvPr/>
            </p:nvSpPr>
            <p:spPr>
              <a:xfrm>
                <a:off x="2599725" y="884675"/>
                <a:ext cx="25" cy="2279075"/>
              </a:xfrm>
              <a:custGeom>
                <a:avLst/>
                <a:gdLst/>
                <a:ahLst/>
                <a:cxnLst/>
                <a:rect l="l" t="t" r="r" b="b"/>
                <a:pathLst>
                  <a:path w="1" h="91163" fill="none" extrusionOk="0">
                    <a:moveTo>
                      <a:pt x="1" y="91162"/>
                    </a:moveTo>
                    <a:lnTo>
                      <a:pt x="1"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8" name="Google Shape;1788;p13"/>
              <p:cNvSpPr/>
              <p:nvPr/>
            </p:nvSpPr>
            <p:spPr>
              <a:xfrm>
                <a:off x="2477075" y="884675"/>
                <a:ext cx="25" cy="2279075"/>
              </a:xfrm>
              <a:custGeom>
                <a:avLst/>
                <a:gdLst/>
                <a:ahLst/>
                <a:cxnLst/>
                <a:rect l="l" t="t" r="r" b="b"/>
                <a:pathLst>
                  <a:path w="1" h="91163" fill="none" extrusionOk="0">
                    <a:moveTo>
                      <a:pt x="1" y="91162"/>
                    </a:moveTo>
                    <a:lnTo>
                      <a:pt x="1"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9" name="Google Shape;1789;p13"/>
              <p:cNvSpPr/>
              <p:nvPr/>
            </p:nvSpPr>
            <p:spPr>
              <a:xfrm>
                <a:off x="2354050" y="884675"/>
                <a:ext cx="25" cy="2279075"/>
              </a:xfrm>
              <a:custGeom>
                <a:avLst/>
                <a:gdLst/>
                <a:ahLst/>
                <a:cxnLst/>
                <a:rect l="l" t="t" r="r" b="b"/>
                <a:pathLst>
                  <a:path w="1" h="91163" fill="none" extrusionOk="0">
                    <a:moveTo>
                      <a:pt x="0" y="91162"/>
                    </a:moveTo>
                    <a:lnTo>
                      <a:pt x="0"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0" name="Google Shape;1790;p13"/>
              <p:cNvSpPr/>
              <p:nvPr/>
            </p:nvSpPr>
            <p:spPr>
              <a:xfrm>
                <a:off x="2231400" y="1004975"/>
                <a:ext cx="3069050" cy="25"/>
              </a:xfrm>
              <a:custGeom>
                <a:avLst/>
                <a:gdLst/>
                <a:ahLst/>
                <a:cxnLst/>
                <a:rect l="l" t="t" r="r" b="b"/>
                <a:pathLst>
                  <a:path w="122762" h="1" fill="none" extrusionOk="0">
                    <a:moveTo>
                      <a:pt x="0" y="1"/>
                    </a:moveTo>
                    <a:lnTo>
                      <a:pt x="122761"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1" name="Google Shape;1791;p13"/>
              <p:cNvSpPr/>
              <p:nvPr/>
            </p:nvSpPr>
            <p:spPr>
              <a:xfrm>
                <a:off x="2231400" y="1124500"/>
                <a:ext cx="3069050" cy="25"/>
              </a:xfrm>
              <a:custGeom>
                <a:avLst/>
                <a:gdLst/>
                <a:ahLst/>
                <a:cxnLst/>
                <a:rect l="l" t="t" r="r" b="b"/>
                <a:pathLst>
                  <a:path w="122762" h="1" fill="none" extrusionOk="0">
                    <a:moveTo>
                      <a:pt x="0" y="0"/>
                    </a:moveTo>
                    <a:lnTo>
                      <a:pt x="122761" y="0"/>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2" name="Google Shape;1792;p13"/>
              <p:cNvSpPr/>
              <p:nvPr/>
            </p:nvSpPr>
            <p:spPr>
              <a:xfrm>
                <a:off x="2231400" y="1244800"/>
                <a:ext cx="3069050" cy="25"/>
              </a:xfrm>
              <a:custGeom>
                <a:avLst/>
                <a:gdLst/>
                <a:ahLst/>
                <a:cxnLst/>
                <a:rect l="l" t="t" r="r" b="b"/>
                <a:pathLst>
                  <a:path w="122762" h="1" fill="none" extrusionOk="0">
                    <a:moveTo>
                      <a:pt x="0" y="0"/>
                    </a:moveTo>
                    <a:lnTo>
                      <a:pt x="122761" y="0"/>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3" name="Google Shape;1793;p13"/>
              <p:cNvSpPr/>
              <p:nvPr/>
            </p:nvSpPr>
            <p:spPr>
              <a:xfrm>
                <a:off x="2231400" y="1364325"/>
                <a:ext cx="3069050" cy="0"/>
              </a:xfrm>
              <a:custGeom>
                <a:avLst/>
                <a:gdLst/>
                <a:ahLst/>
                <a:cxnLst/>
                <a:rect l="l" t="t" r="r" b="b"/>
                <a:pathLst>
                  <a:path w="122762" fill="none" extrusionOk="0">
                    <a:moveTo>
                      <a:pt x="0" y="0"/>
                    </a:moveTo>
                    <a:lnTo>
                      <a:pt x="122761" y="0"/>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4" name="Google Shape;1794;p13"/>
              <p:cNvSpPr/>
              <p:nvPr/>
            </p:nvSpPr>
            <p:spPr>
              <a:xfrm>
                <a:off x="2231400" y="1484625"/>
                <a:ext cx="3069050" cy="25"/>
              </a:xfrm>
              <a:custGeom>
                <a:avLst/>
                <a:gdLst/>
                <a:ahLst/>
                <a:cxnLst/>
                <a:rect l="l" t="t" r="r" b="b"/>
                <a:pathLst>
                  <a:path w="122762" h="1" fill="none" extrusionOk="0">
                    <a:moveTo>
                      <a:pt x="0" y="0"/>
                    </a:moveTo>
                    <a:lnTo>
                      <a:pt x="122761" y="0"/>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5" name="Google Shape;1795;p13"/>
              <p:cNvSpPr/>
              <p:nvPr/>
            </p:nvSpPr>
            <p:spPr>
              <a:xfrm>
                <a:off x="2231400" y="1604125"/>
                <a:ext cx="3069050" cy="25"/>
              </a:xfrm>
              <a:custGeom>
                <a:avLst/>
                <a:gdLst/>
                <a:ahLst/>
                <a:cxnLst/>
                <a:rect l="l" t="t" r="r" b="b"/>
                <a:pathLst>
                  <a:path w="122762" h="1" fill="none" extrusionOk="0">
                    <a:moveTo>
                      <a:pt x="0" y="1"/>
                    </a:moveTo>
                    <a:lnTo>
                      <a:pt x="122761"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6" name="Google Shape;1796;p13"/>
              <p:cNvSpPr/>
              <p:nvPr/>
            </p:nvSpPr>
            <p:spPr>
              <a:xfrm>
                <a:off x="2231400" y="1724425"/>
                <a:ext cx="3069050" cy="25"/>
              </a:xfrm>
              <a:custGeom>
                <a:avLst/>
                <a:gdLst/>
                <a:ahLst/>
                <a:cxnLst/>
                <a:rect l="l" t="t" r="r" b="b"/>
                <a:pathLst>
                  <a:path w="122762" h="1" fill="none" extrusionOk="0">
                    <a:moveTo>
                      <a:pt x="0" y="1"/>
                    </a:moveTo>
                    <a:lnTo>
                      <a:pt x="122761"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7" name="Google Shape;1797;p13"/>
              <p:cNvSpPr/>
              <p:nvPr/>
            </p:nvSpPr>
            <p:spPr>
              <a:xfrm>
                <a:off x="2231400" y="1844725"/>
                <a:ext cx="3069050" cy="25"/>
              </a:xfrm>
              <a:custGeom>
                <a:avLst/>
                <a:gdLst/>
                <a:ahLst/>
                <a:cxnLst/>
                <a:rect l="l" t="t" r="r" b="b"/>
                <a:pathLst>
                  <a:path w="122762" h="1" fill="none" extrusionOk="0">
                    <a:moveTo>
                      <a:pt x="0" y="1"/>
                    </a:moveTo>
                    <a:lnTo>
                      <a:pt x="122761"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8" name="Google Shape;1798;p13"/>
              <p:cNvSpPr/>
              <p:nvPr/>
            </p:nvSpPr>
            <p:spPr>
              <a:xfrm>
                <a:off x="2231400" y="1964250"/>
                <a:ext cx="3069050" cy="25"/>
              </a:xfrm>
              <a:custGeom>
                <a:avLst/>
                <a:gdLst/>
                <a:ahLst/>
                <a:cxnLst/>
                <a:rect l="l" t="t" r="r" b="b"/>
                <a:pathLst>
                  <a:path w="122762" h="1" fill="none" extrusionOk="0">
                    <a:moveTo>
                      <a:pt x="0" y="0"/>
                    </a:moveTo>
                    <a:lnTo>
                      <a:pt x="122761" y="0"/>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9" name="Google Shape;1799;p13"/>
              <p:cNvSpPr/>
              <p:nvPr/>
            </p:nvSpPr>
            <p:spPr>
              <a:xfrm>
                <a:off x="2231400" y="2084550"/>
                <a:ext cx="3069050" cy="25"/>
              </a:xfrm>
              <a:custGeom>
                <a:avLst/>
                <a:gdLst/>
                <a:ahLst/>
                <a:cxnLst/>
                <a:rect l="l" t="t" r="r" b="b"/>
                <a:pathLst>
                  <a:path w="122762" h="1" fill="none" extrusionOk="0">
                    <a:moveTo>
                      <a:pt x="0" y="0"/>
                    </a:moveTo>
                    <a:lnTo>
                      <a:pt x="122761" y="0"/>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0" name="Google Shape;1800;p13"/>
              <p:cNvSpPr/>
              <p:nvPr/>
            </p:nvSpPr>
            <p:spPr>
              <a:xfrm>
                <a:off x="2231400" y="2204075"/>
                <a:ext cx="3069050" cy="25"/>
              </a:xfrm>
              <a:custGeom>
                <a:avLst/>
                <a:gdLst/>
                <a:ahLst/>
                <a:cxnLst/>
                <a:rect l="l" t="t" r="r" b="b"/>
                <a:pathLst>
                  <a:path w="122762" h="1" fill="none" extrusionOk="0">
                    <a:moveTo>
                      <a:pt x="0" y="0"/>
                    </a:moveTo>
                    <a:lnTo>
                      <a:pt x="122761" y="0"/>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1" name="Google Shape;1801;p13"/>
              <p:cNvSpPr/>
              <p:nvPr/>
            </p:nvSpPr>
            <p:spPr>
              <a:xfrm>
                <a:off x="2231400" y="2324375"/>
                <a:ext cx="3069050" cy="25"/>
              </a:xfrm>
              <a:custGeom>
                <a:avLst/>
                <a:gdLst/>
                <a:ahLst/>
                <a:cxnLst/>
                <a:rect l="l" t="t" r="r" b="b"/>
                <a:pathLst>
                  <a:path w="122762" h="1" fill="none" extrusionOk="0">
                    <a:moveTo>
                      <a:pt x="0" y="0"/>
                    </a:moveTo>
                    <a:lnTo>
                      <a:pt x="122761" y="0"/>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2" name="Google Shape;1802;p13"/>
              <p:cNvSpPr/>
              <p:nvPr/>
            </p:nvSpPr>
            <p:spPr>
              <a:xfrm>
                <a:off x="2231400" y="2444275"/>
                <a:ext cx="3069050" cy="25"/>
              </a:xfrm>
              <a:custGeom>
                <a:avLst/>
                <a:gdLst/>
                <a:ahLst/>
                <a:cxnLst/>
                <a:rect l="l" t="t" r="r" b="b"/>
                <a:pathLst>
                  <a:path w="122762" h="1" fill="none" extrusionOk="0">
                    <a:moveTo>
                      <a:pt x="0" y="0"/>
                    </a:moveTo>
                    <a:lnTo>
                      <a:pt x="122761" y="0"/>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3" name="Google Shape;1803;p13"/>
              <p:cNvSpPr/>
              <p:nvPr/>
            </p:nvSpPr>
            <p:spPr>
              <a:xfrm>
                <a:off x="2231400" y="2564175"/>
                <a:ext cx="3069050" cy="25"/>
              </a:xfrm>
              <a:custGeom>
                <a:avLst/>
                <a:gdLst/>
                <a:ahLst/>
                <a:cxnLst/>
                <a:rect l="l" t="t" r="r" b="b"/>
                <a:pathLst>
                  <a:path w="122762" h="1" fill="none" extrusionOk="0">
                    <a:moveTo>
                      <a:pt x="0" y="1"/>
                    </a:moveTo>
                    <a:lnTo>
                      <a:pt x="122761"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4" name="Google Shape;1804;p13"/>
              <p:cNvSpPr/>
              <p:nvPr/>
            </p:nvSpPr>
            <p:spPr>
              <a:xfrm>
                <a:off x="2231400" y="2684100"/>
                <a:ext cx="3069050" cy="25"/>
              </a:xfrm>
              <a:custGeom>
                <a:avLst/>
                <a:gdLst/>
                <a:ahLst/>
                <a:cxnLst/>
                <a:rect l="l" t="t" r="r" b="b"/>
                <a:pathLst>
                  <a:path w="122762" h="1" fill="none" extrusionOk="0">
                    <a:moveTo>
                      <a:pt x="0" y="0"/>
                    </a:moveTo>
                    <a:lnTo>
                      <a:pt x="122761" y="0"/>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805" name="Google Shape;1805;p13"/>
            <p:cNvSpPr/>
            <p:nvPr/>
          </p:nvSpPr>
          <p:spPr>
            <a:xfrm>
              <a:off x="3683694" y="310089"/>
              <a:ext cx="3252469" cy="4492798"/>
            </a:xfrm>
            <a:custGeom>
              <a:avLst/>
              <a:gdLst/>
              <a:ahLst/>
              <a:cxnLst/>
              <a:rect l="l" t="t" r="r" b="b"/>
              <a:pathLst>
                <a:path w="89329" h="136352" extrusionOk="0">
                  <a:moveTo>
                    <a:pt x="1" y="1"/>
                  </a:moveTo>
                  <a:lnTo>
                    <a:pt x="1" y="136352"/>
                  </a:lnTo>
                  <a:lnTo>
                    <a:pt x="88498" y="136352"/>
                  </a:lnTo>
                  <a:cubicBezTo>
                    <a:pt x="88952" y="136352"/>
                    <a:pt x="89329" y="135975"/>
                    <a:pt x="89329" y="135521"/>
                  </a:cubicBezTo>
                  <a:lnTo>
                    <a:pt x="89329" y="831"/>
                  </a:lnTo>
                  <a:cubicBezTo>
                    <a:pt x="89329" y="377"/>
                    <a:pt x="88952" y="1"/>
                    <a:pt x="88498" y="1"/>
                  </a:cubicBezTo>
                  <a:close/>
                </a:path>
              </a:pathLst>
            </a:custGeom>
            <a:solidFill>
              <a:srgbClr val="FFFB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6" name="Google Shape;1806;p13"/>
            <p:cNvSpPr/>
            <p:nvPr/>
          </p:nvSpPr>
          <p:spPr>
            <a:xfrm>
              <a:off x="6199822" y="2938093"/>
              <a:ext cx="865063" cy="254361"/>
            </a:xfrm>
            <a:custGeom>
              <a:avLst/>
              <a:gdLst/>
              <a:ahLst/>
              <a:cxnLst/>
              <a:rect l="l" t="t" r="r" b="b"/>
              <a:pathLst>
                <a:path w="24876" h="7462" extrusionOk="0">
                  <a:moveTo>
                    <a:pt x="0" y="1"/>
                  </a:moveTo>
                  <a:lnTo>
                    <a:pt x="0" y="7462"/>
                  </a:lnTo>
                  <a:lnTo>
                    <a:pt x="24875" y="7462"/>
                  </a:lnTo>
                  <a:lnTo>
                    <a:pt x="248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7" name="Google Shape;1807;p13"/>
            <p:cNvSpPr/>
            <p:nvPr/>
          </p:nvSpPr>
          <p:spPr>
            <a:xfrm>
              <a:off x="6164906" y="4010476"/>
              <a:ext cx="865098" cy="254361"/>
            </a:xfrm>
            <a:custGeom>
              <a:avLst/>
              <a:gdLst/>
              <a:ahLst/>
              <a:cxnLst/>
              <a:rect l="l" t="t" r="r" b="b"/>
              <a:pathLst>
                <a:path w="24877" h="7462" extrusionOk="0">
                  <a:moveTo>
                    <a:pt x="1" y="0"/>
                  </a:moveTo>
                  <a:lnTo>
                    <a:pt x="1" y="7461"/>
                  </a:lnTo>
                  <a:lnTo>
                    <a:pt x="24876" y="7461"/>
                  </a:lnTo>
                  <a:lnTo>
                    <a:pt x="248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8" name="Google Shape;1808;p13"/>
            <p:cNvSpPr/>
            <p:nvPr/>
          </p:nvSpPr>
          <p:spPr>
            <a:xfrm>
              <a:off x="6206882" y="3300894"/>
              <a:ext cx="865063" cy="253850"/>
            </a:xfrm>
            <a:custGeom>
              <a:avLst/>
              <a:gdLst/>
              <a:ahLst/>
              <a:cxnLst/>
              <a:rect l="l" t="t" r="r" b="b"/>
              <a:pathLst>
                <a:path w="24876" h="7447" extrusionOk="0">
                  <a:moveTo>
                    <a:pt x="1" y="1"/>
                  </a:moveTo>
                  <a:lnTo>
                    <a:pt x="1" y="7446"/>
                  </a:lnTo>
                  <a:lnTo>
                    <a:pt x="24876" y="7446"/>
                  </a:lnTo>
                  <a:lnTo>
                    <a:pt x="2487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809" name="Google Shape;1809;p13"/>
            <p:cNvGrpSpPr/>
            <p:nvPr/>
          </p:nvGrpSpPr>
          <p:grpSpPr>
            <a:xfrm>
              <a:off x="-107501" y="286490"/>
              <a:ext cx="6970939" cy="4599204"/>
              <a:chOff x="-319500" y="1433275"/>
              <a:chExt cx="7595271" cy="3489532"/>
            </a:xfrm>
          </p:grpSpPr>
          <p:sp>
            <p:nvSpPr>
              <p:cNvPr id="1810" name="Google Shape;1810;p13"/>
              <p:cNvSpPr/>
              <p:nvPr/>
            </p:nvSpPr>
            <p:spPr>
              <a:xfrm>
                <a:off x="-319500" y="1459532"/>
                <a:ext cx="4091434" cy="3463275"/>
              </a:xfrm>
              <a:custGeom>
                <a:avLst/>
                <a:gdLst/>
                <a:ahLst/>
                <a:cxnLst/>
                <a:rect l="l" t="t" r="r" b="b"/>
                <a:pathLst>
                  <a:path w="85959" h="138531" extrusionOk="0">
                    <a:moveTo>
                      <a:pt x="85959" y="1"/>
                    </a:moveTo>
                    <a:lnTo>
                      <a:pt x="816" y="95"/>
                    </a:lnTo>
                    <a:cubicBezTo>
                      <a:pt x="361" y="95"/>
                      <a:pt x="1" y="471"/>
                      <a:pt x="1" y="926"/>
                    </a:cubicBezTo>
                    <a:lnTo>
                      <a:pt x="1" y="137700"/>
                    </a:lnTo>
                    <a:cubicBezTo>
                      <a:pt x="1" y="138170"/>
                      <a:pt x="361" y="138531"/>
                      <a:pt x="816" y="138531"/>
                    </a:cubicBezTo>
                    <a:lnTo>
                      <a:pt x="85959" y="136352"/>
                    </a:lnTo>
                    <a:lnTo>
                      <a:pt x="85959" y="1"/>
                    </a:ln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1" name="Google Shape;1811;p13"/>
              <p:cNvSpPr/>
              <p:nvPr/>
            </p:nvSpPr>
            <p:spPr>
              <a:xfrm>
                <a:off x="-284725" y="1433282"/>
                <a:ext cx="4066826" cy="3460925"/>
              </a:xfrm>
              <a:custGeom>
                <a:avLst/>
                <a:gdLst/>
                <a:ahLst/>
                <a:cxnLst/>
                <a:rect l="l" t="t" r="r" b="b"/>
                <a:pathLst>
                  <a:path w="85442" h="138437" extrusionOk="0">
                    <a:moveTo>
                      <a:pt x="816" y="1"/>
                    </a:moveTo>
                    <a:cubicBezTo>
                      <a:pt x="361" y="1"/>
                      <a:pt x="1" y="377"/>
                      <a:pt x="1" y="831"/>
                    </a:cubicBezTo>
                    <a:lnTo>
                      <a:pt x="1" y="137606"/>
                    </a:lnTo>
                    <a:cubicBezTo>
                      <a:pt x="1" y="138076"/>
                      <a:pt x="361" y="138436"/>
                      <a:pt x="816" y="138436"/>
                    </a:cubicBezTo>
                    <a:lnTo>
                      <a:pt x="85442" y="137402"/>
                    </a:lnTo>
                    <a:lnTo>
                      <a:pt x="85442" y="1051"/>
                    </a:lnTo>
                    <a:lnTo>
                      <a:pt x="816" y="1"/>
                    </a:lnTo>
                    <a:close/>
                  </a:path>
                </a:pathLst>
              </a:custGeom>
              <a:solidFill>
                <a:srgbClr val="FFFE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2" name="Google Shape;1812;p13"/>
              <p:cNvSpPr/>
              <p:nvPr/>
            </p:nvSpPr>
            <p:spPr>
              <a:xfrm>
                <a:off x="3777676" y="1459525"/>
                <a:ext cx="3498095" cy="3463275"/>
              </a:xfrm>
              <a:custGeom>
                <a:avLst/>
                <a:gdLst/>
                <a:ahLst/>
                <a:cxnLst/>
                <a:rect l="l" t="t" r="r" b="b"/>
                <a:pathLst>
                  <a:path w="85943" h="138531" extrusionOk="0">
                    <a:moveTo>
                      <a:pt x="1" y="1"/>
                    </a:moveTo>
                    <a:lnTo>
                      <a:pt x="1" y="136352"/>
                    </a:lnTo>
                    <a:lnTo>
                      <a:pt x="85128" y="138531"/>
                    </a:lnTo>
                    <a:cubicBezTo>
                      <a:pt x="85583" y="138531"/>
                      <a:pt x="85943" y="138170"/>
                      <a:pt x="85943" y="137700"/>
                    </a:cubicBezTo>
                    <a:lnTo>
                      <a:pt x="85943" y="926"/>
                    </a:lnTo>
                    <a:cubicBezTo>
                      <a:pt x="85943" y="471"/>
                      <a:pt x="85583" y="95"/>
                      <a:pt x="85128" y="95"/>
                    </a:cubicBezTo>
                    <a:lnTo>
                      <a:pt x="1" y="1"/>
                    </a:ln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3" name="Google Shape;1813;p13"/>
              <p:cNvSpPr/>
              <p:nvPr/>
            </p:nvSpPr>
            <p:spPr>
              <a:xfrm>
                <a:off x="3777676" y="1433275"/>
                <a:ext cx="3477052" cy="3460925"/>
              </a:xfrm>
              <a:custGeom>
                <a:avLst/>
                <a:gdLst/>
                <a:ahLst/>
                <a:cxnLst/>
                <a:rect l="l" t="t" r="r" b="b"/>
                <a:pathLst>
                  <a:path w="85426" h="138437" extrusionOk="0">
                    <a:moveTo>
                      <a:pt x="84611" y="1"/>
                    </a:moveTo>
                    <a:lnTo>
                      <a:pt x="1" y="1051"/>
                    </a:lnTo>
                    <a:lnTo>
                      <a:pt x="1" y="137402"/>
                    </a:lnTo>
                    <a:lnTo>
                      <a:pt x="84611" y="138436"/>
                    </a:lnTo>
                    <a:cubicBezTo>
                      <a:pt x="85065" y="138436"/>
                      <a:pt x="85426" y="138076"/>
                      <a:pt x="85426" y="137606"/>
                    </a:cubicBezTo>
                    <a:lnTo>
                      <a:pt x="85426" y="831"/>
                    </a:lnTo>
                    <a:cubicBezTo>
                      <a:pt x="85426" y="377"/>
                      <a:pt x="85065" y="1"/>
                      <a:pt x="84611" y="1"/>
                    </a:cubicBezTo>
                    <a:close/>
                  </a:path>
                </a:pathLst>
              </a:custGeom>
              <a:solidFill>
                <a:srgbClr val="FFFE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1814" name="Google Shape;1814;p13"/>
          <p:cNvSpPr txBox="1">
            <a:spLocks noGrp="1"/>
          </p:cNvSpPr>
          <p:nvPr>
            <p:ph type="title"/>
          </p:nvPr>
        </p:nvSpPr>
        <p:spPr>
          <a:xfrm>
            <a:off x="1870575" y="445025"/>
            <a:ext cx="3914400" cy="526800"/>
          </a:xfrm>
          <a:prstGeom prst="rect">
            <a:avLst/>
          </a:prstGeom>
        </p:spPr>
        <p:txBody>
          <a:bodyPr spcFirstLastPara="1" wrap="square" lIns="0" tIns="0" rIns="0" bIns="0" anchor="t" anchorCtr="0">
            <a:noAutofit/>
          </a:bodyPr>
          <a:lstStyle>
            <a:lvl1pPr lvl="0" algn="ctr" rtl="0">
              <a:spcBef>
                <a:spcPts val="0"/>
              </a:spcBef>
              <a:spcAft>
                <a:spcPts val="0"/>
              </a:spcAft>
              <a:buSzPts val="3000"/>
              <a:buNone/>
              <a:defRPr sz="3000" b="1">
                <a:latin typeface="Secular One"/>
                <a:ea typeface="Secular One"/>
                <a:cs typeface="Secular One"/>
                <a:sym typeface="Secular 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15" name="Google Shape;1815;p13"/>
          <p:cNvSpPr txBox="1">
            <a:spLocks noGrp="1"/>
          </p:cNvSpPr>
          <p:nvPr>
            <p:ph type="subTitle" idx="1"/>
          </p:nvPr>
        </p:nvSpPr>
        <p:spPr>
          <a:xfrm>
            <a:off x="1466201" y="1971430"/>
            <a:ext cx="2284200" cy="6675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1600"/>
              <a:buNone/>
              <a:defRPr sz="14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816" name="Google Shape;1816;p13">
            <a:hlinkClick r:id="rId2" action="ppaction://hlinksldjump"/>
          </p:cNvPr>
          <p:cNvSpPr txBox="1">
            <a:spLocks noGrp="1"/>
          </p:cNvSpPr>
          <p:nvPr>
            <p:ph type="title" idx="2"/>
          </p:nvPr>
        </p:nvSpPr>
        <p:spPr>
          <a:xfrm>
            <a:off x="1466320" y="1575674"/>
            <a:ext cx="2284200" cy="342000"/>
          </a:xfrm>
          <a:prstGeom prst="rect">
            <a:avLst/>
          </a:prstGeom>
        </p:spPr>
        <p:txBody>
          <a:bodyPr spcFirstLastPara="1" wrap="square" lIns="0" tIns="0" rIns="0" bIns="0" anchor="ctr" anchorCtr="0">
            <a:noAutofit/>
          </a:bodyPr>
          <a:lstStyle>
            <a:lvl1pPr lvl="0" rtl="0">
              <a:spcBef>
                <a:spcPts val="0"/>
              </a:spcBef>
              <a:spcAft>
                <a:spcPts val="0"/>
              </a:spcAft>
              <a:buSzPts val="2000"/>
              <a:buNone/>
              <a:defRPr sz="2000" b="0">
                <a:solidFill>
                  <a:schemeClr val="accent2"/>
                </a:solidFill>
                <a:latin typeface="Secular One"/>
                <a:ea typeface="Secular One"/>
                <a:cs typeface="Secular One"/>
                <a:sym typeface="Secular One"/>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817" name="Google Shape;1817;p13">
            <a:hlinkClick r:id="rId2" action="ppaction://hlinksldjump"/>
          </p:cNvPr>
          <p:cNvSpPr txBox="1">
            <a:spLocks noGrp="1"/>
          </p:cNvSpPr>
          <p:nvPr>
            <p:ph type="title" idx="3" hasCustomPrompt="1"/>
          </p:nvPr>
        </p:nvSpPr>
        <p:spPr>
          <a:xfrm>
            <a:off x="624825" y="1526638"/>
            <a:ext cx="765000" cy="987000"/>
          </a:xfrm>
          <a:prstGeom prst="rect">
            <a:avLst/>
          </a:prstGeom>
        </p:spPr>
        <p:txBody>
          <a:bodyPr spcFirstLastPara="1" wrap="square" lIns="0" tIns="0" rIns="0" bIns="0" anchor="ctr" anchorCtr="0">
            <a:noAutofit/>
          </a:bodyPr>
          <a:lstStyle>
            <a:lvl1pPr lvl="0" algn="ctr" rtl="0">
              <a:spcBef>
                <a:spcPts val="0"/>
              </a:spcBef>
              <a:spcAft>
                <a:spcPts val="0"/>
              </a:spcAft>
              <a:buSzPts val="4800"/>
              <a:buNone/>
              <a:defRPr b="0">
                <a:solidFill>
                  <a:schemeClr val="accent2"/>
                </a:solidFill>
                <a:latin typeface="Secular One"/>
                <a:ea typeface="Secular One"/>
                <a:cs typeface="Secular One"/>
                <a:sym typeface="Secular One"/>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1818" name="Google Shape;1818;p13"/>
          <p:cNvSpPr txBox="1">
            <a:spLocks noGrp="1"/>
          </p:cNvSpPr>
          <p:nvPr>
            <p:ph type="subTitle" idx="4"/>
          </p:nvPr>
        </p:nvSpPr>
        <p:spPr>
          <a:xfrm>
            <a:off x="4896403" y="1971430"/>
            <a:ext cx="2284200" cy="6675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1600"/>
              <a:buNone/>
              <a:defRPr sz="14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819" name="Google Shape;1819;p13">
            <a:hlinkClick r:id="rId3" action="ppaction://hlinksldjump"/>
          </p:cNvPr>
          <p:cNvSpPr txBox="1">
            <a:spLocks noGrp="1"/>
          </p:cNvSpPr>
          <p:nvPr>
            <p:ph type="title" idx="5"/>
          </p:nvPr>
        </p:nvSpPr>
        <p:spPr>
          <a:xfrm>
            <a:off x="4896523" y="1575674"/>
            <a:ext cx="2284200" cy="342000"/>
          </a:xfrm>
          <a:prstGeom prst="rect">
            <a:avLst/>
          </a:prstGeom>
        </p:spPr>
        <p:txBody>
          <a:bodyPr spcFirstLastPara="1" wrap="square" lIns="0" tIns="0" rIns="0" bIns="0" anchor="ctr" anchorCtr="0">
            <a:noAutofit/>
          </a:bodyPr>
          <a:lstStyle>
            <a:lvl1pPr lvl="0" rtl="0">
              <a:spcBef>
                <a:spcPts val="0"/>
              </a:spcBef>
              <a:spcAft>
                <a:spcPts val="0"/>
              </a:spcAft>
              <a:buSzPts val="2000"/>
              <a:buNone/>
              <a:defRPr sz="2000" b="0">
                <a:solidFill>
                  <a:schemeClr val="accent2"/>
                </a:solidFill>
                <a:latin typeface="Secular One"/>
                <a:ea typeface="Secular One"/>
                <a:cs typeface="Secular One"/>
                <a:sym typeface="Secular One"/>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820" name="Google Shape;1820;p13">
            <a:hlinkClick r:id="rId3" action="ppaction://hlinksldjump"/>
          </p:cNvPr>
          <p:cNvSpPr txBox="1">
            <a:spLocks noGrp="1"/>
          </p:cNvSpPr>
          <p:nvPr>
            <p:ph type="title" idx="6" hasCustomPrompt="1"/>
          </p:nvPr>
        </p:nvSpPr>
        <p:spPr>
          <a:xfrm>
            <a:off x="4131553" y="1526638"/>
            <a:ext cx="765000" cy="987000"/>
          </a:xfrm>
          <a:prstGeom prst="rect">
            <a:avLst/>
          </a:prstGeom>
        </p:spPr>
        <p:txBody>
          <a:bodyPr spcFirstLastPara="1" wrap="square" lIns="0" tIns="0" rIns="0" bIns="0" anchor="ctr" anchorCtr="0">
            <a:noAutofit/>
          </a:bodyPr>
          <a:lstStyle>
            <a:lvl1pPr lvl="0" algn="ctr" rtl="0">
              <a:spcBef>
                <a:spcPts val="0"/>
              </a:spcBef>
              <a:spcAft>
                <a:spcPts val="0"/>
              </a:spcAft>
              <a:buSzPts val="4800"/>
              <a:buNone/>
              <a:defRPr b="0">
                <a:solidFill>
                  <a:schemeClr val="accent2"/>
                </a:solidFill>
                <a:latin typeface="Secular One"/>
                <a:ea typeface="Secular One"/>
                <a:cs typeface="Secular One"/>
                <a:sym typeface="Secular One"/>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1821" name="Google Shape;1821;p13"/>
          <p:cNvSpPr txBox="1">
            <a:spLocks noGrp="1"/>
          </p:cNvSpPr>
          <p:nvPr>
            <p:ph type="subTitle" idx="7"/>
          </p:nvPr>
        </p:nvSpPr>
        <p:spPr>
          <a:xfrm>
            <a:off x="1466201" y="3464358"/>
            <a:ext cx="2284200" cy="6675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1600"/>
              <a:buNone/>
              <a:defRPr sz="14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822" name="Google Shape;1822;p13">
            <a:hlinkClick r:id="rId4" action="ppaction://hlinksldjump"/>
          </p:cNvPr>
          <p:cNvSpPr txBox="1">
            <a:spLocks noGrp="1"/>
          </p:cNvSpPr>
          <p:nvPr>
            <p:ph type="title" idx="8"/>
          </p:nvPr>
        </p:nvSpPr>
        <p:spPr>
          <a:xfrm>
            <a:off x="1466374" y="3068594"/>
            <a:ext cx="2284200" cy="342000"/>
          </a:xfrm>
          <a:prstGeom prst="rect">
            <a:avLst/>
          </a:prstGeom>
        </p:spPr>
        <p:txBody>
          <a:bodyPr spcFirstLastPara="1" wrap="square" lIns="0" tIns="0" rIns="0" bIns="0" anchor="ctr" anchorCtr="0">
            <a:noAutofit/>
          </a:bodyPr>
          <a:lstStyle>
            <a:lvl1pPr lvl="0" rtl="0">
              <a:spcBef>
                <a:spcPts val="0"/>
              </a:spcBef>
              <a:spcAft>
                <a:spcPts val="0"/>
              </a:spcAft>
              <a:buSzPts val="2000"/>
              <a:buNone/>
              <a:defRPr sz="2000" b="0">
                <a:solidFill>
                  <a:schemeClr val="accent2"/>
                </a:solidFill>
                <a:latin typeface="Secular One"/>
                <a:ea typeface="Secular One"/>
                <a:cs typeface="Secular One"/>
                <a:sym typeface="Secular One"/>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823" name="Google Shape;1823;p13">
            <a:hlinkClick r:id="rId4" action="ppaction://hlinksldjump"/>
          </p:cNvPr>
          <p:cNvSpPr txBox="1">
            <a:spLocks noGrp="1"/>
          </p:cNvSpPr>
          <p:nvPr>
            <p:ph type="title" idx="9" hasCustomPrompt="1"/>
          </p:nvPr>
        </p:nvSpPr>
        <p:spPr>
          <a:xfrm>
            <a:off x="634625" y="3019566"/>
            <a:ext cx="765000" cy="987000"/>
          </a:xfrm>
          <a:prstGeom prst="rect">
            <a:avLst/>
          </a:prstGeom>
        </p:spPr>
        <p:txBody>
          <a:bodyPr spcFirstLastPara="1" wrap="square" lIns="0" tIns="0" rIns="0" bIns="0" anchor="ctr" anchorCtr="0">
            <a:noAutofit/>
          </a:bodyPr>
          <a:lstStyle>
            <a:lvl1pPr lvl="0" algn="ctr" rtl="0">
              <a:spcBef>
                <a:spcPts val="0"/>
              </a:spcBef>
              <a:spcAft>
                <a:spcPts val="0"/>
              </a:spcAft>
              <a:buSzPts val="4800"/>
              <a:buNone/>
              <a:defRPr b="0">
                <a:solidFill>
                  <a:schemeClr val="accent2"/>
                </a:solidFill>
                <a:latin typeface="Secular One"/>
                <a:ea typeface="Secular One"/>
                <a:cs typeface="Secular One"/>
                <a:sym typeface="Secular One"/>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1824" name="Google Shape;1824;p13"/>
          <p:cNvSpPr txBox="1">
            <a:spLocks noGrp="1"/>
          </p:cNvSpPr>
          <p:nvPr>
            <p:ph type="subTitle" idx="13"/>
          </p:nvPr>
        </p:nvSpPr>
        <p:spPr>
          <a:xfrm>
            <a:off x="4896403" y="3464358"/>
            <a:ext cx="2284200" cy="6675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1600"/>
              <a:buNone/>
              <a:defRPr sz="14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825" name="Google Shape;1825;p13">
            <a:hlinkClick r:id="rId5" action="ppaction://hlinksldjump"/>
          </p:cNvPr>
          <p:cNvSpPr txBox="1">
            <a:spLocks noGrp="1"/>
          </p:cNvSpPr>
          <p:nvPr>
            <p:ph type="title" idx="14"/>
          </p:nvPr>
        </p:nvSpPr>
        <p:spPr>
          <a:xfrm>
            <a:off x="4896523" y="3068594"/>
            <a:ext cx="2284200" cy="342000"/>
          </a:xfrm>
          <a:prstGeom prst="rect">
            <a:avLst/>
          </a:prstGeom>
        </p:spPr>
        <p:txBody>
          <a:bodyPr spcFirstLastPara="1" wrap="square" lIns="0" tIns="0" rIns="0" bIns="0" anchor="ctr" anchorCtr="0">
            <a:noAutofit/>
          </a:bodyPr>
          <a:lstStyle>
            <a:lvl1pPr lvl="0" rtl="0">
              <a:spcBef>
                <a:spcPts val="0"/>
              </a:spcBef>
              <a:spcAft>
                <a:spcPts val="0"/>
              </a:spcAft>
              <a:buSzPts val="2000"/>
              <a:buNone/>
              <a:defRPr sz="2000" b="0">
                <a:solidFill>
                  <a:schemeClr val="accent2"/>
                </a:solidFill>
                <a:latin typeface="Secular One"/>
                <a:ea typeface="Secular One"/>
                <a:cs typeface="Secular One"/>
                <a:sym typeface="Secular One"/>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826" name="Google Shape;1826;p13">
            <a:hlinkClick r:id="rId5" action="ppaction://hlinksldjump"/>
          </p:cNvPr>
          <p:cNvSpPr txBox="1">
            <a:spLocks noGrp="1"/>
          </p:cNvSpPr>
          <p:nvPr>
            <p:ph type="title" idx="15" hasCustomPrompt="1"/>
          </p:nvPr>
        </p:nvSpPr>
        <p:spPr>
          <a:xfrm>
            <a:off x="4131403" y="3019566"/>
            <a:ext cx="765000" cy="987000"/>
          </a:xfrm>
          <a:prstGeom prst="rect">
            <a:avLst/>
          </a:prstGeom>
        </p:spPr>
        <p:txBody>
          <a:bodyPr spcFirstLastPara="1" wrap="square" lIns="0" tIns="0" rIns="0" bIns="0" anchor="ctr" anchorCtr="0">
            <a:noAutofit/>
          </a:bodyPr>
          <a:lstStyle>
            <a:lvl1pPr lvl="0" algn="ctr" rtl="0">
              <a:spcBef>
                <a:spcPts val="0"/>
              </a:spcBef>
              <a:spcAft>
                <a:spcPts val="0"/>
              </a:spcAft>
              <a:buSzPts val="4800"/>
              <a:buNone/>
              <a:defRPr b="0">
                <a:solidFill>
                  <a:schemeClr val="accent2"/>
                </a:solidFill>
                <a:latin typeface="Secular One"/>
                <a:ea typeface="Secular One"/>
                <a:cs typeface="Secular One"/>
                <a:sym typeface="Secular One"/>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grpSp>
        <p:nvGrpSpPr>
          <p:cNvPr id="1827" name="Google Shape;1827;p13"/>
          <p:cNvGrpSpPr/>
          <p:nvPr/>
        </p:nvGrpSpPr>
        <p:grpSpPr>
          <a:xfrm flipH="1">
            <a:off x="6105041" y="4243509"/>
            <a:ext cx="874610" cy="832907"/>
            <a:chOff x="2196125" y="2117850"/>
            <a:chExt cx="569000" cy="541975"/>
          </a:xfrm>
        </p:grpSpPr>
        <p:sp>
          <p:nvSpPr>
            <p:cNvPr id="1828" name="Google Shape;1828;p13"/>
            <p:cNvSpPr/>
            <p:nvPr/>
          </p:nvSpPr>
          <p:spPr>
            <a:xfrm>
              <a:off x="2196125" y="2117850"/>
              <a:ext cx="569000" cy="541975"/>
            </a:xfrm>
            <a:custGeom>
              <a:avLst/>
              <a:gdLst/>
              <a:ahLst/>
              <a:cxnLst/>
              <a:rect l="l" t="t" r="r" b="b"/>
              <a:pathLst>
                <a:path w="22760" h="21679" extrusionOk="0">
                  <a:moveTo>
                    <a:pt x="4906" y="1"/>
                  </a:moveTo>
                  <a:lnTo>
                    <a:pt x="0" y="17854"/>
                  </a:lnTo>
                  <a:lnTo>
                    <a:pt x="13903" y="21678"/>
                  </a:lnTo>
                  <a:lnTo>
                    <a:pt x="18825" y="19249"/>
                  </a:lnTo>
                  <a:lnTo>
                    <a:pt x="22759" y="4907"/>
                  </a:lnTo>
                  <a:lnTo>
                    <a:pt x="490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9" name="Google Shape;1829;p13"/>
            <p:cNvSpPr/>
            <p:nvPr/>
          </p:nvSpPr>
          <p:spPr>
            <a:xfrm>
              <a:off x="2543700" y="2571625"/>
              <a:ext cx="123075" cy="88200"/>
            </a:xfrm>
            <a:custGeom>
              <a:avLst/>
              <a:gdLst/>
              <a:ahLst/>
              <a:cxnLst/>
              <a:rect l="l" t="t" r="r" b="b"/>
              <a:pathLst>
                <a:path w="4923" h="3528" extrusionOk="0">
                  <a:moveTo>
                    <a:pt x="972" y="1"/>
                  </a:moveTo>
                  <a:lnTo>
                    <a:pt x="0" y="3527"/>
                  </a:lnTo>
                  <a:lnTo>
                    <a:pt x="4922" y="1098"/>
                  </a:lnTo>
                  <a:lnTo>
                    <a:pt x="972" y="1"/>
                  </a:ln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0" name="Google Shape;1830;p13"/>
            <p:cNvSpPr/>
            <p:nvPr/>
          </p:nvSpPr>
          <p:spPr>
            <a:xfrm>
              <a:off x="2298775" y="2117850"/>
              <a:ext cx="466350" cy="195950"/>
            </a:xfrm>
            <a:custGeom>
              <a:avLst/>
              <a:gdLst/>
              <a:ahLst/>
              <a:cxnLst/>
              <a:rect l="l" t="t" r="r" b="b"/>
              <a:pathLst>
                <a:path w="18654" h="7838" extrusionOk="0">
                  <a:moveTo>
                    <a:pt x="800" y="1"/>
                  </a:moveTo>
                  <a:lnTo>
                    <a:pt x="1" y="2932"/>
                  </a:lnTo>
                  <a:lnTo>
                    <a:pt x="17854" y="7838"/>
                  </a:lnTo>
                  <a:lnTo>
                    <a:pt x="18653" y="4907"/>
                  </a:lnTo>
                  <a:lnTo>
                    <a:pt x="800" y="1"/>
                  </a:ln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831" name="Google Shape;1831;p13"/>
          <p:cNvGrpSpPr/>
          <p:nvPr/>
        </p:nvGrpSpPr>
        <p:grpSpPr>
          <a:xfrm>
            <a:off x="498381" y="269049"/>
            <a:ext cx="826017" cy="800226"/>
            <a:chOff x="2196125" y="2117850"/>
            <a:chExt cx="569000" cy="541975"/>
          </a:xfrm>
        </p:grpSpPr>
        <p:sp>
          <p:nvSpPr>
            <p:cNvPr id="1832" name="Google Shape;1832;p13"/>
            <p:cNvSpPr/>
            <p:nvPr/>
          </p:nvSpPr>
          <p:spPr>
            <a:xfrm>
              <a:off x="2196125" y="2117850"/>
              <a:ext cx="569000" cy="541975"/>
            </a:xfrm>
            <a:custGeom>
              <a:avLst/>
              <a:gdLst/>
              <a:ahLst/>
              <a:cxnLst/>
              <a:rect l="l" t="t" r="r" b="b"/>
              <a:pathLst>
                <a:path w="22760" h="21679" extrusionOk="0">
                  <a:moveTo>
                    <a:pt x="4906" y="1"/>
                  </a:moveTo>
                  <a:lnTo>
                    <a:pt x="0" y="17854"/>
                  </a:lnTo>
                  <a:lnTo>
                    <a:pt x="13903" y="21678"/>
                  </a:lnTo>
                  <a:lnTo>
                    <a:pt x="18825" y="19249"/>
                  </a:lnTo>
                  <a:lnTo>
                    <a:pt x="22759" y="4907"/>
                  </a:lnTo>
                  <a:lnTo>
                    <a:pt x="490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3" name="Google Shape;1833;p13"/>
            <p:cNvSpPr/>
            <p:nvPr/>
          </p:nvSpPr>
          <p:spPr>
            <a:xfrm>
              <a:off x="2543700" y="2571625"/>
              <a:ext cx="123075" cy="88200"/>
            </a:xfrm>
            <a:custGeom>
              <a:avLst/>
              <a:gdLst/>
              <a:ahLst/>
              <a:cxnLst/>
              <a:rect l="l" t="t" r="r" b="b"/>
              <a:pathLst>
                <a:path w="4923" h="3528" extrusionOk="0">
                  <a:moveTo>
                    <a:pt x="972" y="1"/>
                  </a:moveTo>
                  <a:lnTo>
                    <a:pt x="0" y="3527"/>
                  </a:lnTo>
                  <a:lnTo>
                    <a:pt x="4922" y="1098"/>
                  </a:lnTo>
                  <a:lnTo>
                    <a:pt x="972" y="1"/>
                  </a:ln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4" name="Google Shape;1834;p13"/>
            <p:cNvSpPr/>
            <p:nvPr/>
          </p:nvSpPr>
          <p:spPr>
            <a:xfrm>
              <a:off x="2298775" y="2117850"/>
              <a:ext cx="466350" cy="195950"/>
            </a:xfrm>
            <a:custGeom>
              <a:avLst/>
              <a:gdLst/>
              <a:ahLst/>
              <a:cxnLst/>
              <a:rect l="l" t="t" r="r" b="b"/>
              <a:pathLst>
                <a:path w="18654" h="7838" extrusionOk="0">
                  <a:moveTo>
                    <a:pt x="800" y="1"/>
                  </a:moveTo>
                  <a:lnTo>
                    <a:pt x="1" y="2932"/>
                  </a:lnTo>
                  <a:lnTo>
                    <a:pt x="17854" y="7838"/>
                  </a:lnTo>
                  <a:lnTo>
                    <a:pt x="18653" y="4907"/>
                  </a:lnTo>
                  <a:lnTo>
                    <a:pt x="800" y="1"/>
                  </a:ln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835" name="Google Shape;1835;p13"/>
          <p:cNvGrpSpPr/>
          <p:nvPr/>
        </p:nvGrpSpPr>
        <p:grpSpPr>
          <a:xfrm>
            <a:off x="60852" y="4228002"/>
            <a:ext cx="1165923" cy="406711"/>
            <a:chOff x="137052" y="4228002"/>
            <a:chExt cx="1165923" cy="406711"/>
          </a:xfrm>
        </p:grpSpPr>
        <p:sp>
          <p:nvSpPr>
            <p:cNvPr id="1836" name="Google Shape;1836;p13"/>
            <p:cNvSpPr/>
            <p:nvPr/>
          </p:nvSpPr>
          <p:spPr>
            <a:xfrm rot="5400000" flipH="1">
              <a:off x="516658" y="3848396"/>
              <a:ext cx="406711" cy="1165923"/>
            </a:xfrm>
            <a:custGeom>
              <a:avLst/>
              <a:gdLst/>
              <a:ahLst/>
              <a:cxnLst/>
              <a:rect l="l" t="t" r="r" b="b"/>
              <a:pathLst>
                <a:path w="19296" h="50088" extrusionOk="0">
                  <a:moveTo>
                    <a:pt x="815" y="1"/>
                  </a:moveTo>
                  <a:cubicBezTo>
                    <a:pt x="392" y="1"/>
                    <a:pt x="0" y="361"/>
                    <a:pt x="0" y="784"/>
                  </a:cubicBezTo>
                  <a:lnTo>
                    <a:pt x="0" y="43983"/>
                  </a:lnTo>
                  <a:cubicBezTo>
                    <a:pt x="0" y="44406"/>
                    <a:pt x="314" y="44923"/>
                    <a:pt x="690" y="45143"/>
                  </a:cubicBezTo>
                  <a:lnTo>
                    <a:pt x="9013" y="49923"/>
                  </a:lnTo>
                  <a:cubicBezTo>
                    <a:pt x="9201" y="50033"/>
                    <a:pt x="9440" y="50088"/>
                    <a:pt x="9679" y="50088"/>
                  </a:cubicBezTo>
                  <a:cubicBezTo>
                    <a:pt x="9918" y="50088"/>
                    <a:pt x="10157" y="50033"/>
                    <a:pt x="10345" y="49923"/>
                  </a:cubicBezTo>
                  <a:lnTo>
                    <a:pt x="18653" y="45143"/>
                  </a:lnTo>
                  <a:cubicBezTo>
                    <a:pt x="19013" y="44923"/>
                    <a:pt x="19295" y="44406"/>
                    <a:pt x="19295" y="43983"/>
                  </a:cubicBezTo>
                  <a:lnTo>
                    <a:pt x="19295" y="784"/>
                  </a:lnTo>
                  <a:cubicBezTo>
                    <a:pt x="19295" y="361"/>
                    <a:pt x="18982" y="1"/>
                    <a:pt x="185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7" name="Google Shape;1837;p13"/>
            <p:cNvSpPr/>
            <p:nvPr/>
          </p:nvSpPr>
          <p:spPr>
            <a:xfrm>
              <a:off x="276375" y="4267400"/>
              <a:ext cx="977400" cy="46200"/>
            </a:xfrm>
            <a:prstGeom prst="roundRect">
              <a:avLst>
                <a:gd name="adj" fmla="val 18019"/>
              </a:avLst>
            </a:prstGeom>
            <a:solidFill>
              <a:srgbClr val="FFFFFF">
                <a:alpha val="20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p:cSld name="CUSTOM_1">
    <p:spTree>
      <p:nvGrpSpPr>
        <p:cNvPr id="1" name="Shape 1949"/>
        <p:cNvGrpSpPr/>
        <p:nvPr/>
      </p:nvGrpSpPr>
      <p:grpSpPr>
        <a:xfrm>
          <a:off x="0" y="0"/>
          <a:ext cx="0" cy="0"/>
          <a:chOff x="0" y="0"/>
          <a:chExt cx="0" cy="0"/>
        </a:xfrm>
      </p:grpSpPr>
      <p:sp>
        <p:nvSpPr>
          <p:cNvPr id="1950" name="Google Shape;1950;p15"/>
          <p:cNvSpPr/>
          <p:nvPr/>
        </p:nvSpPr>
        <p:spPr>
          <a:xfrm>
            <a:off x="25" y="4568875"/>
            <a:ext cx="9144000" cy="574500"/>
          </a:xfrm>
          <a:prstGeom prst="rect">
            <a:avLst/>
          </a:prstGeom>
          <a:solidFill>
            <a:srgbClr val="000000">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1" name="Google Shape;1951;p15"/>
          <p:cNvSpPr/>
          <p:nvPr/>
        </p:nvSpPr>
        <p:spPr>
          <a:xfrm>
            <a:off x="25" y="4344175"/>
            <a:ext cx="9144000" cy="224700"/>
          </a:xfrm>
          <a:prstGeom prst="rect">
            <a:avLst/>
          </a:prstGeom>
          <a:solidFill>
            <a:srgbClr val="FFFB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952" name="Google Shape;1952;p15"/>
          <p:cNvGrpSpPr/>
          <p:nvPr/>
        </p:nvGrpSpPr>
        <p:grpSpPr>
          <a:xfrm>
            <a:off x="6633454" y="404467"/>
            <a:ext cx="3254333" cy="4765783"/>
            <a:chOff x="6633454" y="404467"/>
            <a:chExt cx="3254333" cy="4765783"/>
          </a:xfrm>
        </p:grpSpPr>
        <p:sp>
          <p:nvSpPr>
            <p:cNvPr id="1953" name="Google Shape;1953;p15"/>
            <p:cNvSpPr/>
            <p:nvPr/>
          </p:nvSpPr>
          <p:spPr>
            <a:xfrm>
              <a:off x="6633458" y="404467"/>
              <a:ext cx="1044275" cy="2175275"/>
            </a:xfrm>
            <a:custGeom>
              <a:avLst/>
              <a:gdLst/>
              <a:ahLst/>
              <a:cxnLst/>
              <a:rect l="l" t="t" r="r" b="b"/>
              <a:pathLst>
                <a:path w="41771" h="87011" extrusionOk="0">
                  <a:moveTo>
                    <a:pt x="1" y="1"/>
                  </a:moveTo>
                  <a:lnTo>
                    <a:pt x="1" y="87011"/>
                  </a:lnTo>
                  <a:lnTo>
                    <a:pt x="41771" y="87011"/>
                  </a:lnTo>
                  <a:lnTo>
                    <a:pt x="4177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4" name="Google Shape;1954;p15"/>
            <p:cNvSpPr/>
            <p:nvPr/>
          </p:nvSpPr>
          <p:spPr>
            <a:xfrm>
              <a:off x="6677408" y="447842"/>
              <a:ext cx="956975" cy="2087975"/>
            </a:xfrm>
            <a:custGeom>
              <a:avLst/>
              <a:gdLst/>
              <a:ahLst/>
              <a:cxnLst/>
              <a:rect l="l" t="t" r="r" b="b"/>
              <a:pathLst>
                <a:path w="38279" h="83519" extrusionOk="0">
                  <a:moveTo>
                    <a:pt x="274" y="1"/>
                  </a:moveTo>
                  <a:cubicBezTo>
                    <a:pt x="114" y="1"/>
                    <a:pt x="0" y="115"/>
                    <a:pt x="0" y="275"/>
                  </a:cubicBezTo>
                  <a:lnTo>
                    <a:pt x="0" y="83244"/>
                  </a:lnTo>
                  <a:cubicBezTo>
                    <a:pt x="0" y="83404"/>
                    <a:pt x="114" y="83518"/>
                    <a:pt x="274" y="83518"/>
                  </a:cubicBezTo>
                  <a:lnTo>
                    <a:pt x="38004" y="83518"/>
                  </a:lnTo>
                  <a:cubicBezTo>
                    <a:pt x="38141" y="83518"/>
                    <a:pt x="38278" y="83404"/>
                    <a:pt x="38278" y="83244"/>
                  </a:cubicBezTo>
                  <a:lnTo>
                    <a:pt x="38278" y="275"/>
                  </a:lnTo>
                  <a:cubicBezTo>
                    <a:pt x="38278" y="115"/>
                    <a:pt x="38141" y="1"/>
                    <a:pt x="380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5" name="Google Shape;1955;p15"/>
            <p:cNvSpPr/>
            <p:nvPr/>
          </p:nvSpPr>
          <p:spPr>
            <a:xfrm>
              <a:off x="6894808" y="839292"/>
              <a:ext cx="522150" cy="87350"/>
            </a:xfrm>
            <a:custGeom>
              <a:avLst/>
              <a:gdLst/>
              <a:ahLst/>
              <a:cxnLst/>
              <a:rect l="l" t="t" r="r" b="b"/>
              <a:pathLst>
                <a:path w="20886" h="3494" fill="none" extrusionOk="0">
                  <a:moveTo>
                    <a:pt x="17462" y="1"/>
                  </a:moveTo>
                  <a:cubicBezTo>
                    <a:pt x="19357" y="1"/>
                    <a:pt x="20886" y="1530"/>
                    <a:pt x="20886" y="3425"/>
                  </a:cubicBezTo>
                  <a:lnTo>
                    <a:pt x="20886" y="3493"/>
                  </a:lnTo>
                  <a:lnTo>
                    <a:pt x="1" y="3493"/>
                  </a:lnTo>
                  <a:lnTo>
                    <a:pt x="1" y="3425"/>
                  </a:lnTo>
                  <a:cubicBezTo>
                    <a:pt x="1" y="1530"/>
                    <a:pt x="1530" y="1"/>
                    <a:pt x="3424" y="1"/>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6" name="Google Shape;1956;p15"/>
            <p:cNvSpPr/>
            <p:nvPr/>
          </p:nvSpPr>
          <p:spPr>
            <a:xfrm>
              <a:off x="6894808" y="948292"/>
              <a:ext cx="522150" cy="86750"/>
            </a:xfrm>
            <a:custGeom>
              <a:avLst/>
              <a:gdLst/>
              <a:ahLst/>
              <a:cxnLst/>
              <a:rect l="l" t="t" r="r" b="b"/>
              <a:pathLst>
                <a:path w="20886" h="3470" fill="none" extrusionOk="0">
                  <a:moveTo>
                    <a:pt x="17462" y="0"/>
                  </a:moveTo>
                  <a:cubicBezTo>
                    <a:pt x="19357" y="0"/>
                    <a:pt x="20886" y="1530"/>
                    <a:pt x="20886" y="3424"/>
                  </a:cubicBezTo>
                  <a:lnTo>
                    <a:pt x="20886" y="3470"/>
                  </a:lnTo>
                  <a:lnTo>
                    <a:pt x="1" y="3470"/>
                  </a:lnTo>
                  <a:lnTo>
                    <a:pt x="1" y="3424"/>
                  </a:lnTo>
                  <a:cubicBezTo>
                    <a:pt x="1" y="1530"/>
                    <a:pt x="1530" y="0"/>
                    <a:pt x="3424"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7" name="Google Shape;1957;p15"/>
            <p:cNvSpPr/>
            <p:nvPr/>
          </p:nvSpPr>
          <p:spPr>
            <a:xfrm>
              <a:off x="6894808" y="1056717"/>
              <a:ext cx="522150" cy="87325"/>
            </a:xfrm>
            <a:custGeom>
              <a:avLst/>
              <a:gdLst/>
              <a:ahLst/>
              <a:cxnLst/>
              <a:rect l="l" t="t" r="r" b="b"/>
              <a:pathLst>
                <a:path w="20886" h="3493" fill="none" extrusionOk="0">
                  <a:moveTo>
                    <a:pt x="17462" y="0"/>
                  </a:moveTo>
                  <a:cubicBezTo>
                    <a:pt x="19357" y="0"/>
                    <a:pt x="20886" y="1530"/>
                    <a:pt x="20886" y="3424"/>
                  </a:cubicBezTo>
                  <a:lnTo>
                    <a:pt x="20886" y="3493"/>
                  </a:lnTo>
                  <a:lnTo>
                    <a:pt x="1" y="3493"/>
                  </a:lnTo>
                  <a:lnTo>
                    <a:pt x="1" y="3424"/>
                  </a:lnTo>
                  <a:cubicBezTo>
                    <a:pt x="1" y="1530"/>
                    <a:pt x="1530" y="0"/>
                    <a:pt x="3424"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8" name="Google Shape;1958;p15"/>
            <p:cNvSpPr/>
            <p:nvPr/>
          </p:nvSpPr>
          <p:spPr>
            <a:xfrm>
              <a:off x="6894808" y="2100967"/>
              <a:ext cx="522150" cy="87325"/>
            </a:xfrm>
            <a:custGeom>
              <a:avLst/>
              <a:gdLst/>
              <a:ahLst/>
              <a:cxnLst/>
              <a:rect l="l" t="t" r="r" b="b"/>
              <a:pathLst>
                <a:path w="20886" h="3493" fill="none" extrusionOk="0">
                  <a:moveTo>
                    <a:pt x="17462" y="0"/>
                  </a:moveTo>
                  <a:cubicBezTo>
                    <a:pt x="19357" y="0"/>
                    <a:pt x="20886" y="1530"/>
                    <a:pt x="20886" y="3424"/>
                  </a:cubicBezTo>
                  <a:lnTo>
                    <a:pt x="20886" y="3493"/>
                  </a:lnTo>
                  <a:lnTo>
                    <a:pt x="1" y="3493"/>
                  </a:lnTo>
                  <a:lnTo>
                    <a:pt x="1" y="3424"/>
                  </a:lnTo>
                  <a:cubicBezTo>
                    <a:pt x="1" y="1530"/>
                    <a:pt x="1530" y="0"/>
                    <a:pt x="3424"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9" name="Google Shape;1959;p15"/>
            <p:cNvSpPr/>
            <p:nvPr/>
          </p:nvSpPr>
          <p:spPr>
            <a:xfrm>
              <a:off x="6894808" y="2209967"/>
              <a:ext cx="522150" cy="86750"/>
            </a:xfrm>
            <a:custGeom>
              <a:avLst/>
              <a:gdLst/>
              <a:ahLst/>
              <a:cxnLst/>
              <a:rect l="l" t="t" r="r" b="b"/>
              <a:pathLst>
                <a:path w="20886" h="3470" fill="none" extrusionOk="0">
                  <a:moveTo>
                    <a:pt x="17462" y="0"/>
                  </a:moveTo>
                  <a:cubicBezTo>
                    <a:pt x="19357" y="0"/>
                    <a:pt x="20886" y="1529"/>
                    <a:pt x="20886" y="3401"/>
                  </a:cubicBezTo>
                  <a:lnTo>
                    <a:pt x="20886" y="3470"/>
                  </a:lnTo>
                  <a:lnTo>
                    <a:pt x="1" y="3470"/>
                  </a:lnTo>
                  <a:lnTo>
                    <a:pt x="1" y="3401"/>
                  </a:lnTo>
                  <a:cubicBezTo>
                    <a:pt x="1" y="1529"/>
                    <a:pt x="1530" y="0"/>
                    <a:pt x="3424"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0" name="Google Shape;1960;p15"/>
            <p:cNvSpPr/>
            <p:nvPr/>
          </p:nvSpPr>
          <p:spPr>
            <a:xfrm>
              <a:off x="6894808" y="2318367"/>
              <a:ext cx="522150" cy="87350"/>
            </a:xfrm>
            <a:custGeom>
              <a:avLst/>
              <a:gdLst/>
              <a:ahLst/>
              <a:cxnLst/>
              <a:rect l="l" t="t" r="r" b="b"/>
              <a:pathLst>
                <a:path w="20886" h="3494" fill="none" extrusionOk="0">
                  <a:moveTo>
                    <a:pt x="17462" y="1"/>
                  </a:moveTo>
                  <a:cubicBezTo>
                    <a:pt x="19357" y="1"/>
                    <a:pt x="20886" y="1530"/>
                    <a:pt x="20886" y="3425"/>
                  </a:cubicBezTo>
                  <a:lnTo>
                    <a:pt x="20886" y="3493"/>
                  </a:lnTo>
                  <a:lnTo>
                    <a:pt x="1" y="3493"/>
                  </a:lnTo>
                  <a:lnTo>
                    <a:pt x="1" y="3425"/>
                  </a:lnTo>
                  <a:cubicBezTo>
                    <a:pt x="1" y="1530"/>
                    <a:pt x="1530" y="1"/>
                    <a:pt x="3424" y="1"/>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1" name="Google Shape;1961;p15"/>
            <p:cNvSpPr/>
            <p:nvPr/>
          </p:nvSpPr>
          <p:spPr>
            <a:xfrm>
              <a:off x="6677408" y="607042"/>
              <a:ext cx="956975" cy="1928775"/>
            </a:xfrm>
            <a:custGeom>
              <a:avLst/>
              <a:gdLst/>
              <a:ahLst/>
              <a:cxnLst/>
              <a:rect l="l" t="t" r="r" b="b"/>
              <a:pathLst>
                <a:path w="38279" h="77151" extrusionOk="0">
                  <a:moveTo>
                    <a:pt x="38278" y="1"/>
                  </a:moveTo>
                  <a:cubicBezTo>
                    <a:pt x="37046" y="2717"/>
                    <a:pt x="35790" y="5411"/>
                    <a:pt x="34421" y="8058"/>
                  </a:cubicBezTo>
                  <a:cubicBezTo>
                    <a:pt x="31522" y="13605"/>
                    <a:pt x="28167" y="18946"/>
                    <a:pt x="24127" y="23716"/>
                  </a:cubicBezTo>
                  <a:cubicBezTo>
                    <a:pt x="22095" y="26113"/>
                    <a:pt x="19881" y="28327"/>
                    <a:pt x="17530" y="30381"/>
                  </a:cubicBezTo>
                  <a:cubicBezTo>
                    <a:pt x="15385" y="32230"/>
                    <a:pt x="13033" y="33828"/>
                    <a:pt x="10431" y="34969"/>
                  </a:cubicBezTo>
                  <a:cubicBezTo>
                    <a:pt x="9176" y="35517"/>
                    <a:pt x="7875" y="35974"/>
                    <a:pt x="6551" y="36316"/>
                  </a:cubicBezTo>
                  <a:cubicBezTo>
                    <a:pt x="6072" y="36453"/>
                    <a:pt x="5524" y="36430"/>
                    <a:pt x="5067" y="36567"/>
                  </a:cubicBezTo>
                  <a:cubicBezTo>
                    <a:pt x="4565" y="36727"/>
                    <a:pt x="4132" y="37412"/>
                    <a:pt x="3881" y="37822"/>
                  </a:cubicBezTo>
                  <a:cubicBezTo>
                    <a:pt x="2808" y="39626"/>
                    <a:pt x="2625" y="41840"/>
                    <a:pt x="1393" y="43552"/>
                  </a:cubicBezTo>
                  <a:cubicBezTo>
                    <a:pt x="982" y="44122"/>
                    <a:pt x="502" y="44716"/>
                    <a:pt x="0" y="45286"/>
                  </a:cubicBezTo>
                  <a:lnTo>
                    <a:pt x="0" y="76876"/>
                  </a:lnTo>
                  <a:cubicBezTo>
                    <a:pt x="0" y="77036"/>
                    <a:pt x="114" y="77150"/>
                    <a:pt x="274" y="77150"/>
                  </a:cubicBezTo>
                  <a:lnTo>
                    <a:pt x="38004" y="77150"/>
                  </a:lnTo>
                  <a:cubicBezTo>
                    <a:pt x="38141" y="77150"/>
                    <a:pt x="38278" y="77036"/>
                    <a:pt x="38278" y="76876"/>
                  </a:cubicBezTo>
                  <a:lnTo>
                    <a:pt x="38278" y="1"/>
                  </a:lnTo>
                  <a:close/>
                </a:path>
              </a:pathLst>
            </a:custGeom>
            <a:solidFill>
              <a:srgbClr val="BAC8C8">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2" name="Google Shape;1962;p15"/>
            <p:cNvSpPr/>
            <p:nvPr/>
          </p:nvSpPr>
          <p:spPr>
            <a:xfrm>
              <a:off x="6981558" y="556842"/>
              <a:ext cx="348100" cy="86750"/>
            </a:xfrm>
            <a:custGeom>
              <a:avLst/>
              <a:gdLst/>
              <a:ahLst/>
              <a:cxnLst/>
              <a:rect l="l" t="t" r="r" b="b"/>
              <a:pathLst>
                <a:path w="13924" h="3470" extrusionOk="0">
                  <a:moveTo>
                    <a:pt x="297" y="0"/>
                  </a:moveTo>
                  <a:cubicBezTo>
                    <a:pt x="137" y="0"/>
                    <a:pt x="0" y="114"/>
                    <a:pt x="0" y="274"/>
                  </a:cubicBezTo>
                  <a:lnTo>
                    <a:pt x="0" y="3196"/>
                  </a:lnTo>
                  <a:cubicBezTo>
                    <a:pt x="0" y="3356"/>
                    <a:pt x="137" y="3470"/>
                    <a:pt x="297" y="3470"/>
                  </a:cubicBezTo>
                  <a:lnTo>
                    <a:pt x="13650" y="3470"/>
                  </a:lnTo>
                  <a:cubicBezTo>
                    <a:pt x="13809" y="3470"/>
                    <a:pt x="13924" y="3356"/>
                    <a:pt x="13924" y="3196"/>
                  </a:cubicBezTo>
                  <a:lnTo>
                    <a:pt x="13924" y="274"/>
                  </a:lnTo>
                  <a:cubicBezTo>
                    <a:pt x="13924" y="114"/>
                    <a:pt x="13809" y="0"/>
                    <a:pt x="136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3" name="Google Shape;1963;p15"/>
            <p:cNvSpPr/>
            <p:nvPr/>
          </p:nvSpPr>
          <p:spPr>
            <a:xfrm>
              <a:off x="6764133" y="1492092"/>
              <a:ext cx="87325" cy="326425"/>
            </a:xfrm>
            <a:custGeom>
              <a:avLst/>
              <a:gdLst/>
              <a:ahLst/>
              <a:cxnLst/>
              <a:rect l="l" t="t" r="r" b="b"/>
              <a:pathLst>
                <a:path w="3493" h="13057" extrusionOk="0">
                  <a:moveTo>
                    <a:pt x="343" y="1"/>
                  </a:moveTo>
                  <a:cubicBezTo>
                    <a:pt x="160" y="1"/>
                    <a:pt x="1" y="138"/>
                    <a:pt x="1" y="343"/>
                  </a:cubicBezTo>
                  <a:lnTo>
                    <a:pt x="206" y="12715"/>
                  </a:lnTo>
                  <a:cubicBezTo>
                    <a:pt x="206" y="12897"/>
                    <a:pt x="366" y="13057"/>
                    <a:pt x="549" y="13057"/>
                  </a:cubicBezTo>
                  <a:lnTo>
                    <a:pt x="2945" y="13057"/>
                  </a:lnTo>
                  <a:cubicBezTo>
                    <a:pt x="3128" y="13057"/>
                    <a:pt x="3288" y="12897"/>
                    <a:pt x="3288" y="12715"/>
                  </a:cubicBezTo>
                  <a:lnTo>
                    <a:pt x="3470" y="343"/>
                  </a:lnTo>
                  <a:cubicBezTo>
                    <a:pt x="3493" y="138"/>
                    <a:pt x="3333" y="1"/>
                    <a:pt x="3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4" name="Google Shape;1964;p15"/>
            <p:cNvSpPr/>
            <p:nvPr/>
          </p:nvSpPr>
          <p:spPr>
            <a:xfrm>
              <a:off x="6780683" y="1508092"/>
              <a:ext cx="54250" cy="54800"/>
            </a:xfrm>
            <a:custGeom>
              <a:avLst/>
              <a:gdLst/>
              <a:ahLst/>
              <a:cxnLst/>
              <a:rect l="l" t="t" r="r" b="b"/>
              <a:pathLst>
                <a:path w="2170" h="2192" extrusionOk="0">
                  <a:moveTo>
                    <a:pt x="1073" y="0"/>
                  </a:moveTo>
                  <a:cubicBezTo>
                    <a:pt x="480" y="0"/>
                    <a:pt x="1" y="502"/>
                    <a:pt x="1" y="1096"/>
                  </a:cubicBezTo>
                  <a:cubicBezTo>
                    <a:pt x="1" y="1689"/>
                    <a:pt x="480" y="2191"/>
                    <a:pt x="1073" y="2191"/>
                  </a:cubicBezTo>
                  <a:cubicBezTo>
                    <a:pt x="1690" y="2191"/>
                    <a:pt x="2169" y="1689"/>
                    <a:pt x="2169" y="1096"/>
                  </a:cubicBezTo>
                  <a:cubicBezTo>
                    <a:pt x="2169" y="502"/>
                    <a:pt x="1690" y="0"/>
                    <a:pt x="10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5" name="Google Shape;1965;p15"/>
            <p:cNvSpPr/>
            <p:nvPr/>
          </p:nvSpPr>
          <p:spPr>
            <a:xfrm>
              <a:off x="6803508" y="1516067"/>
              <a:ext cx="8600" cy="38825"/>
            </a:xfrm>
            <a:custGeom>
              <a:avLst/>
              <a:gdLst/>
              <a:ahLst/>
              <a:cxnLst/>
              <a:rect l="l" t="t" r="r" b="b"/>
              <a:pathLst>
                <a:path w="344" h="1553" extrusionOk="0">
                  <a:moveTo>
                    <a:pt x="138" y="1"/>
                  </a:moveTo>
                  <a:cubicBezTo>
                    <a:pt x="46" y="1"/>
                    <a:pt x="1" y="46"/>
                    <a:pt x="1" y="138"/>
                  </a:cubicBezTo>
                  <a:lnTo>
                    <a:pt x="1" y="1416"/>
                  </a:lnTo>
                  <a:cubicBezTo>
                    <a:pt x="1" y="1484"/>
                    <a:pt x="46" y="1553"/>
                    <a:pt x="138" y="1553"/>
                  </a:cubicBezTo>
                  <a:lnTo>
                    <a:pt x="206" y="1553"/>
                  </a:lnTo>
                  <a:cubicBezTo>
                    <a:pt x="275" y="1553"/>
                    <a:pt x="343" y="1484"/>
                    <a:pt x="343" y="1416"/>
                  </a:cubicBezTo>
                  <a:lnTo>
                    <a:pt x="343" y="138"/>
                  </a:lnTo>
                  <a:cubicBezTo>
                    <a:pt x="343" y="46"/>
                    <a:pt x="275" y="1"/>
                    <a:pt x="2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6" name="Google Shape;1966;p15"/>
            <p:cNvSpPr/>
            <p:nvPr/>
          </p:nvSpPr>
          <p:spPr>
            <a:xfrm>
              <a:off x="7604679" y="578517"/>
              <a:ext cx="43400" cy="217450"/>
            </a:xfrm>
            <a:custGeom>
              <a:avLst/>
              <a:gdLst/>
              <a:ahLst/>
              <a:cxnLst/>
              <a:rect l="l" t="t" r="r" b="b"/>
              <a:pathLst>
                <a:path w="1736" h="8698" extrusionOk="0">
                  <a:moveTo>
                    <a:pt x="389" y="1"/>
                  </a:moveTo>
                  <a:cubicBezTo>
                    <a:pt x="184" y="1"/>
                    <a:pt x="1" y="160"/>
                    <a:pt x="1" y="389"/>
                  </a:cubicBezTo>
                  <a:lnTo>
                    <a:pt x="1" y="8309"/>
                  </a:lnTo>
                  <a:cubicBezTo>
                    <a:pt x="1" y="8514"/>
                    <a:pt x="184" y="8697"/>
                    <a:pt x="389" y="8697"/>
                  </a:cubicBezTo>
                  <a:lnTo>
                    <a:pt x="1348" y="8697"/>
                  </a:lnTo>
                  <a:cubicBezTo>
                    <a:pt x="1553" y="8697"/>
                    <a:pt x="1736" y="8514"/>
                    <a:pt x="1736" y="8309"/>
                  </a:cubicBezTo>
                  <a:lnTo>
                    <a:pt x="1736" y="389"/>
                  </a:lnTo>
                  <a:cubicBezTo>
                    <a:pt x="1736" y="160"/>
                    <a:pt x="1553" y="1"/>
                    <a:pt x="13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7" name="Google Shape;1967;p15"/>
            <p:cNvSpPr/>
            <p:nvPr/>
          </p:nvSpPr>
          <p:spPr>
            <a:xfrm>
              <a:off x="7604679" y="2188267"/>
              <a:ext cx="43400" cy="217450"/>
            </a:xfrm>
            <a:custGeom>
              <a:avLst/>
              <a:gdLst/>
              <a:ahLst/>
              <a:cxnLst/>
              <a:rect l="l" t="t" r="r" b="b"/>
              <a:pathLst>
                <a:path w="1736" h="8698" extrusionOk="0">
                  <a:moveTo>
                    <a:pt x="389" y="1"/>
                  </a:moveTo>
                  <a:cubicBezTo>
                    <a:pt x="184" y="1"/>
                    <a:pt x="1" y="161"/>
                    <a:pt x="1" y="389"/>
                  </a:cubicBezTo>
                  <a:lnTo>
                    <a:pt x="1" y="8286"/>
                  </a:lnTo>
                  <a:cubicBezTo>
                    <a:pt x="1" y="8515"/>
                    <a:pt x="184" y="8697"/>
                    <a:pt x="389" y="8697"/>
                  </a:cubicBezTo>
                  <a:lnTo>
                    <a:pt x="1348" y="8697"/>
                  </a:lnTo>
                  <a:cubicBezTo>
                    <a:pt x="1553" y="8697"/>
                    <a:pt x="1736" y="8515"/>
                    <a:pt x="1736" y="8286"/>
                  </a:cubicBezTo>
                  <a:lnTo>
                    <a:pt x="1736" y="389"/>
                  </a:lnTo>
                  <a:cubicBezTo>
                    <a:pt x="1736" y="161"/>
                    <a:pt x="1553" y="1"/>
                    <a:pt x="13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8" name="Google Shape;1968;p15"/>
            <p:cNvSpPr/>
            <p:nvPr/>
          </p:nvSpPr>
          <p:spPr>
            <a:xfrm>
              <a:off x="7605254" y="2208817"/>
              <a:ext cx="43400" cy="42250"/>
            </a:xfrm>
            <a:custGeom>
              <a:avLst/>
              <a:gdLst/>
              <a:ahLst/>
              <a:cxnLst/>
              <a:rect l="l" t="t" r="r" b="b"/>
              <a:pathLst>
                <a:path w="1736" h="1690" extrusionOk="0">
                  <a:moveTo>
                    <a:pt x="868" y="0"/>
                  </a:moveTo>
                  <a:cubicBezTo>
                    <a:pt x="434" y="0"/>
                    <a:pt x="1" y="388"/>
                    <a:pt x="24" y="845"/>
                  </a:cubicBezTo>
                  <a:cubicBezTo>
                    <a:pt x="46" y="1301"/>
                    <a:pt x="389" y="1690"/>
                    <a:pt x="868" y="1690"/>
                  </a:cubicBezTo>
                  <a:cubicBezTo>
                    <a:pt x="1302" y="1690"/>
                    <a:pt x="1735" y="1301"/>
                    <a:pt x="1713" y="845"/>
                  </a:cubicBezTo>
                  <a:cubicBezTo>
                    <a:pt x="1690" y="388"/>
                    <a:pt x="1347"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9" name="Google Shape;1969;p15"/>
            <p:cNvSpPr/>
            <p:nvPr/>
          </p:nvSpPr>
          <p:spPr>
            <a:xfrm>
              <a:off x="7602979" y="599642"/>
              <a:ext cx="47950" cy="46800"/>
            </a:xfrm>
            <a:custGeom>
              <a:avLst/>
              <a:gdLst/>
              <a:ahLst/>
              <a:cxnLst/>
              <a:rect l="l" t="t" r="r" b="b"/>
              <a:pathLst>
                <a:path w="1918" h="1872" extrusionOk="0">
                  <a:moveTo>
                    <a:pt x="959" y="0"/>
                  </a:moveTo>
                  <a:cubicBezTo>
                    <a:pt x="480" y="0"/>
                    <a:pt x="0" y="434"/>
                    <a:pt x="23" y="936"/>
                  </a:cubicBezTo>
                  <a:cubicBezTo>
                    <a:pt x="46" y="1438"/>
                    <a:pt x="434" y="1872"/>
                    <a:pt x="959" y="1872"/>
                  </a:cubicBezTo>
                  <a:cubicBezTo>
                    <a:pt x="1438" y="1872"/>
                    <a:pt x="1918" y="1438"/>
                    <a:pt x="1895" y="936"/>
                  </a:cubicBezTo>
                  <a:cubicBezTo>
                    <a:pt x="1872" y="434"/>
                    <a:pt x="1484" y="0"/>
                    <a:pt x="9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0" name="Google Shape;1970;p15"/>
            <p:cNvSpPr/>
            <p:nvPr/>
          </p:nvSpPr>
          <p:spPr>
            <a:xfrm>
              <a:off x="6701933" y="496267"/>
              <a:ext cx="70225" cy="313175"/>
            </a:xfrm>
            <a:custGeom>
              <a:avLst/>
              <a:gdLst/>
              <a:ahLst/>
              <a:cxnLst/>
              <a:rect l="l" t="t" r="r" b="b"/>
              <a:pathLst>
                <a:path w="2809" h="12527" extrusionOk="0">
                  <a:moveTo>
                    <a:pt x="1546" y="1"/>
                  </a:moveTo>
                  <a:cubicBezTo>
                    <a:pt x="915" y="1"/>
                    <a:pt x="275" y="395"/>
                    <a:pt x="275" y="1191"/>
                  </a:cubicBezTo>
                  <a:cubicBezTo>
                    <a:pt x="252" y="3245"/>
                    <a:pt x="252" y="5276"/>
                    <a:pt x="229" y="7331"/>
                  </a:cubicBezTo>
                  <a:cubicBezTo>
                    <a:pt x="229" y="8997"/>
                    <a:pt x="1" y="10732"/>
                    <a:pt x="731" y="12261"/>
                  </a:cubicBezTo>
                  <a:cubicBezTo>
                    <a:pt x="810" y="12441"/>
                    <a:pt x="988" y="12526"/>
                    <a:pt x="1167" y="12526"/>
                  </a:cubicBezTo>
                  <a:cubicBezTo>
                    <a:pt x="1353" y="12526"/>
                    <a:pt x="1540" y="12435"/>
                    <a:pt x="1621" y="12261"/>
                  </a:cubicBezTo>
                  <a:cubicBezTo>
                    <a:pt x="2443" y="10777"/>
                    <a:pt x="2329" y="8997"/>
                    <a:pt x="2420" y="7331"/>
                  </a:cubicBezTo>
                  <a:cubicBezTo>
                    <a:pt x="2534" y="5276"/>
                    <a:pt x="2648" y="3245"/>
                    <a:pt x="2763" y="1191"/>
                  </a:cubicBezTo>
                  <a:cubicBezTo>
                    <a:pt x="2808" y="400"/>
                    <a:pt x="2182" y="1"/>
                    <a:pt x="1546" y="1"/>
                  </a:cubicBez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1" name="Google Shape;1971;p15"/>
            <p:cNvSpPr/>
            <p:nvPr/>
          </p:nvSpPr>
          <p:spPr>
            <a:xfrm>
              <a:off x="7669754" y="404467"/>
              <a:ext cx="1044275" cy="2175275"/>
            </a:xfrm>
            <a:custGeom>
              <a:avLst/>
              <a:gdLst/>
              <a:ahLst/>
              <a:cxnLst/>
              <a:rect l="l" t="t" r="r" b="b"/>
              <a:pathLst>
                <a:path w="41771" h="87011" extrusionOk="0">
                  <a:moveTo>
                    <a:pt x="0" y="1"/>
                  </a:moveTo>
                  <a:lnTo>
                    <a:pt x="0" y="87011"/>
                  </a:lnTo>
                  <a:lnTo>
                    <a:pt x="41770" y="87011"/>
                  </a:lnTo>
                  <a:lnTo>
                    <a:pt x="417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2" name="Google Shape;1972;p15"/>
            <p:cNvSpPr/>
            <p:nvPr/>
          </p:nvSpPr>
          <p:spPr>
            <a:xfrm>
              <a:off x="7669754" y="507767"/>
              <a:ext cx="1044275" cy="2071975"/>
            </a:xfrm>
            <a:custGeom>
              <a:avLst/>
              <a:gdLst/>
              <a:ahLst/>
              <a:cxnLst/>
              <a:rect l="l" t="t" r="r" b="b"/>
              <a:pathLst>
                <a:path w="41771" h="82879" extrusionOk="0">
                  <a:moveTo>
                    <a:pt x="41770" y="0"/>
                  </a:moveTo>
                  <a:cubicBezTo>
                    <a:pt x="41382" y="959"/>
                    <a:pt x="40971" y="1918"/>
                    <a:pt x="40561" y="2831"/>
                  </a:cubicBezTo>
                  <a:cubicBezTo>
                    <a:pt x="39145" y="5912"/>
                    <a:pt x="37730" y="9016"/>
                    <a:pt x="36155" y="12029"/>
                  </a:cubicBezTo>
                  <a:cubicBezTo>
                    <a:pt x="33279" y="17576"/>
                    <a:pt x="29924" y="22917"/>
                    <a:pt x="25861" y="27687"/>
                  </a:cubicBezTo>
                  <a:cubicBezTo>
                    <a:pt x="23852" y="30084"/>
                    <a:pt x="21638" y="32298"/>
                    <a:pt x="19265" y="34352"/>
                  </a:cubicBezTo>
                  <a:cubicBezTo>
                    <a:pt x="17142" y="36201"/>
                    <a:pt x="14768" y="37799"/>
                    <a:pt x="12189" y="38940"/>
                  </a:cubicBezTo>
                  <a:cubicBezTo>
                    <a:pt x="10933" y="39488"/>
                    <a:pt x="9632" y="39945"/>
                    <a:pt x="8308" y="40287"/>
                  </a:cubicBezTo>
                  <a:cubicBezTo>
                    <a:pt x="7829" y="40424"/>
                    <a:pt x="7281" y="40401"/>
                    <a:pt x="6825" y="40538"/>
                  </a:cubicBezTo>
                  <a:cubicBezTo>
                    <a:pt x="6323" y="40698"/>
                    <a:pt x="5889" y="41383"/>
                    <a:pt x="5638" y="41793"/>
                  </a:cubicBezTo>
                  <a:cubicBezTo>
                    <a:pt x="4542" y="43597"/>
                    <a:pt x="4360" y="45811"/>
                    <a:pt x="3127" y="47523"/>
                  </a:cubicBezTo>
                  <a:cubicBezTo>
                    <a:pt x="2305" y="48687"/>
                    <a:pt x="1255" y="49942"/>
                    <a:pt x="0" y="50695"/>
                  </a:cubicBezTo>
                  <a:lnTo>
                    <a:pt x="0" y="82879"/>
                  </a:lnTo>
                  <a:lnTo>
                    <a:pt x="41770" y="82879"/>
                  </a:lnTo>
                  <a:lnTo>
                    <a:pt x="417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3" name="Google Shape;1973;p15"/>
            <p:cNvSpPr/>
            <p:nvPr/>
          </p:nvSpPr>
          <p:spPr>
            <a:xfrm>
              <a:off x="7713104" y="447842"/>
              <a:ext cx="957550" cy="2087975"/>
            </a:xfrm>
            <a:custGeom>
              <a:avLst/>
              <a:gdLst/>
              <a:ahLst/>
              <a:cxnLst/>
              <a:rect l="l" t="t" r="r" b="b"/>
              <a:pathLst>
                <a:path w="38302" h="83519" extrusionOk="0">
                  <a:moveTo>
                    <a:pt x="297" y="1"/>
                  </a:moveTo>
                  <a:cubicBezTo>
                    <a:pt x="138" y="1"/>
                    <a:pt x="1" y="115"/>
                    <a:pt x="1" y="275"/>
                  </a:cubicBezTo>
                  <a:lnTo>
                    <a:pt x="1" y="83244"/>
                  </a:lnTo>
                  <a:cubicBezTo>
                    <a:pt x="1" y="83404"/>
                    <a:pt x="138" y="83518"/>
                    <a:pt x="297" y="83518"/>
                  </a:cubicBezTo>
                  <a:lnTo>
                    <a:pt x="38005" y="83518"/>
                  </a:lnTo>
                  <a:cubicBezTo>
                    <a:pt x="38165" y="83518"/>
                    <a:pt x="38302" y="83404"/>
                    <a:pt x="38302" y="83244"/>
                  </a:cubicBezTo>
                  <a:lnTo>
                    <a:pt x="38302" y="275"/>
                  </a:lnTo>
                  <a:cubicBezTo>
                    <a:pt x="38302" y="115"/>
                    <a:pt x="38165" y="1"/>
                    <a:pt x="380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4" name="Google Shape;1974;p15"/>
            <p:cNvSpPr/>
            <p:nvPr/>
          </p:nvSpPr>
          <p:spPr>
            <a:xfrm>
              <a:off x="7931104" y="839292"/>
              <a:ext cx="521575" cy="87350"/>
            </a:xfrm>
            <a:custGeom>
              <a:avLst/>
              <a:gdLst/>
              <a:ahLst/>
              <a:cxnLst/>
              <a:rect l="l" t="t" r="r" b="b"/>
              <a:pathLst>
                <a:path w="20863" h="3494" fill="none" extrusionOk="0">
                  <a:moveTo>
                    <a:pt x="17461" y="1"/>
                  </a:moveTo>
                  <a:cubicBezTo>
                    <a:pt x="19333" y="1"/>
                    <a:pt x="20862" y="1530"/>
                    <a:pt x="20862" y="3425"/>
                  </a:cubicBezTo>
                  <a:lnTo>
                    <a:pt x="20862" y="3493"/>
                  </a:lnTo>
                  <a:lnTo>
                    <a:pt x="0" y="3493"/>
                  </a:lnTo>
                  <a:lnTo>
                    <a:pt x="0" y="3425"/>
                  </a:lnTo>
                  <a:cubicBezTo>
                    <a:pt x="0" y="1530"/>
                    <a:pt x="1529" y="1"/>
                    <a:pt x="3401" y="1"/>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5" name="Google Shape;1975;p15"/>
            <p:cNvSpPr/>
            <p:nvPr/>
          </p:nvSpPr>
          <p:spPr>
            <a:xfrm>
              <a:off x="7931104" y="948292"/>
              <a:ext cx="521575" cy="86750"/>
            </a:xfrm>
            <a:custGeom>
              <a:avLst/>
              <a:gdLst/>
              <a:ahLst/>
              <a:cxnLst/>
              <a:rect l="l" t="t" r="r" b="b"/>
              <a:pathLst>
                <a:path w="20863" h="3470" fill="none" extrusionOk="0">
                  <a:moveTo>
                    <a:pt x="17461" y="0"/>
                  </a:moveTo>
                  <a:cubicBezTo>
                    <a:pt x="19333" y="0"/>
                    <a:pt x="20862" y="1530"/>
                    <a:pt x="20862" y="3424"/>
                  </a:cubicBezTo>
                  <a:lnTo>
                    <a:pt x="20862" y="3470"/>
                  </a:lnTo>
                  <a:lnTo>
                    <a:pt x="0" y="3470"/>
                  </a:lnTo>
                  <a:lnTo>
                    <a:pt x="0" y="3424"/>
                  </a:lnTo>
                  <a:cubicBezTo>
                    <a:pt x="0" y="1530"/>
                    <a:pt x="1529" y="0"/>
                    <a:pt x="3401"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6" name="Google Shape;1976;p15"/>
            <p:cNvSpPr/>
            <p:nvPr/>
          </p:nvSpPr>
          <p:spPr>
            <a:xfrm>
              <a:off x="7931104" y="1056717"/>
              <a:ext cx="521575" cy="87325"/>
            </a:xfrm>
            <a:custGeom>
              <a:avLst/>
              <a:gdLst/>
              <a:ahLst/>
              <a:cxnLst/>
              <a:rect l="l" t="t" r="r" b="b"/>
              <a:pathLst>
                <a:path w="20863" h="3493" fill="none" extrusionOk="0">
                  <a:moveTo>
                    <a:pt x="17461" y="0"/>
                  </a:moveTo>
                  <a:cubicBezTo>
                    <a:pt x="19333" y="0"/>
                    <a:pt x="20862" y="1530"/>
                    <a:pt x="20862" y="3424"/>
                  </a:cubicBezTo>
                  <a:lnTo>
                    <a:pt x="20862" y="3493"/>
                  </a:lnTo>
                  <a:lnTo>
                    <a:pt x="0" y="3493"/>
                  </a:lnTo>
                  <a:lnTo>
                    <a:pt x="0" y="3424"/>
                  </a:lnTo>
                  <a:cubicBezTo>
                    <a:pt x="0" y="1530"/>
                    <a:pt x="1529" y="0"/>
                    <a:pt x="3401"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7" name="Google Shape;1977;p15"/>
            <p:cNvSpPr/>
            <p:nvPr/>
          </p:nvSpPr>
          <p:spPr>
            <a:xfrm>
              <a:off x="7931104" y="2100967"/>
              <a:ext cx="521575" cy="87325"/>
            </a:xfrm>
            <a:custGeom>
              <a:avLst/>
              <a:gdLst/>
              <a:ahLst/>
              <a:cxnLst/>
              <a:rect l="l" t="t" r="r" b="b"/>
              <a:pathLst>
                <a:path w="20863" h="3493" fill="none" extrusionOk="0">
                  <a:moveTo>
                    <a:pt x="17461" y="0"/>
                  </a:moveTo>
                  <a:cubicBezTo>
                    <a:pt x="19333" y="0"/>
                    <a:pt x="20862" y="1530"/>
                    <a:pt x="20862" y="3424"/>
                  </a:cubicBezTo>
                  <a:lnTo>
                    <a:pt x="20862" y="3493"/>
                  </a:lnTo>
                  <a:lnTo>
                    <a:pt x="0" y="3493"/>
                  </a:lnTo>
                  <a:lnTo>
                    <a:pt x="0" y="3424"/>
                  </a:lnTo>
                  <a:cubicBezTo>
                    <a:pt x="0" y="1530"/>
                    <a:pt x="1529" y="0"/>
                    <a:pt x="3401"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8" name="Google Shape;1978;p15"/>
            <p:cNvSpPr/>
            <p:nvPr/>
          </p:nvSpPr>
          <p:spPr>
            <a:xfrm>
              <a:off x="7931104" y="2209967"/>
              <a:ext cx="521575" cy="86750"/>
            </a:xfrm>
            <a:custGeom>
              <a:avLst/>
              <a:gdLst/>
              <a:ahLst/>
              <a:cxnLst/>
              <a:rect l="l" t="t" r="r" b="b"/>
              <a:pathLst>
                <a:path w="20863" h="3470" fill="none" extrusionOk="0">
                  <a:moveTo>
                    <a:pt x="17461" y="0"/>
                  </a:moveTo>
                  <a:cubicBezTo>
                    <a:pt x="19333" y="0"/>
                    <a:pt x="20862" y="1529"/>
                    <a:pt x="20862" y="3401"/>
                  </a:cubicBezTo>
                  <a:lnTo>
                    <a:pt x="20862" y="3470"/>
                  </a:lnTo>
                  <a:lnTo>
                    <a:pt x="0" y="3470"/>
                  </a:lnTo>
                  <a:lnTo>
                    <a:pt x="0" y="3401"/>
                  </a:lnTo>
                  <a:cubicBezTo>
                    <a:pt x="0" y="1529"/>
                    <a:pt x="1529" y="0"/>
                    <a:pt x="3401"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9" name="Google Shape;1979;p15"/>
            <p:cNvSpPr/>
            <p:nvPr/>
          </p:nvSpPr>
          <p:spPr>
            <a:xfrm>
              <a:off x="7931104" y="2318367"/>
              <a:ext cx="521575" cy="87350"/>
            </a:xfrm>
            <a:custGeom>
              <a:avLst/>
              <a:gdLst/>
              <a:ahLst/>
              <a:cxnLst/>
              <a:rect l="l" t="t" r="r" b="b"/>
              <a:pathLst>
                <a:path w="20863" h="3494" fill="none" extrusionOk="0">
                  <a:moveTo>
                    <a:pt x="17461" y="1"/>
                  </a:moveTo>
                  <a:cubicBezTo>
                    <a:pt x="19333" y="1"/>
                    <a:pt x="20862" y="1530"/>
                    <a:pt x="20862" y="3425"/>
                  </a:cubicBezTo>
                  <a:lnTo>
                    <a:pt x="20862" y="3493"/>
                  </a:lnTo>
                  <a:lnTo>
                    <a:pt x="0" y="3493"/>
                  </a:lnTo>
                  <a:lnTo>
                    <a:pt x="0" y="3425"/>
                  </a:lnTo>
                  <a:cubicBezTo>
                    <a:pt x="0" y="1530"/>
                    <a:pt x="1529" y="1"/>
                    <a:pt x="3401" y="1"/>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0" name="Google Shape;1980;p15"/>
            <p:cNvSpPr/>
            <p:nvPr/>
          </p:nvSpPr>
          <p:spPr>
            <a:xfrm>
              <a:off x="7713104" y="607042"/>
              <a:ext cx="957550" cy="1928775"/>
            </a:xfrm>
            <a:custGeom>
              <a:avLst/>
              <a:gdLst/>
              <a:ahLst/>
              <a:cxnLst/>
              <a:rect l="l" t="t" r="r" b="b"/>
              <a:pathLst>
                <a:path w="38302" h="77151" extrusionOk="0">
                  <a:moveTo>
                    <a:pt x="38302" y="1"/>
                  </a:moveTo>
                  <a:cubicBezTo>
                    <a:pt x="37046" y="2717"/>
                    <a:pt x="35814" y="5411"/>
                    <a:pt x="34421" y="8058"/>
                  </a:cubicBezTo>
                  <a:cubicBezTo>
                    <a:pt x="31545" y="13605"/>
                    <a:pt x="28190" y="18946"/>
                    <a:pt x="24127" y="23716"/>
                  </a:cubicBezTo>
                  <a:cubicBezTo>
                    <a:pt x="22118" y="26113"/>
                    <a:pt x="19904" y="28327"/>
                    <a:pt x="17531" y="30381"/>
                  </a:cubicBezTo>
                  <a:cubicBezTo>
                    <a:pt x="15408" y="32230"/>
                    <a:pt x="13034" y="33828"/>
                    <a:pt x="10455" y="34969"/>
                  </a:cubicBezTo>
                  <a:cubicBezTo>
                    <a:pt x="9199" y="35517"/>
                    <a:pt x="7898" y="35974"/>
                    <a:pt x="6574" y="36316"/>
                  </a:cubicBezTo>
                  <a:cubicBezTo>
                    <a:pt x="6095" y="36453"/>
                    <a:pt x="5547" y="36430"/>
                    <a:pt x="5091" y="36567"/>
                  </a:cubicBezTo>
                  <a:cubicBezTo>
                    <a:pt x="4589" y="36727"/>
                    <a:pt x="4155" y="37412"/>
                    <a:pt x="3904" y="37822"/>
                  </a:cubicBezTo>
                  <a:cubicBezTo>
                    <a:pt x="2808" y="39626"/>
                    <a:pt x="2626" y="41840"/>
                    <a:pt x="1393" y="43552"/>
                  </a:cubicBezTo>
                  <a:cubicBezTo>
                    <a:pt x="982" y="44122"/>
                    <a:pt x="526" y="44716"/>
                    <a:pt x="1" y="45286"/>
                  </a:cubicBezTo>
                  <a:lnTo>
                    <a:pt x="1" y="76876"/>
                  </a:lnTo>
                  <a:cubicBezTo>
                    <a:pt x="1" y="77036"/>
                    <a:pt x="138" y="77150"/>
                    <a:pt x="297" y="77150"/>
                  </a:cubicBezTo>
                  <a:lnTo>
                    <a:pt x="38005" y="77150"/>
                  </a:lnTo>
                  <a:cubicBezTo>
                    <a:pt x="38165" y="77150"/>
                    <a:pt x="38302" y="77036"/>
                    <a:pt x="38302" y="76876"/>
                  </a:cubicBezTo>
                  <a:lnTo>
                    <a:pt x="38302" y="1"/>
                  </a:lnTo>
                  <a:close/>
                </a:path>
              </a:pathLst>
            </a:custGeom>
            <a:solidFill>
              <a:srgbClr val="BAC8C8">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1" name="Google Shape;1981;p15"/>
            <p:cNvSpPr/>
            <p:nvPr/>
          </p:nvSpPr>
          <p:spPr>
            <a:xfrm>
              <a:off x="8017829" y="556842"/>
              <a:ext cx="348100" cy="86750"/>
            </a:xfrm>
            <a:custGeom>
              <a:avLst/>
              <a:gdLst/>
              <a:ahLst/>
              <a:cxnLst/>
              <a:rect l="l" t="t" r="r" b="b"/>
              <a:pathLst>
                <a:path w="13924" h="3470" extrusionOk="0">
                  <a:moveTo>
                    <a:pt x="274" y="0"/>
                  </a:moveTo>
                  <a:cubicBezTo>
                    <a:pt x="137" y="0"/>
                    <a:pt x="0" y="114"/>
                    <a:pt x="0" y="274"/>
                  </a:cubicBezTo>
                  <a:lnTo>
                    <a:pt x="0" y="3196"/>
                  </a:lnTo>
                  <a:cubicBezTo>
                    <a:pt x="0" y="3356"/>
                    <a:pt x="137" y="3470"/>
                    <a:pt x="274" y="3470"/>
                  </a:cubicBezTo>
                  <a:lnTo>
                    <a:pt x="13650" y="3470"/>
                  </a:lnTo>
                  <a:cubicBezTo>
                    <a:pt x="13787" y="3470"/>
                    <a:pt x="13924" y="3356"/>
                    <a:pt x="13924" y="3196"/>
                  </a:cubicBezTo>
                  <a:lnTo>
                    <a:pt x="13924" y="274"/>
                  </a:lnTo>
                  <a:cubicBezTo>
                    <a:pt x="13924" y="114"/>
                    <a:pt x="13787" y="0"/>
                    <a:pt x="136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2" name="Google Shape;1982;p15"/>
            <p:cNvSpPr/>
            <p:nvPr/>
          </p:nvSpPr>
          <p:spPr>
            <a:xfrm>
              <a:off x="7800429" y="1492092"/>
              <a:ext cx="86750" cy="326425"/>
            </a:xfrm>
            <a:custGeom>
              <a:avLst/>
              <a:gdLst/>
              <a:ahLst/>
              <a:cxnLst/>
              <a:rect l="l" t="t" r="r" b="b"/>
              <a:pathLst>
                <a:path w="3470" h="13057" extrusionOk="0">
                  <a:moveTo>
                    <a:pt x="342" y="1"/>
                  </a:moveTo>
                  <a:cubicBezTo>
                    <a:pt x="160" y="1"/>
                    <a:pt x="0" y="138"/>
                    <a:pt x="0" y="343"/>
                  </a:cubicBezTo>
                  <a:lnTo>
                    <a:pt x="205" y="12715"/>
                  </a:lnTo>
                  <a:cubicBezTo>
                    <a:pt x="205" y="12897"/>
                    <a:pt x="342" y="13057"/>
                    <a:pt x="548" y="13057"/>
                  </a:cubicBezTo>
                  <a:lnTo>
                    <a:pt x="2944" y="13057"/>
                  </a:lnTo>
                  <a:cubicBezTo>
                    <a:pt x="3127" y="13057"/>
                    <a:pt x="3264" y="12897"/>
                    <a:pt x="3264" y="12715"/>
                  </a:cubicBezTo>
                  <a:lnTo>
                    <a:pt x="3469" y="343"/>
                  </a:lnTo>
                  <a:cubicBezTo>
                    <a:pt x="3469" y="138"/>
                    <a:pt x="3333" y="1"/>
                    <a:pt x="3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3" name="Google Shape;1983;p15"/>
            <p:cNvSpPr/>
            <p:nvPr/>
          </p:nvSpPr>
          <p:spPr>
            <a:xfrm>
              <a:off x="7816404" y="1508092"/>
              <a:ext cx="54800" cy="54800"/>
            </a:xfrm>
            <a:custGeom>
              <a:avLst/>
              <a:gdLst/>
              <a:ahLst/>
              <a:cxnLst/>
              <a:rect l="l" t="t" r="r" b="b"/>
              <a:pathLst>
                <a:path w="2192" h="2192" extrusionOk="0">
                  <a:moveTo>
                    <a:pt x="1096" y="0"/>
                  </a:moveTo>
                  <a:cubicBezTo>
                    <a:pt x="502" y="0"/>
                    <a:pt x="0" y="502"/>
                    <a:pt x="0" y="1096"/>
                  </a:cubicBezTo>
                  <a:cubicBezTo>
                    <a:pt x="0" y="1689"/>
                    <a:pt x="502" y="2191"/>
                    <a:pt x="1096" y="2191"/>
                  </a:cubicBezTo>
                  <a:cubicBezTo>
                    <a:pt x="1689" y="2191"/>
                    <a:pt x="2191" y="1689"/>
                    <a:pt x="2191" y="1096"/>
                  </a:cubicBezTo>
                  <a:cubicBezTo>
                    <a:pt x="2191" y="502"/>
                    <a:pt x="1689" y="0"/>
                    <a:pt x="10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4" name="Google Shape;1984;p15"/>
            <p:cNvSpPr/>
            <p:nvPr/>
          </p:nvSpPr>
          <p:spPr>
            <a:xfrm>
              <a:off x="7839229" y="1516067"/>
              <a:ext cx="9150" cy="38825"/>
            </a:xfrm>
            <a:custGeom>
              <a:avLst/>
              <a:gdLst/>
              <a:ahLst/>
              <a:cxnLst/>
              <a:rect l="l" t="t" r="r" b="b"/>
              <a:pathLst>
                <a:path w="366" h="1553" extrusionOk="0">
                  <a:moveTo>
                    <a:pt x="160" y="1"/>
                  </a:moveTo>
                  <a:cubicBezTo>
                    <a:pt x="69" y="1"/>
                    <a:pt x="0" y="46"/>
                    <a:pt x="0" y="138"/>
                  </a:cubicBezTo>
                  <a:lnTo>
                    <a:pt x="0" y="1416"/>
                  </a:lnTo>
                  <a:cubicBezTo>
                    <a:pt x="0" y="1484"/>
                    <a:pt x="69" y="1553"/>
                    <a:pt x="160" y="1553"/>
                  </a:cubicBezTo>
                  <a:lnTo>
                    <a:pt x="228" y="1553"/>
                  </a:lnTo>
                  <a:cubicBezTo>
                    <a:pt x="297" y="1553"/>
                    <a:pt x="365" y="1484"/>
                    <a:pt x="365" y="1416"/>
                  </a:cubicBezTo>
                  <a:lnTo>
                    <a:pt x="365" y="138"/>
                  </a:lnTo>
                  <a:cubicBezTo>
                    <a:pt x="365" y="46"/>
                    <a:pt x="297" y="1"/>
                    <a:pt x="2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5" name="Google Shape;1985;p15"/>
            <p:cNvSpPr/>
            <p:nvPr/>
          </p:nvSpPr>
          <p:spPr>
            <a:xfrm>
              <a:off x="8648379" y="578517"/>
              <a:ext cx="43950" cy="217450"/>
            </a:xfrm>
            <a:custGeom>
              <a:avLst/>
              <a:gdLst/>
              <a:ahLst/>
              <a:cxnLst/>
              <a:rect l="l" t="t" r="r" b="b"/>
              <a:pathLst>
                <a:path w="1758" h="8698" extrusionOk="0">
                  <a:moveTo>
                    <a:pt x="411" y="1"/>
                  </a:moveTo>
                  <a:cubicBezTo>
                    <a:pt x="183" y="1"/>
                    <a:pt x="0" y="160"/>
                    <a:pt x="0" y="389"/>
                  </a:cubicBezTo>
                  <a:lnTo>
                    <a:pt x="0" y="8309"/>
                  </a:lnTo>
                  <a:cubicBezTo>
                    <a:pt x="0" y="8514"/>
                    <a:pt x="183" y="8697"/>
                    <a:pt x="411" y="8697"/>
                  </a:cubicBezTo>
                  <a:lnTo>
                    <a:pt x="1347" y="8697"/>
                  </a:lnTo>
                  <a:cubicBezTo>
                    <a:pt x="1575" y="8697"/>
                    <a:pt x="1758" y="8514"/>
                    <a:pt x="1758" y="8309"/>
                  </a:cubicBezTo>
                  <a:lnTo>
                    <a:pt x="1758" y="389"/>
                  </a:lnTo>
                  <a:cubicBezTo>
                    <a:pt x="1758" y="160"/>
                    <a:pt x="1575" y="1"/>
                    <a:pt x="13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6" name="Google Shape;1986;p15"/>
            <p:cNvSpPr/>
            <p:nvPr/>
          </p:nvSpPr>
          <p:spPr>
            <a:xfrm>
              <a:off x="8648379" y="2188267"/>
              <a:ext cx="43950" cy="217450"/>
            </a:xfrm>
            <a:custGeom>
              <a:avLst/>
              <a:gdLst/>
              <a:ahLst/>
              <a:cxnLst/>
              <a:rect l="l" t="t" r="r" b="b"/>
              <a:pathLst>
                <a:path w="1758" h="8698" extrusionOk="0">
                  <a:moveTo>
                    <a:pt x="411" y="1"/>
                  </a:moveTo>
                  <a:cubicBezTo>
                    <a:pt x="183" y="1"/>
                    <a:pt x="0" y="161"/>
                    <a:pt x="0" y="389"/>
                  </a:cubicBezTo>
                  <a:lnTo>
                    <a:pt x="0" y="8286"/>
                  </a:lnTo>
                  <a:cubicBezTo>
                    <a:pt x="0" y="8515"/>
                    <a:pt x="183" y="8697"/>
                    <a:pt x="411" y="8697"/>
                  </a:cubicBezTo>
                  <a:lnTo>
                    <a:pt x="1347" y="8697"/>
                  </a:lnTo>
                  <a:cubicBezTo>
                    <a:pt x="1575" y="8697"/>
                    <a:pt x="1758" y="8515"/>
                    <a:pt x="1758" y="8286"/>
                  </a:cubicBezTo>
                  <a:lnTo>
                    <a:pt x="1758" y="389"/>
                  </a:lnTo>
                  <a:cubicBezTo>
                    <a:pt x="1758" y="161"/>
                    <a:pt x="1575" y="1"/>
                    <a:pt x="13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7" name="Google Shape;1987;p15"/>
            <p:cNvSpPr/>
            <p:nvPr/>
          </p:nvSpPr>
          <p:spPr>
            <a:xfrm>
              <a:off x="8649529" y="2208817"/>
              <a:ext cx="42800" cy="42250"/>
            </a:xfrm>
            <a:custGeom>
              <a:avLst/>
              <a:gdLst/>
              <a:ahLst/>
              <a:cxnLst/>
              <a:rect l="l" t="t" r="r" b="b"/>
              <a:pathLst>
                <a:path w="1712" h="1690" extrusionOk="0">
                  <a:moveTo>
                    <a:pt x="867" y="0"/>
                  </a:moveTo>
                  <a:cubicBezTo>
                    <a:pt x="411" y="0"/>
                    <a:pt x="0" y="388"/>
                    <a:pt x="23" y="845"/>
                  </a:cubicBezTo>
                  <a:cubicBezTo>
                    <a:pt x="46" y="1301"/>
                    <a:pt x="388" y="1690"/>
                    <a:pt x="867" y="1690"/>
                  </a:cubicBezTo>
                  <a:cubicBezTo>
                    <a:pt x="1301" y="1690"/>
                    <a:pt x="1712" y="1301"/>
                    <a:pt x="1689" y="845"/>
                  </a:cubicBezTo>
                  <a:cubicBezTo>
                    <a:pt x="1689" y="388"/>
                    <a:pt x="1324" y="0"/>
                    <a:pt x="8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8" name="Google Shape;1988;p15"/>
            <p:cNvSpPr/>
            <p:nvPr/>
          </p:nvSpPr>
          <p:spPr>
            <a:xfrm>
              <a:off x="8647229" y="599642"/>
              <a:ext cx="47400" cy="46800"/>
            </a:xfrm>
            <a:custGeom>
              <a:avLst/>
              <a:gdLst/>
              <a:ahLst/>
              <a:cxnLst/>
              <a:rect l="l" t="t" r="r" b="b"/>
              <a:pathLst>
                <a:path w="1896" h="1872" extrusionOk="0">
                  <a:moveTo>
                    <a:pt x="959" y="0"/>
                  </a:moveTo>
                  <a:cubicBezTo>
                    <a:pt x="457" y="0"/>
                    <a:pt x="1" y="434"/>
                    <a:pt x="24" y="936"/>
                  </a:cubicBezTo>
                  <a:cubicBezTo>
                    <a:pt x="46" y="1438"/>
                    <a:pt x="434" y="1872"/>
                    <a:pt x="959" y="1872"/>
                  </a:cubicBezTo>
                  <a:cubicBezTo>
                    <a:pt x="1439" y="1872"/>
                    <a:pt x="1895" y="1438"/>
                    <a:pt x="1872" y="936"/>
                  </a:cubicBezTo>
                  <a:cubicBezTo>
                    <a:pt x="1850" y="434"/>
                    <a:pt x="1462" y="0"/>
                    <a:pt x="9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9" name="Google Shape;1989;p15"/>
            <p:cNvSpPr/>
            <p:nvPr/>
          </p:nvSpPr>
          <p:spPr>
            <a:xfrm>
              <a:off x="6768133" y="1656442"/>
              <a:ext cx="80475" cy="162075"/>
            </a:xfrm>
            <a:custGeom>
              <a:avLst/>
              <a:gdLst/>
              <a:ahLst/>
              <a:cxnLst/>
              <a:rect l="l" t="t" r="r" b="b"/>
              <a:pathLst>
                <a:path w="3219" h="6483" extrusionOk="0">
                  <a:moveTo>
                    <a:pt x="3219" y="1"/>
                  </a:moveTo>
                  <a:lnTo>
                    <a:pt x="3219" y="1"/>
                  </a:lnTo>
                  <a:cubicBezTo>
                    <a:pt x="2740" y="1073"/>
                    <a:pt x="2351" y="2260"/>
                    <a:pt x="1507" y="3128"/>
                  </a:cubicBezTo>
                  <a:cubicBezTo>
                    <a:pt x="1187" y="3432"/>
                    <a:pt x="827" y="3604"/>
                    <a:pt x="487" y="3604"/>
                  </a:cubicBezTo>
                  <a:cubicBezTo>
                    <a:pt x="317" y="3604"/>
                    <a:pt x="153" y="3561"/>
                    <a:pt x="0" y="3470"/>
                  </a:cubicBezTo>
                  <a:lnTo>
                    <a:pt x="0" y="3470"/>
                  </a:lnTo>
                  <a:lnTo>
                    <a:pt x="46" y="6141"/>
                  </a:lnTo>
                  <a:cubicBezTo>
                    <a:pt x="46" y="6323"/>
                    <a:pt x="206" y="6483"/>
                    <a:pt x="389" y="6483"/>
                  </a:cubicBezTo>
                  <a:lnTo>
                    <a:pt x="2785" y="6483"/>
                  </a:lnTo>
                  <a:cubicBezTo>
                    <a:pt x="2968" y="6483"/>
                    <a:pt x="3128" y="6323"/>
                    <a:pt x="3128" y="6141"/>
                  </a:cubicBezTo>
                  <a:lnTo>
                    <a:pt x="3219" y="1"/>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0" name="Google Shape;1990;p15"/>
            <p:cNvSpPr/>
            <p:nvPr/>
          </p:nvSpPr>
          <p:spPr>
            <a:xfrm>
              <a:off x="7804404" y="1656442"/>
              <a:ext cx="80500" cy="162075"/>
            </a:xfrm>
            <a:custGeom>
              <a:avLst/>
              <a:gdLst/>
              <a:ahLst/>
              <a:cxnLst/>
              <a:rect l="l" t="t" r="r" b="b"/>
              <a:pathLst>
                <a:path w="3220" h="6483" extrusionOk="0">
                  <a:moveTo>
                    <a:pt x="3219" y="1"/>
                  </a:moveTo>
                  <a:lnTo>
                    <a:pt x="3219" y="1"/>
                  </a:lnTo>
                  <a:cubicBezTo>
                    <a:pt x="2717" y="1073"/>
                    <a:pt x="2329" y="2260"/>
                    <a:pt x="1507" y="3128"/>
                  </a:cubicBezTo>
                  <a:cubicBezTo>
                    <a:pt x="1188" y="3432"/>
                    <a:pt x="828" y="3604"/>
                    <a:pt x="488" y="3604"/>
                  </a:cubicBezTo>
                  <a:cubicBezTo>
                    <a:pt x="318" y="3604"/>
                    <a:pt x="153" y="3561"/>
                    <a:pt x="1" y="3470"/>
                  </a:cubicBezTo>
                  <a:lnTo>
                    <a:pt x="1" y="3470"/>
                  </a:lnTo>
                  <a:lnTo>
                    <a:pt x="46" y="6141"/>
                  </a:lnTo>
                  <a:cubicBezTo>
                    <a:pt x="46" y="6323"/>
                    <a:pt x="183" y="6483"/>
                    <a:pt x="389" y="6483"/>
                  </a:cubicBezTo>
                  <a:lnTo>
                    <a:pt x="2785" y="6483"/>
                  </a:lnTo>
                  <a:cubicBezTo>
                    <a:pt x="2968" y="6483"/>
                    <a:pt x="3105" y="6323"/>
                    <a:pt x="3105" y="6141"/>
                  </a:cubicBezTo>
                  <a:lnTo>
                    <a:pt x="3219" y="1"/>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1" name="Google Shape;1991;p15"/>
            <p:cNvSpPr/>
            <p:nvPr/>
          </p:nvSpPr>
          <p:spPr>
            <a:xfrm>
              <a:off x="6764708" y="1606042"/>
              <a:ext cx="59750" cy="106750"/>
            </a:xfrm>
            <a:custGeom>
              <a:avLst/>
              <a:gdLst/>
              <a:ahLst/>
              <a:cxnLst/>
              <a:rect l="l" t="t" r="r" b="b"/>
              <a:pathLst>
                <a:path w="2390" h="4270" extrusionOk="0">
                  <a:moveTo>
                    <a:pt x="1178" y="1"/>
                  </a:moveTo>
                  <a:cubicBezTo>
                    <a:pt x="707" y="1"/>
                    <a:pt x="248" y="252"/>
                    <a:pt x="137" y="807"/>
                  </a:cubicBezTo>
                  <a:cubicBezTo>
                    <a:pt x="1" y="1446"/>
                    <a:pt x="115" y="2085"/>
                    <a:pt x="183" y="2724"/>
                  </a:cubicBezTo>
                  <a:cubicBezTo>
                    <a:pt x="229" y="3272"/>
                    <a:pt x="206" y="3774"/>
                    <a:pt x="640" y="4162"/>
                  </a:cubicBezTo>
                  <a:cubicBezTo>
                    <a:pt x="711" y="4233"/>
                    <a:pt x="800" y="4269"/>
                    <a:pt x="890" y="4269"/>
                  </a:cubicBezTo>
                  <a:cubicBezTo>
                    <a:pt x="945" y="4269"/>
                    <a:pt x="999" y="4256"/>
                    <a:pt x="1050" y="4231"/>
                  </a:cubicBezTo>
                  <a:cubicBezTo>
                    <a:pt x="1553" y="3934"/>
                    <a:pt x="1644" y="3477"/>
                    <a:pt x="1827" y="2952"/>
                  </a:cubicBezTo>
                  <a:cubicBezTo>
                    <a:pt x="2055" y="2359"/>
                    <a:pt x="2329" y="1743"/>
                    <a:pt x="2352" y="1104"/>
                  </a:cubicBezTo>
                  <a:cubicBezTo>
                    <a:pt x="2390" y="403"/>
                    <a:pt x="1773" y="1"/>
                    <a:pt x="11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2" name="Google Shape;1992;p15"/>
            <p:cNvSpPr/>
            <p:nvPr/>
          </p:nvSpPr>
          <p:spPr>
            <a:xfrm>
              <a:off x="7800979" y="1606042"/>
              <a:ext cx="59450" cy="106750"/>
            </a:xfrm>
            <a:custGeom>
              <a:avLst/>
              <a:gdLst/>
              <a:ahLst/>
              <a:cxnLst/>
              <a:rect l="l" t="t" r="r" b="b"/>
              <a:pathLst>
                <a:path w="2378" h="4270" extrusionOk="0">
                  <a:moveTo>
                    <a:pt x="1171" y="1"/>
                  </a:moveTo>
                  <a:cubicBezTo>
                    <a:pt x="703" y="1"/>
                    <a:pt x="249" y="252"/>
                    <a:pt x="138" y="807"/>
                  </a:cubicBezTo>
                  <a:cubicBezTo>
                    <a:pt x="1" y="1446"/>
                    <a:pt x="115" y="2085"/>
                    <a:pt x="183" y="2724"/>
                  </a:cubicBezTo>
                  <a:cubicBezTo>
                    <a:pt x="229" y="3272"/>
                    <a:pt x="206" y="3774"/>
                    <a:pt x="617" y="4162"/>
                  </a:cubicBezTo>
                  <a:cubicBezTo>
                    <a:pt x="688" y="4233"/>
                    <a:pt x="787" y="4269"/>
                    <a:pt x="883" y="4269"/>
                  </a:cubicBezTo>
                  <a:cubicBezTo>
                    <a:pt x="942" y="4269"/>
                    <a:pt x="999" y="4256"/>
                    <a:pt x="1051" y="4231"/>
                  </a:cubicBezTo>
                  <a:cubicBezTo>
                    <a:pt x="1553" y="3934"/>
                    <a:pt x="1644" y="3477"/>
                    <a:pt x="1827" y="2952"/>
                  </a:cubicBezTo>
                  <a:cubicBezTo>
                    <a:pt x="2032" y="2359"/>
                    <a:pt x="2329" y="1743"/>
                    <a:pt x="2352" y="1104"/>
                  </a:cubicBezTo>
                  <a:cubicBezTo>
                    <a:pt x="2377" y="403"/>
                    <a:pt x="1763" y="1"/>
                    <a:pt x="11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3" name="Google Shape;1993;p15"/>
            <p:cNvSpPr/>
            <p:nvPr/>
          </p:nvSpPr>
          <p:spPr>
            <a:xfrm>
              <a:off x="7604679" y="629867"/>
              <a:ext cx="43400" cy="166100"/>
            </a:xfrm>
            <a:custGeom>
              <a:avLst/>
              <a:gdLst/>
              <a:ahLst/>
              <a:cxnLst/>
              <a:rect l="l" t="t" r="r" b="b"/>
              <a:pathLst>
                <a:path w="1736" h="6644" extrusionOk="0">
                  <a:moveTo>
                    <a:pt x="1736" y="1"/>
                  </a:moveTo>
                  <a:cubicBezTo>
                    <a:pt x="1325" y="526"/>
                    <a:pt x="914" y="1028"/>
                    <a:pt x="480" y="1553"/>
                  </a:cubicBezTo>
                  <a:cubicBezTo>
                    <a:pt x="320" y="1736"/>
                    <a:pt x="161" y="1918"/>
                    <a:pt x="1" y="2101"/>
                  </a:cubicBezTo>
                  <a:lnTo>
                    <a:pt x="1" y="6255"/>
                  </a:lnTo>
                  <a:cubicBezTo>
                    <a:pt x="1" y="6460"/>
                    <a:pt x="184" y="6643"/>
                    <a:pt x="389" y="6643"/>
                  </a:cubicBezTo>
                  <a:lnTo>
                    <a:pt x="1348" y="6643"/>
                  </a:lnTo>
                  <a:cubicBezTo>
                    <a:pt x="1553" y="6643"/>
                    <a:pt x="1736" y="6460"/>
                    <a:pt x="1736" y="6255"/>
                  </a:cubicBezTo>
                  <a:lnTo>
                    <a:pt x="1736" y="1"/>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4" name="Google Shape;1994;p15"/>
            <p:cNvSpPr/>
            <p:nvPr/>
          </p:nvSpPr>
          <p:spPr>
            <a:xfrm>
              <a:off x="7604679" y="2240192"/>
              <a:ext cx="43400" cy="165525"/>
            </a:xfrm>
            <a:custGeom>
              <a:avLst/>
              <a:gdLst/>
              <a:ahLst/>
              <a:cxnLst/>
              <a:rect l="l" t="t" r="r" b="b"/>
              <a:pathLst>
                <a:path w="1736" h="6621" extrusionOk="0">
                  <a:moveTo>
                    <a:pt x="1736" y="1"/>
                  </a:moveTo>
                  <a:cubicBezTo>
                    <a:pt x="1211" y="731"/>
                    <a:pt x="640" y="1439"/>
                    <a:pt x="1" y="2078"/>
                  </a:cubicBezTo>
                  <a:lnTo>
                    <a:pt x="1" y="6209"/>
                  </a:lnTo>
                  <a:cubicBezTo>
                    <a:pt x="1" y="6438"/>
                    <a:pt x="184" y="6620"/>
                    <a:pt x="389" y="6620"/>
                  </a:cubicBezTo>
                  <a:lnTo>
                    <a:pt x="1348" y="6620"/>
                  </a:lnTo>
                  <a:cubicBezTo>
                    <a:pt x="1553" y="6620"/>
                    <a:pt x="1736" y="6438"/>
                    <a:pt x="1736" y="6209"/>
                  </a:cubicBezTo>
                  <a:lnTo>
                    <a:pt x="1736" y="1"/>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5" name="Google Shape;1995;p15"/>
            <p:cNvSpPr/>
            <p:nvPr/>
          </p:nvSpPr>
          <p:spPr>
            <a:xfrm>
              <a:off x="8648954" y="629867"/>
              <a:ext cx="43375" cy="166100"/>
            </a:xfrm>
            <a:custGeom>
              <a:avLst/>
              <a:gdLst/>
              <a:ahLst/>
              <a:cxnLst/>
              <a:rect l="l" t="t" r="r" b="b"/>
              <a:pathLst>
                <a:path w="1735" h="6644" extrusionOk="0">
                  <a:moveTo>
                    <a:pt x="1735" y="1"/>
                  </a:moveTo>
                  <a:cubicBezTo>
                    <a:pt x="1301" y="526"/>
                    <a:pt x="890" y="1028"/>
                    <a:pt x="480" y="1553"/>
                  </a:cubicBezTo>
                  <a:cubicBezTo>
                    <a:pt x="320" y="1736"/>
                    <a:pt x="160" y="1918"/>
                    <a:pt x="0" y="2101"/>
                  </a:cubicBezTo>
                  <a:lnTo>
                    <a:pt x="0" y="6255"/>
                  </a:lnTo>
                  <a:cubicBezTo>
                    <a:pt x="0" y="6460"/>
                    <a:pt x="160" y="6643"/>
                    <a:pt x="388" y="6643"/>
                  </a:cubicBezTo>
                  <a:lnTo>
                    <a:pt x="1347" y="6643"/>
                  </a:lnTo>
                  <a:cubicBezTo>
                    <a:pt x="1552" y="6643"/>
                    <a:pt x="1735" y="6460"/>
                    <a:pt x="1735" y="6255"/>
                  </a:cubicBezTo>
                  <a:lnTo>
                    <a:pt x="1735" y="1"/>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6" name="Google Shape;1996;p15"/>
            <p:cNvSpPr/>
            <p:nvPr/>
          </p:nvSpPr>
          <p:spPr>
            <a:xfrm>
              <a:off x="8648379" y="2240192"/>
              <a:ext cx="43950" cy="165525"/>
            </a:xfrm>
            <a:custGeom>
              <a:avLst/>
              <a:gdLst/>
              <a:ahLst/>
              <a:cxnLst/>
              <a:rect l="l" t="t" r="r" b="b"/>
              <a:pathLst>
                <a:path w="1758" h="6621" extrusionOk="0">
                  <a:moveTo>
                    <a:pt x="1758" y="1"/>
                  </a:moveTo>
                  <a:cubicBezTo>
                    <a:pt x="1210" y="731"/>
                    <a:pt x="640" y="1439"/>
                    <a:pt x="0" y="2078"/>
                  </a:cubicBezTo>
                  <a:lnTo>
                    <a:pt x="0" y="6209"/>
                  </a:lnTo>
                  <a:cubicBezTo>
                    <a:pt x="0" y="6438"/>
                    <a:pt x="183" y="6620"/>
                    <a:pt x="411" y="6620"/>
                  </a:cubicBezTo>
                  <a:lnTo>
                    <a:pt x="1347" y="6620"/>
                  </a:lnTo>
                  <a:cubicBezTo>
                    <a:pt x="1575" y="6620"/>
                    <a:pt x="1758" y="6438"/>
                    <a:pt x="1758" y="6209"/>
                  </a:cubicBezTo>
                  <a:lnTo>
                    <a:pt x="1758" y="1"/>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997" name="Google Shape;1997;p15"/>
            <p:cNvGrpSpPr/>
            <p:nvPr/>
          </p:nvGrpSpPr>
          <p:grpSpPr>
            <a:xfrm>
              <a:off x="6633454" y="410400"/>
              <a:ext cx="3254333" cy="4759850"/>
              <a:chOff x="5992450" y="411175"/>
              <a:chExt cx="3254333" cy="4759850"/>
            </a:xfrm>
          </p:grpSpPr>
          <p:sp>
            <p:nvSpPr>
              <p:cNvPr id="1998" name="Google Shape;1998;p15"/>
              <p:cNvSpPr/>
              <p:nvPr/>
            </p:nvSpPr>
            <p:spPr>
              <a:xfrm>
                <a:off x="8080983" y="411175"/>
                <a:ext cx="1165800" cy="4332600"/>
              </a:xfrm>
              <a:prstGeom prst="rtTriangle">
                <a:avLst/>
              </a:pr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9" name="Google Shape;1999;p15"/>
              <p:cNvSpPr/>
              <p:nvPr/>
            </p:nvSpPr>
            <p:spPr>
              <a:xfrm rot="-5400000" flipH="1">
                <a:off x="7365400" y="3370875"/>
                <a:ext cx="427200" cy="3173100"/>
              </a:xfrm>
              <a:prstGeom prst="rtTriangle">
                <a:avLst/>
              </a:pr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000" name="Google Shape;2000;p15"/>
            <p:cNvSpPr/>
            <p:nvPr/>
          </p:nvSpPr>
          <p:spPr>
            <a:xfrm>
              <a:off x="7669754" y="2571467"/>
              <a:ext cx="1044275" cy="2175275"/>
            </a:xfrm>
            <a:custGeom>
              <a:avLst/>
              <a:gdLst/>
              <a:ahLst/>
              <a:cxnLst/>
              <a:rect l="l" t="t" r="r" b="b"/>
              <a:pathLst>
                <a:path w="41771" h="87011" extrusionOk="0">
                  <a:moveTo>
                    <a:pt x="0" y="1"/>
                  </a:moveTo>
                  <a:lnTo>
                    <a:pt x="0" y="87011"/>
                  </a:lnTo>
                  <a:lnTo>
                    <a:pt x="41770" y="87011"/>
                  </a:lnTo>
                  <a:lnTo>
                    <a:pt x="417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1" name="Google Shape;2001;p15"/>
            <p:cNvSpPr/>
            <p:nvPr/>
          </p:nvSpPr>
          <p:spPr>
            <a:xfrm>
              <a:off x="7669754" y="2674767"/>
              <a:ext cx="1044275" cy="2071975"/>
            </a:xfrm>
            <a:custGeom>
              <a:avLst/>
              <a:gdLst/>
              <a:ahLst/>
              <a:cxnLst/>
              <a:rect l="l" t="t" r="r" b="b"/>
              <a:pathLst>
                <a:path w="41771" h="82879" extrusionOk="0">
                  <a:moveTo>
                    <a:pt x="41770" y="0"/>
                  </a:moveTo>
                  <a:cubicBezTo>
                    <a:pt x="41382" y="959"/>
                    <a:pt x="40971" y="1918"/>
                    <a:pt x="40561" y="2831"/>
                  </a:cubicBezTo>
                  <a:cubicBezTo>
                    <a:pt x="39145" y="5912"/>
                    <a:pt x="37730" y="9016"/>
                    <a:pt x="36155" y="12029"/>
                  </a:cubicBezTo>
                  <a:cubicBezTo>
                    <a:pt x="33279" y="17576"/>
                    <a:pt x="29924" y="22917"/>
                    <a:pt x="25861" y="27687"/>
                  </a:cubicBezTo>
                  <a:cubicBezTo>
                    <a:pt x="23852" y="30084"/>
                    <a:pt x="21638" y="32298"/>
                    <a:pt x="19265" y="34352"/>
                  </a:cubicBezTo>
                  <a:cubicBezTo>
                    <a:pt x="17142" y="36201"/>
                    <a:pt x="14768" y="37799"/>
                    <a:pt x="12189" y="38940"/>
                  </a:cubicBezTo>
                  <a:cubicBezTo>
                    <a:pt x="10933" y="39488"/>
                    <a:pt x="9632" y="39945"/>
                    <a:pt x="8308" y="40287"/>
                  </a:cubicBezTo>
                  <a:cubicBezTo>
                    <a:pt x="7829" y="40424"/>
                    <a:pt x="7281" y="40401"/>
                    <a:pt x="6825" y="40538"/>
                  </a:cubicBezTo>
                  <a:cubicBezTo>
                    <a:pt x="6323" y="40698"/>
                    <a:pt x="5889" y="41383"/>
                    <a:pt x="5638" y="41793"/>
                  </a:cubicBezTo>
                  <a:cubicBezTo>
                    <a:pt x="4542" y="43597"/>
                    <a:pt x="4360" y="45811"/>
                    <a:pt x="3127" y="47523"/>
                  </a:cubicBezTo>
                  <a:cubicBezTo>
                    <a:pt x="2305" y="48687"/>
                    <a:pt x="1255" y="49942"/>
                    <a:pt x="0" y="50695"/>
                  </a:cubicBezTo>
                  <a:lnTo>
                    <a:pt x="0" y="82879"/>
                  </a:lnTo>
                  <a:lnTo>
                    <a:pt x="41770" y="82879"/>
                  </a:lnTo>
                  <a:lnTo>
                    <a:pt x="417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2" name="Google Shape;2002;p15"/>
            <p:cNvSpPr/>
            <p:nvPr/>
          </p:nvSpPr>
          <p:spPr>
            <a:xfrm>
              <a:off x="7713104" y="2614842"/>
              <a:ext cx="957550" cy="2087975"/>
            </a:xfrm>
            <a:custGeom>
              <a:avLst/>
              <a:gdLst/>
              <a:ahLst/>
              <a:cxnLst/>
              <a:rect l="l" t="t" r="r" b="b"/>
              <a:pathLst>
                <a:path w="38302" h="83519" extrusionOk="0">
                  <a:moveTo>
                    <a:pt x="297" y="1"/>
                  </a:moveTo>
                  <a:cubicBezTo>
                    <a:pt x="138" y="1"/>
                    <a:pt x="1" y="115"/>
                    <a:pt x="1" y="275"/>
                  </a:cubicBezTo>
                  <a:lnTo>
                    <a:pt x="1" y="83244"/>
                  </a:lnTo>
                  <a:cubicBezTo>
                    <a:pt x="1" y="83404"/>
                    <a:pt x="138" y="83518"/>
                    <a:pt x="297" y="83518"/>
                  </a:cubicBezTo>
                  <a:lnTo>
                    <a:pt x="38005" y="83518"/>
                  </a:lnTo>
                  <a:cubicBezTo>
                    <a:pt x="38165" y="83518"/>
                    <a:pt x="38302" y="83404"/>
                    <a:pt x="38302" y="83244"/>
                  </a:cubicBezTo>
                  <a:lnTo>
                    <a:pt x="38302" y="275"/>
                  </a:lnTo>
                  <a:cubicBezTo>
                    <a:pt x="38302" y="115"/>
                    <a:pt x="38165" y="1"/>
                    <a:pt x="380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3" name="Google Shape;2003;p15"/>
            <p:cNvSpPr/>
            <p:nvPr/>
          </p:nvSpPr>
          <p:spPr>
            <a:xfrm>
              <a:off x="7931104" y="3006292"/>
              <a:ext cx="521575" cy="87350"/>
            </a:xfrm>
            <a:custGeom>
              <a:avLst/>
              <a:gdLst/>
              <a:ahLst/>
              <a:cxnLst/>
              <a:rect l="l" t="t" r="r" b="b"/>
              <a:pathLst>
                <a:path w="20863" h="3494" fill="none" extrusionOk="0">
                  <a:moveTo>
                    <a:pt x="17461" y="1"/>
                  </a:moveTo>
                  <a:cubicBezTo>
                    <a:pt x="19333" y="1"/>
                    <a:pt x="20862" y="1530"/>
                    <a:pt x="20862" y="3425"/>
                  </a:cubicBezTo>
                  <a:lnTo>
                    <a:pt x="20862" y="3493"/>
                  </a:lnTo>
                  <a:lnTo>
                    <a:pt x="0" y="3493"/>
                  </a:lnTo>
                  <a:lnTo>
                    <a:pt x="0" y="3425"/>
                  </a:lnTo>
                  <a:cubicBezTo>
                    <a:pt x="0" y="1530"/>
                    <a:pt x="1529" y="1"/>
                    <a:pt x="3401" y="1"/>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4" name="Google Shape;2004;p15"/>
            <p:cNvSpPr/>
            <p:nvPr/>
          </p:nvSpPr>
          <p:spPr>
            <a:xfrm>
              <a:off x="7931104" y="3115292"/>
              <a:ext cx="521575" cy="86750"/>
            </a:xfrm>
            <a:custGeom>
              <a:avLst/>
              <a:gdLst/>
              <a:ahLst/>
              <a:cxnLst/>
              <a:rect l="l" t="t" r="r" b="b"/>
              <a:pathLst>
                <a:path w="20863" h="3470" fill="none" extrusionOk="0">
                  <a:moveTo>
                    <a:pt x="17461" y="0"/>
                  </a:moveTo>
                  <a:cubicBezTo>
                    <a:pt x="19333" y="0"/>
                    <a:pt x="20862" y="1530"/>
                    <a:pt x="20862" y="3424"/>
                  </a:cubicBezTo>
                  <a:lnTo>
                    <a:pt x="20862" y="3470"/>
                  </a:lnTo>
                  <a:lnTo>
                    <a:pt x="0" y="3470"/>
                  </a:lnTo>
                  <a:lnTo>
                    <a:pt x="0" y="3424"/>
                  </a:lnTo>
                  <a:cubicBezTo>
                    <a:pt x="0" y="1530"/>
                    <a:pt x="1529" y="0"/>
                    <a:pt x="3401"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5" name="Google Shape;2005;p15"/>
            <p:cNvSpPr/>
            <p:nvPr/>
          </p:nvSpPr>
          <p:spPr>
            <a:xfrm>
              <a:off x="7931104" y="3223717"/>
              <a:ext cx="521575" cy="87325"/>
            </a:xfrm>
            <a:custGeom>
              <a:avLst/>
              <a:gdLst/>
              <a:ahLst/>
              <a:cxnLst/>
              <a:rect l="l" t="t" r="r" b="b"/>
              <a:pathLst>
                <a:path w="20863" h="3493" fill="none" extrusionOk="0">
                  <a:moveTo>
                    <a:pt x="17461" y="0"/>
                  </a:moveTo>
                  <a:cubicBezTo>
                    <a:pt x="19333" y="0"/>
                    <a:pt x="20862" y="1530"/>
                    <a:pt x="20862" y="3424"/>
                  </a:cubicBezTo>
                  <a:lnTo>
                    <a:pt x="20862" y="3493"/>
                  </a:lnTo>
                  <a:lnTo>
                    <a:pt x="0" y="3493"/>
                  </a:lnTo>
                  <a:lnTo>
                    <a:pt x="0" y="3424"/>
                  </a:lnTo>
                  <a:cubicBezTo>
                    <a:pt x="0" y="1530"/>
                    <a:pt x="1529" y="0"/>
                    <a:pt x="3401"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6" name="Google Shape;2006;p15"/>
            <p:cNvSpPr/>
            <p:nvPr/>
          </p:nvSpPr>
          <p:spPr>
            <a:xfrm>
              <a:off x="7931104" y="4267967"/>
              <a:ext cx="521575" cy="87325"/>
            </a:xfrm>
            <a:custGeom>
              <a:avLst/>
              <a:gdLst/>
              <a:ahLst/>
              <a:cxnLst/>
              <a:rect l="l" t="t" r="r" b="b"/>
              <a:pathLst>
                <a:path w="20863" h="3493" fill="none" extrusionOk="0">
                  <a:moveTo>
                    <a:pt x="17461" y="0"/>
                  </a:moveTo>
                  <a:cubicBezTo>
                    <a:pt x="19333" y="0"/>
                    <a:pt x="20862" y="1530"/>
                    <a:pt x="20862" y="3424"/>
                  </a:cubicBezTo>
                  <a:lnTo>
                    <a:pt x="20862" y="3493"/>
                  </a:lnTo>
                  <a:lnTo>
                    <a:pt x="0" y="3493"/>
                  </a:lnTo>
                  <a:lnTo>
                    <a:pt x="0" y="3424"/>
                  </a:lnTo>
                  <a:cubicBezTo>
                    <a:pt x="0" y="1530"/>
                    <a:pt x="1529" y="0"/>
                    <a:pt x="3401"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7" name="Google Shape;2007;p15"/>
            <p:cNvSpPr/>
            <p:nvPr/>
          </p:nvSpPr>
          <p:spPr>
            <a:xfrm>
              <a:off x="7931104" y="4376967"/>
              <a:ext cx="521575" cy="86750"/>
            </a:xfrm>
            <a:custGeom>
              <a:avLst/>
              <a:gdLst/>
              <a:ahLst/>
              <a:cxnLst/>
              <a:rect l="l" t="t" r="r" b="b"/>
              <a:pathLst>
                <a:path w="20863" h="3470" fill="none" extrusionOk="0">
                  <a:moveTo>
                    <a:pt x="17461" y="0"/>
                  </a:moveTo>
                  <a:cubicBezTo>
                    <a:pt x="19333" y="0"/>
                    <a:pt x="20862" y="1529"/>
                    <a:pt x="20862" y="3401"/>
                  </a:cubicBezTo>
                  <a:lnTo>
                    <a:pt x="20862" y="3470"/>
                  </a:lnTo>
                  <a:lnTo>
                    <a:pt x="0" y="3470"/>
                  </a:lnTo>
                  <a:lnTo>
                    <a:pt x="0" y="3401"/>
                  </a:lnTo>
                  <a:cubicBezTo>
                    <a:pt x="0" y="1529"/>
                    <a:pt x="1529" y="0"/>
                    <a:pt x="3401"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8" name="Google Shape;2008;p15"/>
            <p:cNvSpPr/>
            <p:nvPr/>
          </p:nvSpPr>
          <p:spPr>
            <a:xfrm>
              <a:off x="7931104" y="4485367"/>
              <a:ext cx="521575" cy="87350"/>
            </a:xfrm>
            <a:custGeom>
              <a:avLst/>
              <a:gdLst/>
              <a:ahLst/>
              <a:cxnLst/>
              <a:rect l="l" t="t" r="r" b="b"/>
              <a:pathLst>
                <a:path w="20863" h="3494" fill="none" extrusionOk="0">
                  <a:moveTo>
                    <a:pt x="17461" y="1"/>
                  </a:moveTo>
                  <a:cubicBezTo>
                    <a:pt x="19333" y="1"/>
                    <a:pt x="20862" y="1530"/>
                    <a:pt x="20862" y="3425"/>
                  </a:cubicBezTo>
                  <a:lnTo>
                    <a:pt x="20862" y="3493"/>
                  </a:lnTo>
                  <a:lnTo>
                    <a:pt x="0" y="3493"/>
                  </a:lnTo>
                  <a:lnTo>
                    <a:pt x="0" y="3425"/>
                  </a:lnTo>
                  <a:cubicBezTo>
                    <a:pt x="0" y="1530"/>
                    <a:pt x="1529" y="1"/>
                    <a:pt x="3401" y="1"/>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9" name="Google Shape;2009;p15"/>
            <p:cNvSpPr/>
            <p:nvPr/>
          </p:nvSpPr>
          <p:spPr>
            <a:xfrm>
              <a:off x="7713104" y="2774042"/>
              <a:ext cx="957550" cy="1928775"/>
            </a:xfrm>
            <a:custGeom>
              <a:avLst/>
              <a:gdLst/>
              <a:ahLst/>
              <a:cxnLst/>
              <a:rect l="l" t="t" r="r" b="b"/>
              <a:pathLst>
                <a:path w="38302" h="77151" extrusionOk="0">
                  <a:moveTo>
                    <a:pt x="38302" y="1"/>
                  </a:moveTo>
                  <a:cubicBezTo>
                    <a:pt x="37046" y="2717"/>
                    <a:pt x="35814" y="5411"/>
                    <a:pt x="34421" y="8058"/>
                  </a:cubicBezTo>
                  <a:cubicBezTo>
                    <a:pt x="31545" y="13605"/>
                    <a:pt x="28190" y="18946"/>
                    <a:pt x="24127" y="23716"/>
                  </a:cubicBezTo>
                  <a:cubicBezTo>
                    <a:pt x="22118" y="26113"/>
                    <a:pt x="19904" y="28327"/>
                    <a:pt x="17531" y="30381"/>
                  </a:cubicBezTo>
                  <a:cubicBezTo>
                    <a:pt x="15408" y="32230"/>
                    <a:pt x="13034" y="33828"/>
                    <a:pt x="10455" y="34969"/>
                  </a:cubicBezTo>
                  <a:cubicBezTo>
                    <a:pt x="9199" y="35517"/>
                    <a:pt x="7898" y="35974"/>
                    <a:pt x="6574" y="36316"/>
                  </a:cubicBezTo>
                  <a:cubicBezTo>
                    <a:pt x="6095" y="36453"/>
                    <a:pt x="5547" y="36430"/>
                    <a:pt x="5091" y="36567"/>
                  </a:cubicBezTo>
                  <a:cubicBezTo>
                    <a:pt x="4589" y="36727"/>
                    <a:pt x="4155" y="37412"/>
                    <a:pt x="3904" y="37822"/>
                  </a:cubicBezTo>
                  <a:cubicBezTo>
                    <a:pt x="2808" y="39626"/>
                    <a:pt x="2626" y="41840"/>
                    <a:pt x="1393" y="43552"/>
                  </a:cubicBezTo>
                  <a:cubicBezTo>
                    <a:pt x="982" y="44122"/>
                    <a:pt x="526" y="44716"/>
                    <a:pt x="1" y="45286"/>
                  </a:cubicBezTo>
                  <a:lnTo>
                    <a:pt x="1" y="76876"/>
                  </a:lnTo>
                  <a:cubicBezTo>
                    <a:pt x="1" y="77036"/>
                    <a:pt x="138" y="77150"/>
                    <a:pt x="297" y="77150"/>
                  </a:cubicBezTo>
                  <a:lnTo>
                    <a:pt x="38005" y="77150"/>
                  </a:lnTo>
                  <a:cubicBezTo>
                    <a:pt x="38165" y="77150"/>
                    <a:pt x="38302" y="77036"/>
                    <a:pt x="38302" y="76876"/>
                  </a:cubicBezTo>
                  <a:lnTo>
                    <a:pt x="38302" y="1"/>
                  </a:lnTo>
                  <a:close/>
                </a:path>
              </a:pathLst>
            </a:custGeom>
            <a:solidFill>
              <a:srgbClr val="BAC8C8">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0" name="Google Shape;2010;p15"/>
            <p:cNvSpPr/>
            <p:nvPr/>
          </p:nvSpPr>
          <p:spPr>
            <a:xfrm>
              <a:off x="8017829" y="2723842"/>
              <a:ext cx="348100" cy="86750"/>
            </a:xfrm>
            <a:custGeom>
              <a:avLst/>
              <a:gdLst/>
              <a:ahLst/>
              <a:cxnLst/>
              <a:rect l="l" t="t" r="r" b="b"/>
              <a:pathLst>
                <a:path w="13924" h="3470" extrusionOk="0">
                  <a:moveTo>
                    <a:pt x="274" y="0"/>
                  </a:moveTo>
                  <a:cubicBezTo>
                    <a:pt x="137" y="0"/>
                    <a:pt x="0" y="114"/>
                    <a:pt x="0" y="274"/>
                  </a:cubicBezTo>
                  <a:lnTo>
                    <a:pt x="0" y="3196"/>
                  </a:lnTo>
                  <a:cubicBezTo>
                    <a:pt x="0" y="3356"/>
                    <a:pt x="137" y="3470"/>
                    <a:pt x="274" y="3470"/>
                  </a:cubicBezTo>
                  <a:lnTo>
                    <a:pt x="13650" y="3470"/>
                  </a:lnTo>
                  <a:cubicBezTo>
                    <a:pt x="13787" y="3470"/>
                    <a:pt x="13924" y="3356"/>
                    <a:pt x="13924" y="3196"/>
                  </a:cubicBezTo>
                  <a:lnTo>
                    <a:pt x="13924" y="274"/>
                  </a:lnTo>
                  <a:cubicBezTo>
                    <a:pt x="13924" y="114"/>
                    <a:pt x="13787" y="0"/>
                    <a:pt x="136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1" name="Google Shape;2011;p15"/>
            <p:cNvSpPr/>
            <p:nvPr/>
          </p:nvSpPr>
          <p:spPr>
            <a:xfrm>
              <a:off x="7800429" y="3659092"/>
              <a:ext cx="86750" cy="326425"/>
            </a:xfrm>
            <a:custGeom>
              <a:avLst/>
              <a:gdLst/>
              <a:ahLst/>
              <a:cxnLst/>
              <a:rect l="l" t="t" r="r" b="b"/>
              <a:pathLst>
                <a:path w="3470" h="13057" extrusionOk="0">
                  <a:moveTo>
                    <a:pt x="342" y="1"/>
                  </a:moveTo>
                  <a:cubicBezTo>
                    <a:pt x="160" y="1"/>
                    <a:pt x="0" y="138"/>
                    <a:pt x="0" y="343"/>
                  </a:cubicBezTo>
                  <a:lnTo>
                    <a:pt x="205" y="12715"/>
                  </a:lnTo>
                  <a:cubicBezTo>
                    <a:pt x="205" y="12897"/>
                    <a:pt x="342" y="13057"/>
                    <a:pt x="548" y="13057"/>
                  </a:cubicBezTo>
                  <a:lnTo>
                    <a:pt x="2944" y="13057"/>
                  </a:lnTo>
                  <a:cubicBezTo>
                    <a:pt x="3127" y="13057"/>
                    <a:pt x="3264" y="12897"/>
                    <a:pt x="3264" y="12715"/>
                  </a:cubicBezTo>
                  <a:lnTo>
                    <a:pt x="3469" y="343"/>
                  </a:lnTo>
                  <a:cubicBezTo>
                    <a:pt x="3469" y="138"/>
                    <a:pt x="3333" y="1"/>
                    <a:pt x="3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2" name="Google Shape;2012;p15"/>
            <p:cNvSpPr/>
            <p:nvPr/>
          </p:nvSpPr>
          <p:spPr>
            <a:xfrm>
              <a:off x="7816404" y="3675092"/>
              <a:ext cx="54800" cy="54800"/>
            </a:xfrm>
            <a:custGeom>
              <a:avLst/>
              <a:gdLst/>
              <a:ahLst/>
              <a:cxnLst/>
              <a:rect l="l" t="t" r="r" b="b"/>
              <a:pathLst>
                <a:path w="2192" h="2192" extrusionOk="0">
                  <a:moveTo>
                    <a:pt x="1096" y="0"/>
                  </a:moveTo>
                  <a:cubicBezTo>
                    <a:pt x="502" y="0"/>
                    <a:pt x="0" y="502"/>
                    <a:pt x="0" y="1096"/>
                  </a:cubicBezTo>
                  <a:cubicBezTo>
                    <a:pt x="0" y="1689"/>
                    <a:pt x="502" y="2191"/>
                    <a:pt x="1096" y="2191"/>
                  </a:cubicBezTo>
                  <a:cubicBezTo>
                    <a:pt x="1689" y="2191"/>
                    <a:pt x="2191" y="1689"/>
                    <a:pt x="2191" y="1096"/>
                  </a:cubicBezTo>
                  <a:cubicBezTo>
                    <a:pt x="2191" y="502"/>
                    <a:pt x="1689" y="0"/>
                    <a:pt x="10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3" name="Google Shape;2013;p15"/>
            <p:cNvSpPr/>
            <p:nvPr/>
          </p:nvSpPr>
          <p:spPr>
            <a:xfrm>
              <a:off x="7839229" y="3683067"/>
              <a:ext cx="9150" cy="38825"/>
            </a:xfrm>
            <a:custGeom>
              <a:avLst/>
              <a:gdLst/>
              <a:ahLst/>
              <a:cxnLst/>
              <a:rect l="l" t="t" r="r" b="b"/>
              <a:pathLst>
                <a:path w="366" h="1553" extrusionOk="0">
                  <a:moveTo>
                    <a:pt x="160" y="1"/>
                  </a:moveTo>
                  <a:cubicBezTo>
                    <a:pt x="69" y="1"/>
                    <a:pt x="0" y="46"/>
                    <a:pt x="0" y="138"/>
                  </a:cubicBezTo>
                  <a:lnTo>
                    <a:pt x="0" y="1416"/>
                  </a:lnTo>
                  <a:cubicBezTo>
                    <a:pt x="0" y="1484"/>
                    <a:pt x="69" y="1553"/>
                    <a:pt x="160" y="1553"/>
                  </a:cubicBezTo>
                  <a:lnTo>
                    <a:pt x="228" y="1553"/>
                  </a:lnTo>
                  <a:cubicBezTo>
                    <a:pt x="297" y="1553"/>
                    <a:pt x="365" y="1484"/>
                    <a:pt x="365" y="1416"/>
                  </a:cubicBezTo>
                  <a:lnTo>
                    <a:pt x="365" y="138"/>
                  </a:lnTo>
                  <a:cubicBezTo>
                    <a:pt x="365" y="46"/>
                    <a:pt x="297" y="1"/>
                    <a:pt x="2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4" name="Google Shape;2014;p15"/>
            <p:cNvSpPr/>
            <p:nvPr/>
          </p:nvSpPr>
          <p:spPr>
            <a:xfrm>
              <a:off x="8648379" y="2745517"/>
              <a:ext cx="43950" cy="217450"/>
            </a:xfrm>
            <a:custGeom>
              <a:avLst/>
              <a:gdLst/>
              <a:ahLst/>
              <a:cxnLst/>
              <a:rect l="l" t="t" r="r" b="b"/>
              <a:pathLst>
                <a:path w="1758" h="8698" extrusionOk="0">
                  <a:moveTo>
                    <a:pt x="411" y="1"/>
                  </a:moveTo>
                  <a:cubicBezTo>
                    <a:pt x="183" y="1"/>
                    <a:pt x="0" y="160"/>
                    <a:pt x="0" y="389"/>
                  </a:cubicBezTo>
                  <a:lnTo>
                    <a:pt x="0" y="8309"/>
                  </a:lnTo>
                  <a:cubicBezTo>
                    <a:pt x="0" y="8514"/>
                    <a:pt x="183" y="8697"/>
                    <a:pt x="411" y="8697"/>
                  </a:cubicBezTo>
                  <a:lnTo>
                    <a:pt x="1347" y="8697"/>
                  </a:lnTo>
                  <a:cubicBezTo>
                    <a:pt x="1575" y="8697"/>
                    <a:pt x="1758" y="8514"/>
                    <a:pt x="1758" y="8309"/>
                  </a:cubicBezTo>
                  <a:lnTo>
                    <a:pt x="1758" y="389"/>
                  </a:lnTo>
                  <a:cubicBezTo>
                    <a:pt x="1758" y="160"/>
                    <a:pt x="1575" y="1"/>
                    <a:pt x="13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5" name="Google Shape;2015;p15"/>
            <p:cNvSpPr/>
            <p:nvPr/>
          </p:nvSpPr>
          <p:spPr>
            <a:xfrm>
              <a:off x="8648379" y="4355267"/>
              <a:ext cx="43950" cy="217450"/>
            </a:xfrm>
            <a:custGeom>
              <a:avLst/>
              <a:gdLst/>
              <a:ahLst/>
              <a:cxnLst/>
              <a:rect l="l" t="t" r="r" b="b"/>
              <a:pathLst>
                <a:path w="1758" h="8698" extrusionOk="0">
                  <a:moveTo>
                    <a:pt x="411" y="1"/>
                  </a:moveTo>
                  <a:cubicBezTo>
                    <a:pt x="183" y="1"/>
                    <a:pt x="0" y="161"/>
                    <a:pt x="0" y="389"/>
                  </a:cubicBezTo>
                  <a:lnTo>
                    <a:pt x="0" y="8286"/>
                  </a:lnTo>
                  <a:cubicBezTo>
                    <a:pt x="0" y="8515"/>
                    <a:pt x="183" y="8697"/>
                    <a:pt x="411" y="8697"/>
                  </a:cubicBezTo>
                  <a:lnTo>
                    <a:pt x="1347" y="8697"/>
                  </a:lnTo>
                  <a:cubicBezTo>
                    <a:pt x="1575" y="8697"/>
                    <a:pt x="1758" y="8515"/>
                    <a:pt x="1758" y="8286"/>
                  </a:cubicBezTo>
                  <a:lnTo>
                    <a:pt x="1758" y="389"/>
                  </a:lnTo>
                  <a:cubicBezTo>
                    <a:pt x="1758" y="161"/>
                    <a:pt x="1575" y="1"/>
                    <a:pt x="13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6" name="Google Shape;2016;p15"/>
            <p:cNvSpPr/>
            <p:nvPr/>
          </p:nvSpPr>
          <p:spPr>
            <a:xfrm>
              <a:off x="8649529" y="4375817"/>
              <a:ext cx="42800" cy="42250"/>
            </a:xfrm>
            <a:custGeom>
              <a:avLst/>
              <a:gdLst/>
              <a:ahLst/>
              <a:cxnLst/>
              <a:rect l="l" t="t" r="r" b="b"/>
              <a:pathLst>
                <a:path w="1712" h="1690" extrusionOk="0">
                  <a:moveTo>
                    <a:pt x="867" y="0"/>
                  </a:moveTo>
                  <a:cubicBezTo>
                    <a:pt x="411" y="0"/>
                    <a:pt x="0" y="388"/>
                    <a:pt x="23" y="845"/>
                  </a:cubicBezTo>
                  <a:cubicBezTo>
                    <a:pt x="46" y="1301"/>
                    <a:pt x="388" y="1690"/>
                    <a:pt x="867" y="1690"/>
                  </a:cubicBezTo>
                  <a:cubicBezTo>
                    <a:pt x="1301" y="1690"/>
                    <a:pt x="1712" y="1301"/>
                    <a:pt x="1689" y="845"/>
                  </a:cubicBezTo>
                  <a:cubicBezTo>
                    <a:pt x="1689" y="388"/>
                    <a:pt x="1324" y="0"/>
                    <a:pt x="8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7" name="Google Shape;2017;p15"/>
            <p:cNvSpPr/>
            <p:nvPr/>
          </p:nvSpPr>
          <p:spPr>
            <a:xfrm>
              <a:off x="8647229" y="2766642"/>
              <a:ext cx="47400" cy="46800"/>
            </a:xfrm>
            <a:custGeom>
              <a:avLst/>
              <a:gdLst/>
              <a:ahLst/>
              <a:cxnLst/>
              <a:rect l="l" t="t" r="r" b="b"/>
              <a:pathLst>
                <a:path w="1896" h="1872" extrusionOk="0">
                  <a:moveTo>
                    <a:pt x="959" y="0"/>
                  </a:moveTo>
                  <a:cubicBezTo>
                    <a:pt x="457" y="0"/>
                    <a:pt x="1" y="434"/>
                    <a:pt x="24" y="936"/>
                  </a:cubicBezTo>
                  <a:cubicBezTo>
                    <a:pt x="46" y="1438"/>
                    <a:pt x="434" y="1872"/>
                    <a:pt x="959" y="1872"/>
                  </a:cubicBezTo>
                  <a:cubicBezTo>
                    <a:pt x="1439" y="1872"/>
                    <a:pt x="1895" y="1438"/>
                    <a:pt x="1872" y="936"/>
                  </a:cubicBezTo>
                  <a:cubicBezTo>
                    <a:pt x="1850" y="434"/>
                    <a:pt x="1462" y="0"/>
                    <a:pt x="9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8" name="Google Shape;2018;p15"/>
            <p:cNvSpPr/>
            <p:nvPr/>
          </p:nvSpPr>
          <p:spPr>
            <a:xfrm>
              <a:off x="7804404" y="3823442"/>
              <a:ext cx="80500" cy="162075"/>
            </a:xfrm>
            <a:custGeom>
              <a:avLst/>
              <a:gdLst/>
              <a:ahLst/>
              <a:cxnLst/>
              <a:rect l="l" t="t" r="r" b="b"/>
              <a:pathLst>
                <a:path w="3220" h="6483" extrusionOk="0">
                  <a:moveTo>
                    <a:pt x="3219" y="1"/>
                  </a:moveTo>
                  <a:lnTo>
                    <a:pt x="3219" y="1"/>
                  </a:lnTo>
                  <a:cubicBezTo>
                    <a:pt x="2717" y="1073"/>
                    <a:pt x="2329" y="2260"/>
                    <a:pt x="1507" y="3128"/>
                  </a:cubicBezTo>
                  <a:cubicBezTo>
                    <a:pt x="1188" y="3432"/>
                    <a:pt x="828" y="3604"/>
                    <a:pt x="488" y="3604"/>
                  </a:cubicBezTo>
                  <a:cubicBezTo>
                    <a:pt x="318" y="3604"/>
                    <a:pt x="153" y="3561"/>
                    <a:pt x="1" y="3470"/>
                  </a:cubicBezTo>
                  <a:lnTo>
                    <a:pt x="1" y="3470"/>
                  </a:lnTo>
                  <a:lnTo>
                    <a:pt x="46" y="6141"/>
                  </a:lnTo>
                  <a:cubicBezTo>
                    <a:pt x="46" y="6323"/>
                    <a:pt x="183" y="6483"/>
                    <a:pt x="389" y="6483"/>
                  </a:cubicBezTo>
                  <a:lnTo>
                    <a:pt x="2785" y="6483"/>
                  </a:lnTo>
                  <a:cubicBezTo>
                    <a:pt x="2968" y="6483"/>
                    <a:pt x="3105" y="6323"/>
                    <a:pt x="3105" y="6141"/>
                  </a:cubicBezTo>
                  <a:lnTo>
                    <a:pt x="3219" y="1"/>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9" name="Google Shape;2019;p15"/>
            <p:cNvSpPr/>
            <p:nvPr/>
          </p:nvSpPr>
          <p:spPr>
            <a:xfrm>
              <a:off x="7800979" y="3773042"/>
              <a:ext cx="59450" cy="106750"/>
            </a:xfrm>
            <a:custGeom>
              <a:avLst/>
              <a:gdLst/>
              <a:ahLst/>
              <a:cxnLst/>
              <a:rect l="l" t="t" r="r" b="b"/>
              <a:pathLst>
                <a:path w="2378" h="4270" extrusionOk="0">
                  <a:moveTo>
                    <a:pt x="1171" y="1"/>
                  </a:moveTo>
                  <a:cubicBezTo>
                    <a:pt x="703" y="1"/>
                    <a:pt x="249" y="252"/>
                    <a:pt x="138" y="807"/>
                  </a:cubicBezTo>
                  <a:cubicBezTo>
                    <a:pt x="1" y="1446"/>
                    <a:pt x="115" y="2085"/>
                    <a:pt x="183" y="2724"/>
                  </a:cubicBezTo>
                  <a:cubicBezTo>
                    <a:pt x="229" y="3272"/>
                    <a:pt x="206" y="3774"/>
                    <a:pt x="617" y="4162"/>
                  </a:cubicBezTo>
                  <a:cubicBezTo>
                    <a:pt x="688" y="4233"/>
                    <a:pt x="787" y="4269"/>
                    <a:pt x="883" y="4269"/>
                  </a:cubicBezTo>
                  <a:cubicBezTo>
                    <a:pt x="942" y="4269"/>
                    <a:pt x="999" y="4256"/>
                    <a:pt x="1051" y="4231"/>
                  </a:cubicBezTo>
                  <a:cubicBezTo>
                    <a:pt x="1553" y="3934"/>
                    <a:pt x="1644" y="3477"/>
                    <a:pt x="1827" y="2952"/>
                  </a:cubicBezTo>
                  <a:cubicBezTo>
                    <a:pt x="2032" y="2359"/>
                    <a:pt x="2329" y="1743"/>
                    <a:pt x="2352" y="1104"/>
                  </a:cubicBezTo>
                  <a:cubicBezTo>
                    <a:pt x="2377" y="403"/>
                    <a:pt x="1763" y="1"/>
                    <a:pt x="11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0" name="Google Shape;2020;p15"/>
            <p:cNvSpPr/>
            <p:nvPr/>
          </p:nvSpPr>
          <p:spPr>
            <a:xfrm>
              <a:off x="8648954" y="2796867"/>
              <a:ext cx="43375" cy="166100"/>
            </a:xfrm>
            <a:custGeom>
              <a:avLst/>
              <a:gdLst/>
              <a:ahLst/>
              <a:cxnLst/>
              <a:rect l="l" t="t" r="r" b="b"/>
              <a:pathLst>
                <a:path w="1735" h="6644" extrusionOk="0">
                  <a:moveTo>
                    <a:pt x="1735" y="1"/>
                  </a:moveTo>
                  <a:cubicBezTo>
                    <a:pt x="1301" y="526"/>
                    <a:pt x="890" y="1028"/>
                    <a:pt x="480" y="1553"/>
                  </a:cubicBezTo>
                  <a:cubicBezTo>
                    <a:pt x="320" y="1736"/>
                    <a:pt x="160" y="1918"/>
                    <a:pt x="0" y="2101"/>
                  </a:cubicBezTo>
                  <a:lnTo>
                    <a:pt x="0" y="6255"/>
                  </a:lnTo>
                  <a:cubicBezTo>
                    <a:pt x="0" y="6460"/>
                    <a:pt x="160" y="6643"/>
                    <a:pt x="388" y="6643"/>
                  </a:cubicBezTo>
                  <a:lnTo>
                    <a:pt x="1347" y="6643"/>
                  </a:lnTo>
                  <a:cubicBezTo>
                    <a:pt x="1552" y="6643"/>
                    <a:pt x="1735" y="6460"/>
                    <a:pt x="1735" y="6255"/>
                  </a:cubicBezTo>
                  <a:lnTo>
                    <a:pt x="1735" y="1"/>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1" name="Google Shape;2021;p15"/>
            <p:cNvSpPr/>
            <p:nvPr/>
          </p:nvSpPr>
          <p:spPr>
            <a:xfrm>
              <a:off x="8648379" y="4407192"/>
              <a:ext cx="43950" cy="165525"/>
            </a:xfrm>
            <a:custGeom>
              <a:avLst/>
              <a:gdLst/>
              <a:ahLst/>
              <a:cxnLst/>
              <a:rect l="l" t="t" r="r" b="b"/>
              <a:pathLst>
                <a:path w="1758" h="6621" extrusionOk="0">
                  <a:moveTo>
                    <a:pt x="1758" y="1"/>
                  </a:moveTo>
                  <a:cubicBezTo>
                    <a:pt x="1210" y="731"/>
                    <a:pt x="640" y="1439"/>
                    <a:pt x="0" y="2078"/>
                  </a:cubicBezTo>
                  <a:lnTo>
                    <a:pt x="0" y="6209"/>
                  </a:lnTo>
                  <a:cubicBezTo>
                    <a:pt x="0" y="6438"/>
                    <a:pt x="183" y="6620"/>
                    <a:pt x="411" y="6620"/>
                  </a:cubicBezTo>
                  <a:lnTo>
                    <a:pt x="1347" y="6620"/>
                  </a:lnTo>
                  <a:cubicBezTo>
                    <a:pt x="1575" y="6620"/>
                    <a:pt x="1758" y="6438"/>
                    <a:pt x="1758" y="6209"/>
                  </a:cubicBezTo>
                  <a:lnTo>
                    <a:pt x="1758" y="1"/>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2" name="Google Shape;2022;p15"/>
            <p:cNvSpPr/>
            <p:nvPr/>
          </p:nvSpPr>
          <p:spPr>
            <a:xfrm>
              <a:off x="6633458" y="2571467"/>
              <a:ext cx="1044275" cy="2175275"/>
            </a:xfrm>
            <a:custGeom>
              <a:avLst/>
              <a:gdLst/>
              <a:ahLst/>
              <a:cxnLst/>
              <a:rect l="l" t="t" r="r" b="b"/>
              <a:pathLst>
                <a:path w="41771" h="87011" extrusionOk="0">
                  <a:moveTo>
                    <a:pt x="1" y="1"/>
                  </a:moveTo>
                  <a:lnTo>
                    <a:pt x="1" y="87011"/>
                  </a:lnTo>
                  <a:lnTo>
                    <a:pt x="41771" y="87011"/>
                  </a:lnTo>
                  <a:lnTo>
                    <a:pt x="4177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3" name="Google Shape;2023;p15"/>
            <p:cNvSpPr/>
            <p:nvPr/>
          </p:nvSpPr>
          <p:spPr>
            <a:xfrm>
              <a:off x="6677408" y="2614842"/>
              <a:ext cx="956975" cy="2087975"/>
            </a:xfrm>
            <a:custGeom>
              <a:avLst/>
              <a:gdLst/>
              <a:ahLst/>
              <a:cxnLst/>
              <a:rect l="l" t="t" r="r" b="b"/>
              <a:pathLst>
                <a:path w="38279" h="83519" extrusionOk="0">
                  <a:moveTo>
                    <a:pt x="274" y="1"/>
                  </a:moveTo>
                  <a:cubicBezTo>
                    <a:pt x="114" y="1"/>
                    <a:pt x="0" y="115"/>
                    <a:pt x="0" y="275"/>
                  </a:cubicBezTo>
                  <a:lnTo>
                    <a:pt x="0" y="83244"/>
                  </a:lnTo>
                  <a:cubicBezTo>
                    <a:pt x="0" y="83404"/>
                    <a:pt x="114" y="83518"/>
                    <a:pt x="274" y="83518"/>
                  </a:cubicBezTo>
                  <a:lnTo>
                    <a:pt x="38004" y="83518"/>
                  </a:lnTo>
                  <a:cubicBezTo>
                    <a:pt x="38141" y="83518"/>
                    <a:pt x="38278" y="83404"/>
                    <a:pt x="38278" y="83244"/>
                  </a:cubicBezTo>
                  <a:lnTo>
                    <a:pt x="38278" y="275"/>
                  </a:lnTo>
                  <a:cubicBezTo>
                    <a:pt x="38278" y="115"/>
                    <a:pt x="38141" y="1"/>
                    <a:pt x="380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4" name="Google Shape;2024;p15"/>
            <p:cNvSpPr/>
            <p:nvPr/>
          </p:nvSpPr>
          <p:spPr>
            <a:xfrm>
              <a:off x="6894808" y="3006292"/>
              <a:ext cx="522150" cy="87350"/>
            </a:xfrm>
            <a:custGeom>
              <a:avLst/>
              <a:gdLst/>
              <a:ahLst/>
              <a:cxnLst/>
              <a:rect l="l" t="t" r="r" b="b"/>
              <a:pathLst>
                <a:path w="20886" h="3494" fill="none" extrusionOk="0">
                  <a:moveTo>
                    <a:pt x="17462" y="1"/>
                  </a:moveTo>
                  <a:cubicBezTo>
                    <a:pt x="19357" y="1"/>
                    <a:pt x="20886" y="1530"/>
                    <a:pt x="20886" y="3425"/>
                  </a:cubicBezTo>
                  <a:lnTo>
                    <a:pt x="20886" y="3493"/>
                  </a:lnTo>
                  <a:lnTo>
                    <a:pt x="1" y="3493"/>
                  </a:lnTo>
                  <a:lnTo>
                    <a:pt x="1" y="3425"/>
                  </a:lnTo>
                  <a:cubicBezTo>
                    <a:pt x="1" y="1530"/>
                    <a:pt x="1530" y="1"/>
                    <a:pt x="3424" y="1"/>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5" name="Google Shape;2025;p15"/>
            <p:cNvSpPr/>
            <p:nvPr/>
          </p:nvSpPr>
          <p:spPr>
            <a:xfrm>
              <a:off x="6894808" y="3115292"/>
              <a:ext cx="522150" cy="86750"/>
            </a:xfrm>
            <a:custGeom>
              <a:avLst/>
              <a:gdLst/>
              <a:ahLst/>
              <a:cxnLst/>
              <a:rect l="l" t="t" r="r" b="b"/>
              <a:pathLst>
                <a:path w="20886" h="3470" fill="none" extrusionOk="0">
                  <a:moveTo>
                    <a:pt x="17462" y="0"/>
                  </a:moveTo>
                  <a:cubicBezTo>
                    <a:pt x="19357" y="0"/>
                    <a:pt x="20886" y="1530"/>
                    <a:pt x="20886" y="3424"/>
                  </a:cubicBezTo>
                  <a:lnTo>
                    <a:pt x="20886" y="3470"/>
                  </a:lnTo>
                  <a:lnTo>
                    <a:pt x="1" y="3470"/>
                  </a:lnTo>
                  <a:lnTo>
                    <a:pt x="1" y="3424"/>
                  </a:lnTo>
                  <a:cubicBezTo>
                    <a:pt x="1" y="1530"/>
                    <a:pt x="1530" y="0"/>
                    <a:pt x="3424"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6" name="Google Shape;2026;p15"/>
            <p:cNvSpPr/>
            <p:nvPr/>
          </p:nvSpPr>
          <p:spPr>
            <a:xfrm>
              <a:off x="6894808" y="3223717"/>
              <a:ext cx="522150" cy="87325"/>
            </a:xfrm>
            <a:custGeom>
              <a:avLst/>
              <a:gdLst/>
              <a:ahLst/>
              <a:cxnLst/>
              <a:rect l="l" t="t" r="r" b="b"/>
              <a:pathLst>
                <a:path w="20886" h="3493" fill="none" extrusionOk="0">
                  <a:moveTo>
                    <a:pt x="17462" y="0"/>
                  </a:moveTo>
                  <a:cubicBezTo>
                    <a:pt x="19357" y="0"/>
                    <a:pt x="20886" y="1530"/>
                    <a:pt x="20886" y="3424"/>
                  </a:cubicBezTo>
                  <a:lnTo>
                    <a:pt x="20886" y="3493"/>
                  </a:lnTo>
                  <a:lnTo>
                    <a:pt x="1" y="3493"/>
                  </a:lnTo>
                  <a:lnTo>
                    <a:pt x="1" y="3424"/>
                  </a:lnTo>
                  <a:cubicBezTo>
                    <a:pt x="1" y="1530"/>
                    <a:pt x="1530" y="0"/>
                    <a:pt x="3424"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7" name="Google Shape;2027;p15"/>
            <p:cNvSpPr/>
            <p:nvPr/>
          </p:nvSpPr>
          <p:spPr>
            <a:xfrm>
              <a:off x="6894808" y="4267967"/>
              <a:ext cx="522150" cy="87325"/>
            </a:xfrm>
            <a:custGeom>
              <a:avLst/>
              <a:gdLst/>
              <a:ahLst/>
              <a:cxnLst/>
              <a:rect l="l" t="t" r="r" b="b"/>
              <a:pathLst>
                <a:path w="20886" h="3493" fill="none" extrusionOk="0">
                  <a:moveTo>
                    <a:pt x="17462" y="0"/>
                  </a:moveTo>
                  <a:cubicBezTo>
                    <a:pt x="19357" y="0"/>
                    <a:pt x="20886" y="1530"/>
                    <a:pt x="20886" y="3424"/>
                  </a:cubicBezTo>
                  <a:lnTo>
                    <a:pt x="20886" y="3493"/>
                  </a:lnTo>
                  <a:lnTo>
                    <a:pt x="1" y="3493"/>
                  </a:lnTo>
                  <a:lnTo>
                    <a:pt x="1" y="3424"/>
                  </a:lnTo>
                  <a:cubicBezTo>
                    <a:pt x="1" y="1530"/>
                    <a:pt x="1530" y="0"/>
                    <a:pt x="3424"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8" name="Google Shape;2028;p15"/>
            <p:cNvSpPr/>
            <p:nvPr/>
          </p:nvSpPr>
          <p:spPr>
            <a:xfrm>
              <a:off x="6894808" y="4376967"/>
              <a:ext cx="522150" cy="86750"/>
            </a:xfrm>
            <a:custGeom>
              <a:avLst/>
              <a:gdLst/>
              <a:ahLst/>
              <a:cxnLst/>
              <a:rect l="l" t="t" r="r" b="b"/>
              <a:pathLst>
                <a:path w="20886" h="3470" fill="none" extrusionOk="0">
                  <a:moveTo>
                    <a:pt x="17462" y="0"/>
                  </a:moveTo>
                  <a:cubicBezTo>
                    <a:pt x="19357" y="0"/>
                    <a:pt x="20886" y="1529"/>
                    <a:pt x="20886" y="3401"/>
                  </a:cubicBezTo>
                  <a:lnTo>
                    <a:pt x="20886" y="3470"/>
                  </a:lnTo>
                  <a:lnTo>
                    <a:pt x="1" y="3470"/>
                  </a:lnTo>
                  <a:lnTo>
                    <a:pt x="1" y="3401"/>
                  </a:lnTo>
                  <a:cubicBezTo>
                    <a:pt x="1" y="1529"/>
                    <a:pt x="1530" y="0"/>
                    <a:pt x="3424"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9" name="Google Shape;2029;p15"/>
            <p:cNvSpPr/>
            <p:nvPr/>
          </p:nvSpPr>
          <p:spPr>
            <a:xfrm>
              <a:off x="6894808" y="4485367"/>
              <a:ext cx="522150" cy="87350"/>
            </a:xfrm>
            <a:custGeom>
              <a:avLst/>
              <a:gdLst/>
              <a:ahLst/>
              <a:cxnLst/>
              <a:rect l="l" t="t" r="r" b="b"/>
              <a:pathLst>
                <a:path w="20886" h="3494" fill="none" extrusionOk="0">
                  <a:moveTo>
                    <a:pt x="17462" y="1"/>
                  </a:moveTo>
                  <a:cubicBezTo>
                    <a:pt x="19357" y="1"/>
                    <a:pt x="20886" y="1530"/>
                    <a:pt x="20886" y="3425"/>
                  </a:cubicBezTo>
                  <a:lnTo>
                    <a:pt x="20886" y="3493"/>
                  </a:lnTo>
                  <a:lnTo>
                    <a:pt x="1" y="3493"/>
                  </a:lnTo>
                  <a:lnTo>
                    <a:pt x="1" y="3425"/>
                  </a:lnTo>
                  <a:cubicBezTo>
                    <a:pt x="1" y="1530"/>
                    <a:pt x="1530" y="1"/>
                    <a:pt x="3424" y="1"/>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0" name="Google Shape;2030;p15"/>
            <p:cNvSpPr/>
            <p:nvPr/>
          </p:nvSpPr>
          <p:spPr>
            <a:xfrm>
              <a:off x="6677408" y="2774042"/>
              <a:ext cx="956975" cy="1928775"/>
            </a:xfrm>
            <a:custGeom>
              <a:avLst/>
              <a:gdLst/>
              <a:ahLst/>
              <a:cxnLst/>
              <a:rect l="l" t="t" r="r" b="b"/>
              <a:pathLst>
                <a:path w="38279" h="77151" extrusionOk="0">
                  <a:moveTo>
                    <a:pt x="38278" y="1"/>
                  </a:moveTo>
                  <a:cubicBezTo>
                    <a:pt x="37046" y="2717"/>
                    <a:pt x="35790" y="5411"/>
                    <a:pt x="34421" y="8058"/>
                  </a:cubicBezTo>
                  <a:cubicBezTo>
                    <a:pt x="31522" y="13605"/>
                    <a:pt x="28167" y="18946"/>
                    <a:pt x="24127" y="23716"/>
                  </a:cubicBezTo>
                  <a:cubicBezTo>
                    <a:pt x="22095" y="26113"/>
                    <a:pt x="19881" y="28327"/>
                    <a:pt x="17530" y="30381"/>
                  </a:cubicBezTo>
                  <a:cubicBezTo>
                    <a:pt x="15385" y="32230"/>
                    <a:pt x="13033" y="33828"/>
                    <a:pt x="10431" y="34969"/>
                  </a:cubicBezTo>
                  <a:cubicBezTo>
                    <a:pt x="9176" y="35517"/>
                    <a:pt x="7875" y="35974"/>
                    <a:pt x="6551" y="36316"/>
                  </a:cubicBezTo>
                  <a:cubicBezTo>
                    <a:pt x="6072" y="36453"/>
                    <a:pt x="5524" y="36430"/>
                    <a:pt x="5067" y="36567"/>
                  </a:cubicBezTo>
                  <a:cubicBezTo>
                    <a:pt x="4565" y="36727"/>
                    <a:pt x="4132" y="37412"/>
                    <a:pt x="3881" y="37822"/>
                  </a:cubicBezTo>
                  <a:cubicBezTo>
                    <a:pt x="2808" y="39626"/>
                    <a:pt x="2625" y="41840"/>
                    <a:pt x="1393" y="43552"/>
                  </a:cubicBezTo>
                  <a:cubicBezTo>
                    <a:pt x="982" y="44122"/>
                    <a:pt x="502" y="44716"/>
                    <a:pt x="0" y="45286"/>
                  </a:cubicBezTo>
                  <a:lnTo>
                    <a:pt x="0" y="76876"/>
                  </a:lnTo>
                  <a:cubicBezTo>
                    <a:pt x="0" y="77036"/>
                    <a:pt x="114" y="77150"/>
                    <a:pt x="274" y="77150"/>
                  </a:cubicBezTo>
                  <a:lnTo>
                    <a:pt x="38004" y="77150"/>
                  </a:lnTo>
                  <a:cubicBezTo>
                    <a:pt x="38141" y="77150"/>
                    <a:pt x="38278" y="77036"/>
                    <a:pt x="38278" y="76876"/>
                  </a:cubicBezTo>
                  <a:lnTo>
                    <a:pt x="38278" y="1"/>
                  </a:lnTo>
                  <a:close/>
                </a:path>
              </a:pathLst>
            </a:custGeom>
            <a:solidFill>
              <a:srgbClr val="BAC8C8">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1" name="Google Shape;2031;p15"/>
            <p:cNvSpPr/>
            <p:nvPr/>
          </p:nvSpPr>
          <p:spPr>
            <a:xfrm>
              <a:off x="6981558" y="2723842"/>
              <a:ext cx="348100" cy="86750"/>
            </a:xfrm>
            <a:custGeom>
              <a:avLst/>
              <a:gdLst/>
              <a:ahLst/>
              <a:cxnLst/>
              <a:rect l="l" t="t" r="r" b="b"/>
              <a:pathLst>
                <a:path w="13924" h="3470" extrusionOk="0">
                  <a:moveTo>
                    <a:pt x="297" y="0"/>
                  </a:moveTo>
                  <a:cubicBezTo>
                    <a:pt x="137" y="0"/>
                    <a:pt x="0" y="114"/>
                    <a:pt x="0" y="274"/>
                  </a:cubicBezTo>
                  <a:lnTo>
                    <a:pt x="0" y="3196"/>
                  </a:lnTo>
                  <a:cubicBezTo>
                    <a:pt x="0" y="3356"/>
                    <a:pt x="137" y="3470"/>
                    <a:pt x="297" y="3470"/>
                  </a:cubicBezTo>
                  <a:lnTo>
                    <a:pt x="13650" y="3470"/>
                  </a:lnTo>
                  <a:cubicBezTo>
                    <a:pt x="13809" y="3470"/>
                    <a:pt x="13924" y="3356"/>
                    <a:pt x="13924" y="3196"/>
                  </a:cubicBezTo>
                  <a:lnTo>
                    <a:pt x="13924" y="274"/>
                  </a:lnTo>
                  <a:cubicBezTo>
                    <a:pt x="13924" y="114"/>
                    <a:pt x="13809" y="0"/>
                    <a:pt x="136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2" name="Google Shape;2032;p15"/>
            <p:cNvSpPr/>
            <p:nvPr/>
          </p:nvSpPr>
          <p:spPr>
            <a:xfrm>
              <a:off x="6764133" y="3659092"/>
              <a:ext cx="87325" cy="326425"/>
            </a:xfrm>
            <a:custGeom>
              <a:avLst/>
              <a:gdLst/>
              <a:ahLst/>
              <a:cxnLst/>
              <a:rect l="l" t="t" r="r" b="b"/>
              <a:pathLst>
                <a:path w="3493" h="13057" extrusionOk="0">
                  <a:moveTo>
                    <a:pt x="343" y="1"/>
                  </a:moveTo>
                  <a:cubicBezTo>
                    <a:pt x="160" y="1"/>
                    <a:pt x="1" y="138"/>
                    <a:pt x="1" y="343"/>
                  </a:cubicBezTo>
                  <a:lnTo>
                    <a:pt x="206" y="12715"/>
                  </a:lnTo>
                  <a:cubicBezTo>
                    <a:pt x="206" y="12897"/>
                    <a:pt x="366" y="13057"/>
                    <a:pt x="549" y="13057"/>
                  </a:cubicBezTo>
                  <a:lnTo>
                    <a:pt x="2945" y="13057"/>
                  </a:lnTo>
                  <a:cubicBezTo>
                    <a:pt x="3128" y="13057"/>
                    <a:pt x="3288" y="12897"/>
                    <a:pt x="3288" y="12715"/>
                  </a:cubicBezTo>
                  <a:lnTo>
                    <a:pt x="3470" y="343"/>
                  </a:lnTo>
                  <a:cubicBezTo>
                    <a:pt x="3493" y="138"/>
                    <a:pt x="3333" y="1"/>
                    <a:pt x="3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3" name="Google Shape;2033;p15"/>
            <p:cNvSpPr/>
            <p:nvPr/>
          </p:nvSpPr>
          <p:spPr>
            <a:xfrm>
              <a:off x="6780683" y="3675092"/>
              <a:ext cx="54250" cy="54800"/>
            </a:xfrm>
            <a:custGeom>
              <a:avLst/>
              <a:gdLst/>
              <a:ahLst/>
              <a:cxnLst/>
              <a:rect l="l" t="t" r="r" b="b"/>
              <a:pathLst>
                <a:path w="2170" h="2192" extrusionOk="0">
                  <a:moveTo>
                    <a:pt x="1073" y="0"/>
                  </a:moveTo>
                  <a:cubicBezTo>
                    <a:pt x="480" y="0"/>
                    <a:pt x="1" y="502"/>
                    <a:pt x="1" y="1096"/>
                  </a:cubicBezTo>
                  <a:cubicBezTo>
                    <a:pt x="1" y="1689"/>
                    <a:pt x="480" y="2191"/>
                    <a:pt x="1073" y="2191"/>
                  </a:cubicBezTo>
                  <a:cubicBezTo>
                    <a:pt x="1690" y="2191"/>
                    <a:pt x="2169" y="1689"/>
                    <a:pt x="2169" y="1096"/>
                  </a:cubicBezTo>
                  <a:cubicBezTo>
                    <a:pt x="2169" y="502"/>
                    <a:pt x="1690" y="0"/>
                    <a:pt x="10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4" name="Google Shape;2034;p15"/>
            <p:cNvSpPr/>
            <p:nvPr/>
          </p:nvSpPr>
          <p:spPr>
            <a:xfrm>
              <a:off x="6803508" y="3683067"/>
              <a:ext cx="8600" cy="38825"/>
            </a:xfrm>
            <a:custGeom>
              <a:avLst/>
              <a:gdLst/>
              <a:ahLst/>
              <a:cxnLst/>
              <a:rect l="l" t="t" r="r" b="b"/>
              <a:pathLst>
                <a:path w="344" h="1553" extrusionOk="0">
                  <a:moveTo>
                    <a:pt x="138" y="1"/>
                  </a:moveTo>
                  <a:cubicBezTo>
                    <a:pt x="46" y="1"/>
                    <a:pt x="1" y="46"/>
                    <a:pt x="1" y="138"/>
                  </a:cubicBezTo>
                  <a:lnTo>
                    <a:pt x="1" y="1416"/>
                  </a:lnTo>
                  <a:cubicBezTo>
                    <a:pt x="1" y="1484"/>
                    <a:pt x="46" y="1553"/>
                    <a:pt x="138" y="1553"/>
                  </a:cubicBezTo>
                  <a:lnTo>
                    <a:pt x="206" y="1553"/>
                  </a:lnTo>
                  <a:cubicBezTo>
                    <a:pt x="275" y="1553"/>
                    <a:pt x="343" y="1484"/>
                    <a:pt x="343" y="1416"/>
                  </a:cubicBezTo>
                  <a:lnTo>
                    <a:pt x="343" y="138"/>
                  </a:lnTo>
                  <a:cubicBezTo>
                    <a:pt x="343" y="46"/>
                    <a:pt x="275" y="1"/>
                    <a:pt x="2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5" name="Google Shape;2035;p15"/>
            <p:cNvSpPr/>
            <p:nvPr/>
          </p:nvSpPr>
          <p:spPr>
            <a:xfrm>
              <a:off x="7604679" y="2745517"/>
              <a:ext cx="43400" cy="217450"/>
            </a:xfrm>
            <a:custGeom>
              <a:avLst/>
              <a:gdLst/>
              <a:ahLst/>
              <a:cxnLst/>
              <a:rect l="l" t="t" r="r" b="b"/>
              <a:pathLst>
                <a:path w="1736" h="8698" extrusionOk="0">
                  <a:moveTo>
                    <a:pt x="389" y="1"/>
                  </a:moveTo>
                  <a:cubicBezTo>
                    <a:pt x="184" y="1"/>
                    <a:pt x="1" y="160"/>
                    <a:pt x="1" y="389"/>
                  </a:cubicBezTo>
                  <a:lnTo>
                    <a:pt x="1" y="8309"/>
                  </a:lnTo>
                  <a:cubicBezTo>
                    <a:pt x="1" y="8514"/>
                    <a:pt x="184" y="8697"/>
                    <a:pt x="389" y="8697"/>
                  </a:cubicBezTo>
                  <a:lnTo>
                    <a:pt x="1348" y="8697"/>
                  </a:lnTo>
                  <a:cubicBezTo>
                    <a:pt x="1553" y="8697"/>
                    <a:pt x="1736" y="8514"/>
                    <a:pt x="1736" y="8309"/>
                  </a:cubicBezTo>
                  <a:lnTo>
                    <a:pt x="1736" y="389"/>
                  </a:lnTo>
                  <a:cubicBezTo>
                    <a:pt x="1736" y="160"/>
                    <a:pt x="1553" y="1"/>
                    <a:pt x="13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6" name="Google Shape;2036;p15"/>
            <p:cNvSpPr/>
            <p:nvPr/>
          </p:nvSpPr>
          <p:spPr>
            <a:xfrm>
              <a:off x="7604679" y="4355267"/>
              <a:ext cx="43400" cy="217450"/>
            </a:xfrm>
            <a:custGeom>
              <a:avLst/>
              <a:gdLst/>
              <a:ahLst/>
              <a:cxnLst/>
              <a:rect l="l" t="t" r="r" b="b"/>
              <a:pathLst>
                <a:path w="1736" h="8698" extrusionOk="0">
                  <a:moveTo>
                    <a:pt x="389" y="1"/>
                  </a:moveTo>
                  <a:cubicBezTo>
                    <a:pt x="184" y="1"/>
                    <a:pt x="1" y="161"/>
                    <a:pt x="1" y="389"/>
                  </a:cubicBezTo>
                  <a:lnTo>
                    <a:pt x="1" y="8286"/>
                  </a:lnTo>
                  <a:cubicBezTo>
                    <a:pt x="1" y="8515"/>
                    <a:pt x="184" y="8697"/>
                    <a:pt x="389" y="8697"/>
                  </a:cubicBezTo>
                  <a:lnTo>
                    <a:pt x="1348" y="8697"/>
                  </a:lnTo>
                  <a:cubicBezTo>
                    <a:pt x="1553" y="8697"/>
                    <a:pt x="1736" y="8515"/>
                    <a:pt x="1736" y="8286"/>
                  </a:cubicBezTo>
                  <a:lnTo>
                    <a:pt x="1736" y="389"/>
                  </a:lnTo>
                  <a:cubicBezTo>
                    <a:pt x="1736" y="161"/>
                    <a:pt x="1553" y="1"/>
                    <a:pt x="13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7" name="Google Shape;2037;p15"/>
            <p:cNvSpPr/>
            <p:nvPr/>
          </p:nvSpPr>
          <p:spPr>
            <a:xfrm>
              <a:off x="7605254" y="4375817"/>
              <a:ext cx="43400" cy="42250"/>
            </a:xfrm>
            <a:custGeom>
              <a:avLst/>
              <a:gdLst/>
              <a:ahLst/>
              <a:cxnLst/>
              <a:rect l="l" t="t" r="r" b="b"/>
              <a:pathLst>
                <a:path w="1736" h="1690" extrusionOk="0">
                  <a:moveTo>
                    <a:pt x="868" y="0"/>
                  </a:moveTo>
                  <a:cubicBezTo>
                    <a:pt x="434" y="0"/>
                    <a:pt x="1" y="388"/>
                    <a:pt x="24" y="845"/>
                  </a:cubicBezTo>
                  <a:cubicBezTo>
                    <a:pt x="46" y="1301"/>
                    <a:pt x="389" y="1690"/>
                    <a:pt x="868" y="1690"/>
                  </a:cubicBezTo>
                  <a:cubicBezTo>
                    <a:pt x="1302" y="1690"/>
                    <a:pt x="1735" y="1301"/>
                    <a:pt x="1713" y="845"/>
                  </a:cubicBezTo>
                  <a:cubicBezTo>
                    <a:pt x="1690" y="388"/>
                    <a:pt x="1347"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8" name="Google Shape;2038;p15"/>
            <p:cNvSpPr/>
            <p:nvPr/>
          </p:nvSpPr>
          <p:spPr>
            <a:xfrm>
              <a:off x="7602979" y="2766642"/>
              <a:ext cx="47950" cy="46800"/>
            </a:xfrm>
            <a:custGeom>
              <a:avLst/>
              <a:gdLst/>
              <a:ahLst/>
              <a:cxnLst/>
              <a:rect l="l" t="t" r="r" b="b"/>
              <a:pathLst>
                <a:path w="1918" h="1872" extrusionOk="0">
                  <a:moveTo>
                    <a:pt x="959" y="0"/>
                  </a:moveTo>
                  <a:cubicBezTo>
                    <a:pt x="480" y="0"/>
                    <a:pt x="0" y="434"/>
                    <a:pt x="23" y="936"/>
                  </a:cubicBezTo>
                  <a:cubicBezTo>
                    <a:pt x="46" y="1438"/>
                    <a:pt x="434" y="1872"/>
                    <a:pt x="959" y="1872"/>
                  </a:cubicBezTo>
                  <a:cubicBezTo>
                    <a:pt x="1438" y="1872"/>
                    <a:pt x="1918" y="1438"/>
                    <a:pt x="1895" y="936"/>
                  </a:cubicBezTo>
                  <a:cubicBezTo>
                    <a:pt x="1872" y="434"/>
                    <a:pt x="1484" y="0"/>
                    <a:pt x="9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9" name="Google Shape;2039;p15"/>
            <p:cNvSpPr/>
            <p:nvPr/>
          </p:nvSpPr>
          <p:spPr>
            <a:xfrm>
              <a:off x="6701933" y="2663267"/>
              <a:ext cx="70225" cy="313175"/>
            </a:xfrm>
            <a:custGeom>
              <a:avLst/>
              <a:gdLst/>
              <a:ahLst/>
              <a:cxnLst/>
              <a:rect l="l" t="t" r="r" b="b"/>
              <a:pathLst>
                <a:path w="2809" h="12527" extrusionOk="0">
                  <a:moveTo>
                    <a:pt x="1546" y="1"/>
                  </a:moveTo>
                  <a:cubicBezTo>
                    <a:pt x="915" y="1"/>
                    <a:pt x="275" y="395"/>
                    <a:pt x="275" y="1191"/>
                  </a:cubicBezTo>
                  <a:cubicBezTo>
                    <a:pt x="252" y="3245"/>
                    <a:pt x="252" y="5276"/>
                    <a:pt x="229" y="7331"/>
                  </a:cubicBezTo>
                  <a:cubicBezTo>
                    <a:pt x="229" y="8997"/>
                    <a:pt x="1" y="10732"/>
                    <a:pt x="731" y="12261"/>
                  </a:cubicBezTo>
                  <a:cubicBezTo>
                    <a:pt x="810" y="12441"/>
                    <a:pt x="988" y="12526"/>
                    <a:pt x="1167" y="12526"/>
                  </a:cubicBezTo>
                  <a:cubicBezTo>
                    <a:pt x="1353" y="12526"/>
                    <a:pt x="1540" y="12435"/>
                    <a:pt x="1621" y="12261"/>
                  </a:cubicBezTo>
                  <a:cubicBezTo>
                    <a:pt x="2443" y="10777"/>
                    <a:pt x="2329" y="8997"/>
                    <a:pt x="2420" y="7331"/>
                  </a:cubicBezTo>
                  <a:cubicBezTo>
                    <a:pt x="2534" y="5276"/>
                    <a:pt x="2648" y="3245"/>
                    <a:pt x="2763" y="1191"/>
                  </a:cubicBezTo>
                  <a:cubicBezTo>
                    <a:pt x="2808" y="400"/>
                    <a:pt x="2182" y="1"/>
                    <a:pt x="1546" y="1"/>
                  </a:cubicBez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0" name="Google Shape;2040;p15"/>
            <p:cNvSpPr/>
            <p:nvPr/>
          </p:nvSpPr>
          <p:spPr>
            <a:xfrm>
              <a:off x="6768133" y="3823442"/>
              <a:ext cx="80475" cy="162075"/>
            </a:xfrm>
            <a:custGeom>
              <a:avLst/>
              <a:gdLst/>
              <a:ahLst/>
              <a:cxnLst/>
              <a:rect l="l" t="t" r="r" b="b"/>
              <a:pathLst>
                <a:path w="3219" h="6483" extrusionOk="0">
                  <a:moveTo>
                    <a:pt x="3219" y="1"/>
                  </a:moveTo>
                  <a:lnTo>
                    <a:pt x="3219" y="1"/>
                  </a:lnTo>
                  <a:cubicBezTo>
                    <a:pt x="2740" y="1073"/>
                    <a:pt x="2351" y="2260"/>
                    <a:pt x="1507" y="3128"/>
                  </a:cubicBezTo>
                  <a:cubicBezTo>
                    <a:pt x="1187" y="3432"/>
                    <a:pt x="827" y="3604"/>
                    <a:pt x="487" y="3604"/>
                  </a:cubicBezTo>
                  <a:cubicBezTo>
                    <a:pt x="317" y="3604"/>
                    <a:pt x="153" y="3561"/>
                    <a:pt x="0" y="3470"/>
                  </a:cubicBezTo>
                  <a:lnTo>
                    <a:pt x="0" y="3470"/>
                  </a:lnTo>
                  <a:lnTo>
                    <a:pt x="46" y="6141"/>
                  </a:lnTo>
                  <a:cubicBezTo>
                    <a:pt x="46" y="6323"/>
                    <a:pt x="206" y="6483"/>
                    <a:pt x="389" y="6483"/>
                  </a:cubicBezTo>
                  <a:lnTo>
                    <a:pt x="2785" y="6483"/>
                  </a:lnTo>
                  <a:cubicBezTo>
                    <a:pt x="2968" y="6483"/>
                    <a:pt x="3128" y="6323"/>
                    <a:pt x="3128" y="6141"/>
                  </a:cubicBezTo>
                  <a:lnTo>
                    <a:pt x="3219" y="1"/>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1" name="Google Shape;2041;p15"/>
            <p:cNvSpPr/>
            <p:nvPr/>
          </p:nvSpPr>
          <p:spPr>
            <a:xfrm>
              <a:off x="6764708" y="3773042"/>
              <a:ext cx="59750" cy="106750"/>
            </a:xfrm>
            <a:custGeom>
              <a:avLst/>
              <a:gdLst/>
              <a:ahLst/>
              <a:cxnLst/>
              <a:rect l="l" t="t" r="r" b="b"/>
              <a:pathLst>
                <a:path w="2390" h="4270" extrusionOk="0">
                  <a:moveTo>
                    <a:pt x="1178" y="1"/>
                  </a:moveTo>
                  <a:cubicBezTo>
                    <a:pt x="707" y="1"/>
                    <a:pt x="248" y="252"/>
                    <a:pt x="137" y="807"/>
                  </a:cubicBezTo>
                  <a:cubicBezTo>
                    <a:pt x="1" y="1446"/>
                    <a:pt x="115" y="2085"/>
                    <a:pt x="183" y="2724"/>
                  </a:cubicBezTo>
                  <a:cubicBezTo>
                    <a:pt x="229" y="3272"/>
                    <a:pt x="206" y="3774"/>
                    <a:pt x="640" y="4162"/>
                  </a:cubicBezTo>
                  <a:cubicBezTo>
                    <a:pt x="711" y="4233"/>
                    <a:pt x="800" y="4269"/>
                    <a:pt x="890" y="4269"/>
                  </a:cubicBezTo>
                  <a:cubicBezTo>
                    <a:pt x="945" y="4269"/>
                    <a:pt x="999" y="4256"/>
                    <a:pt x="1050" y="4231"/>
                  </a:cubicBezTo>
                  <a:cubicBezTo>
                    <a:pt x="1553" y="3934"/>
                    <a:pt x="1644" y="3477"/>
                    <a:pt x="1827" y="2952"/>
                  </a:cubicBezTo>
                  <a:cubicBezTo>
                    <a:pt x="2055" y="2359"/>
                    <a:pt x="2329" y="1743"/>
                    <a:pt x="2352" y="1104"/>
                  </a:cubicBezTo>
                  <a:cubicBezTo>
                    <a:pt x="2390" y="403"/>
                    <a:pt x="1773" y="1"/>
                    <a:pt x="11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2" name="Google Shape;2042;p15"/>
            <p:cNvSpPr/>
            <p:nvPr/>
          </p:nvSpPr>
          <p:spPr>
            <a:xfrm>
              <a:off x="7604679" y="2796867"/>
              <a:ext cx="43400" cy="166100"/>
            </a:xfrm>
            <a:custGeom>
              <a:avLst/>
              <a:gdLst/>
              <a:ahLst/>
              <a:cxnLst/>
              <a:rect l="l" t="t" r="r" b="b"/>
              <a:pathLst>
                <a:path w="1736" h="6644" extrusionOk="0">
                  <a:moveTo>
                    <a:pt x="1736" y="1"/>
                  </a:moveTo>
                  <a:cubicBezTo>
                    <a:pt x="1325" y="526"/>
                    <a:pt x="914" y="1028"/>
                    <a:pt x="480" y="1553"/>
                  </a:cubicBezTo>
                  <a:cubicBezTo>
                    <a:pt x="320" y="1736"/>
                    <a:pt x="161" y="1918"/>
                    <a:pt x="1" y="2101"/>
                  </a:cubicBezTo>
                  <a:lnTo>
                    <a:pt x="1" y="6255"/>
                  </a:lnTo>
                  <a:cubicBezTo>
                    <a:pt x="1" y="6460"/>
                    <a:pt x="184" y="6643"/>
                    <a:pt x="389" y="6643"/>
                  </a:cubicBezTo>
                  <a:lnTo>
                    <a:pt x="1348" y="6643"/>
                  </a:lnTo>
                  <a:cubicBezTo>
                    <a:pt x="1553" y="6643"/>
                    <a:pt x="1736" y="6460"/>
                    <a:pt x="1736" y="6255"/>
                  </a:cubicBezTo>
                  <a:lnTo>
                    <a:pt x="1736" y="1"/>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3" name="Google Shape;2043;p15"/>
            <p:cNvSpPr/>
            <p:nvPr/>
          </p:nvSpPr>
          <p:spPr>
            <a:xfrm>
              <a:off x="7604679" y="4407192"/>
              <a:ext cx="43400" cy="165525"/>
            </a:xfrm>
            <a:custGeom>
              <a:avLst/>
              <a:gdLst/>
              <a:ahLst/>
              <a:cxnLst/>
              <a:rect l="l" t="t" r="r" b="b"/>
              <a:pathLst>
                <a:path w="1736" h="6621" extrusionOk="0">
                  <a:moveTo>
                    <a:pt x="1736" y="1"/>
                  </a:moveTo>
                  <a:cubicBezTo>
                    <a:pt x="1211" y="731"/>
                    <a:pt x="640" y="1439"/>
                    <a:pt x="1" y="2078"/>
                  </a:cubicBezTo>
                  <a:lnTo>
                    <a:pt x="1" y="6209"/>
                  </a:lnTo>
                  <a:cubicBezTo>
                    <a:pt x="1" y="6438"/>
                    <a:pt x="184" y="6620"/>
                    <a:pt x="389" y="6620"/>
                  </a:cubicBezTo>
                  <a:lnTo>
                    <a:pt x="1348" y="6620"/>
                  </a:lnTo>
                  <a:cubicBezTo>
                    <a:pt x="1553" y="6620"/>
                    <a:pt x="1736" y="6438"/>
                    <a:pt x="1736" y="6209"/>
                  </a:cubicBezTo>
                  <a:lnTo>
                    <a:pt x="1736" y="1"/>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4" name="Google Shape;2044;p15"/>
            <p:cNvSpPr/>
            <p:nvPr/>
          </p:nvSpPr>
          <p:spPr>
            <a:xfrm>
              <a:off x="7738229" y="2663267"/>
              <a:ext cx="70200" cy="313175"/>
            </a:xfrm>
            <a:custGeom>
              <a:avLst/>
              <a:gdLst/>
              <a:ahLst/>
              <a:cxnLst/>
              <a:rect l="l" t="t" r="r" b="b"/>
              <a:pathLst>
                <a:path w="2808" h="12527" extrusionOk="0">
                  <a:moveTo>
                    <a:pt x="1545" y="1"/>
                  </a:moveTo>
                  <a:cubicBezTo>
                    <a:pt x="914" y="1"/>
                    <a:pt x="274" y="395"/>
                    <a:pt x="274" y="1191"/>
                  </a:cubicBezTo>
                  <a:cubicBezTo>
                    <a:pt x="251" y="3245"/>
                    <a:pt x="251" y="5276"/>
                    <a:pt x="228" y="7331"/>
                  </a:cubicBezTo>
                  <a:cubicBezTo>
                    <a:pt x="228" y="8997"/>
                    <a:pt x="0" y="10732"/>
                    <a:pt x="730" y="12261"/>
                  </a:cubicBezTo>
                  <a:cubicBezTo>
                    <a:pt x="809" y="12441"/>
                    <a:pt x="982" y="12526"/>
                    <a:pt x="1158" y="12526"/>
                  </a:cubicBezTo>
                  <a:cubicBezTo>
                    <a:pt x="1341" y="12526"/>
                    <a:pt x="1528" y="12435"/>
                    <a:pt x="1621" y="12261"/>
                  </a:cubicBezTo>
                  <a:cubicBezTo>
                    <a:pt x="2442" y="10777"/>
                    <a:pt x="2305" y="8997"/>
                    <a:pt x="2420" y="7331"/>
                  </a:cubicBezTo>
                  <a:cubicBezTo>
                    <a:pt x="2534" y="5276"/>
                    <a:pt x="2648" y="3245"/>
                    <a:pt x="2762" y="1191"/>
                  </a:cubicBezTo>
                  <a:cubicBezTo>
                    <a:pt x="2808" y="400"/>
                    <a:pt x="2181" y="1"/>
                    <a:pt x="1545" y="1"/>
                  </a:cubicBez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5" name="Google Shape;2045;p15"/>
            <p:cNvSpPr/>
            <p:nvPr/>
          </p:nvSpPr>
          <p:spPr>
            <a:xfrm>
              <a:off x="7738229" y="496267"/>
              <a:ext cx="70200" cy="313175"/>
            </a:xfrm>
            <a:custGeom>
              <a:avLst/>
              <a:gdLst/>
              <a:ahLst/>
              <a:cxnLst/>
              <a:rect l="l" t="t" r="r" b="b"/>
              <a:pathLst>
                <a:path w="2808" h="12527" extrusionOk="0">
                  <a:moveTo>
                    <a:pt x="1545" y="1"/>
                  </a:moveTo>
                  <a:cubicBezTo>
                    <a:pt x="914" y="1"/>
                    <a:pt x="274" y="395"/>
                    <a:pt x="274" y="1191"/>
                  </a:cubicBezTo>
                  <a:cubicBezTo>
                    <a:pt x="251" y="3245"/>
                    <a:pt x="251" y="5276"/>
                    <a:pt x="228" y="7331"/>
                  </a:cubicBezTo>
                  <a:cubicBezTo>
                    <a:pt x="228" y="8997"/>
                    <a:pt x="0" y="10732"/>
                    <a:pt x="730" y="12261"/>
                  </a:cubicBezTo>
                  <a:cubicBezTo>
                    <a:pt x="809" y="12441"/>
                    <a:pt x="982" y="12526"/>
                    <a:pt x="1158" y="12526"/>
                  </a:cubicBezTo>
                  <a:cubicBezTo>
                    <a:pt x="1341" y="12526"/>
                    <a:pt x="1528" y="12435"/>
                    <a:pt x="1621" y="12261"/>
                  </a:cubicBezTo>
                  <a:cubicBezTo>
                    <a:pt x="2442" y="10777"/>
                    <a:pt x="2305" y="8997"/>
                    <a:pt x="2420" y="7331"/>
                  </a:cubicBezTo>
                  <a:cubicBezTo>
                    <a:pt x="2534" y="5276"/>
                    <a:pt x="2648" y="3245"/>
                    <a:pt x="2762" y="1191"/>
                  </a:cubicBezTo>
                  <a:cubicBezTo>
                    <a:pt x="2808" y="400"/>
                    <a:pt x="2181" y="1"/>
                    <a:pt x="1545" y="1"/>
                  </a:cubicBez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46" name="Google Shape;2046;p15"/>
          <p:cNvGrpSpPr/>
          <p:nvPr/>
        </p:nvGrpSpPr>
        <p:grpSpPr>
          <a:xfrm>
            <a:off x="171075" y="109625"/>
            <a:ext cx="7358007" cy="4765493"/>
            <a:chOff x="-286062" y="184600"/>
            <a:chExt cx="7358007" cy="4765493"/>
          </a:xfrm>
        </p:grpSpPr>
        <p:sp>
          <p:nvSpPr>
            <p:cNvPr id="2047" name="Google Shape;2047;p15"/>
            <p:cNvSpPr/>
            <p:nvPr/>
          </p:nvSpPr>
          <p:spPr>
            <a:xfrm>
              <a:off x="3366275" y="184600"/>
              <a:ext cx="3661269" cy="4765493"/>
            </a:xfrm>
            <a:custGeom>
              <a:avLst/>
              <a:gdLst/>
              <a:ahLst/>
              <a:cxnLst/>
              <a:rect l="l" t="t" r="r" b="b"/>
              <a:pathLst>
                <a:path w="94314" h="144628" extrusionOk="0">
                  <a:moveTo>
                    <a:pt x="1" y="1"/>
                  </a:moveTo>
                  <a:lnTo>
                    <a:pt x="1" y="144628"/>
                  </a:lnTo>
                  <a:lnTo>
                    <a:pt x="91695" y="144628"/>
                  </a:lnTo>
                  <a:cubicBezTo>
                    <a:pt x="93153" y="144628"/>
                    <a:pt x="94313" y="143452"/>
                    <a:pt x="94313" y="142010"/>
                  </a:cubicBezTo>
                  <a:lnTo>
                    <a:pt x="94313" y="2603"/>
                  </a:lnTo>
                  <a:cubicBezTo>
                    <a:pt x="94313" y="1161"/>
                    <a:pt x="93153" y="1"/>
                    <a:pt x="916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8" name="Google Shape;2048;p15"/>
            <p:cNvSpPr/>
            <p:nvPr/>
          </p:nvSpPr>
          <p:spPr>
            <a:xfrm>
              <a:off x="-286062" y="184600"/>
              <a:ext cx="3661380" cy="4765493"/>
            </a:xfrm>
            <a:custGeom>
              <a:avLst/>
              <a:gdLst/>
              <a:ahLst/>
              <a:cxnLst/>
              <a:rect l="l" t="t" r="r" b="b"/>
              <a:pathLst>
                <a:path w="94329" h="144628" extrusionOk="0">
                  <a:moveTo>
                    <a:pt x="2618" y="1"/>
                  </a:moveTo>
                  <a:cubicBezTo>
                    <a:pt x="1176" y="1"/>
                    <a:pt x="1" y="1161"/>
                    <a:pt x="1" y="2603"/>
                  </a:cubicBezTo>
                  <a:lnTo>
                    <a:pt x="1" y="142010"/>
                  </a:lnTo>
                  <a:cubicBezTo>
                    <a:pt x="1" y="143452"/>
                    <a:pt x="1176" y="144628"/>
                    <a:pt x="2618" y="144628"/>
                  </a:cubicBezTo>
                  <a:lnTo>
                    <a:pt x="94329" y="144628"/>
                  </a:lnTo>
                  <a:lnTo>
                    <a:pt x="943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9" name="Google Shape;2049;p15"/>
            <p:cNvSpPr/>
            <p:nvPr/>
          </p:nvSpPr>
          <p:spPr>
            <a:xfrm>
              <a:off x="454785" y="336941"/>
              <a:ext cx="6394224" cy="4492798"/>
            </a:xfrm>
            <a:custGeom>
              <a:avLst/>
              <a:gdLst/>
              <a:ahLst/>
              <a:cxnLst/>
              <a:rect l="l" t="t" r="r" b="b"/>
              <a:pathLst>
                <a:path w="178672" h="136352" extrusionOk="0">
                  <a:moveTo>
                    <a:pt x="846" y="1"/>
                  </a:moveTo>
                  <a:cubicBezTo>
                    <a:pt x="376" y="1"/>
                    <a:pt x="0" y="377"/>
                    <a:pt x="0" y="832"/>
                  </a:cubicBezTo>
                  <a:lnTo>
                    <a:pt x="0" y="135521"/>
                  </a:lnTo>
                  <a:cubicBezTo>
                    <a:pt x="0" y="135991"/>
                    <a:pt x="376" y="136352"/>
                    <a:pt x="846" y="136352"/>
                  </a:cubicBezTo>
                  <a:lnTo>
                    <a:pt x="177841" y="136352"/>
                  </a:lnTo>
                  <a:cubicBezTo>
                    <a:pt x="178295" y="136352"/>
                    <a:pt x="178672" y="135991"/>
                    <a:pt x="178672" y="135521"/>
                  </a:cubicBezTo>
                  <a:lnTo>
                    <a:pt x="178672" y="832"/>
                  </a:lnTo>
                  <a:cubicBezTo>
                    <a:pt x="178672" y="377"/>
                    <a:pt x="178295" y="1"/>
                    <a:pt x="177841" y="1"/>
                  </a:cubicBezTo>
                  <a:close/>
                </a:path>
              </a:pathLst>
            </a:custGeom>
            <a:solidFill>
              <a:srgbClr val="CEC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0" name="Google Shape;2050;p15"/>
            <p:cNvSpPr/>
            <p:nvPr/>
          </p:nvSpPr>
          <p:spPr>
            <a:xfrm>
              <a:off x="-193838" y="310099"/>
              <a:ext cx="3877530" cy="4492798"/>
            </a:xfrm>
            <a:custGeom>
              <a:avLst/>
              <a:gdLst/>
              <a:ahLst/>
              <a:cxnLst/>
              <a:rect l="l" t="t" r="r" b="b"/>
              <a:pathLst>
                <a:path w="89344" h="136352" extrusionOk="0">
                  <a:moveTo>
                    <a:pt x="846" y="1"/>
                  </a:moveTo>
                  <a:cubicBezTo>
                    <a:pt x="376" y="1"/>
                    <a:pt x="0" y="377"/>
                    <a:pt x="0" y="831"/>
                  </a:cubicBezTo>
                  <a:lnTo>
                    <a:pt x="0" y="135521"/>
                  </a:lnTo>
                  <a:cubicBezTo>
                    <a:pt x="0" y="135975"/>
                    <a:pt x="376" y="136352"/>
                    <a:pt x="846" y="136352"/>
                  </a:cubicBezTo>
                  <a:lnTo>
                    <a:pt x="89344" y="136352"/>
                  </a:lnTo>
                  <a:lnTo>
                    <a:pt x="89344" y="1"/>
                  </a:lnTo>
                  <a:close/>
                </a:path>
              </a:pathLst>
            </a:custGeom>
            <a:solidFill>
              <a:srgbClr val="FFFB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051" name="Google Shape;2051;p15"/>
            <p:cNvGrpSpPr/>
            <p:nvPr/>
          </p:nvGrpSpPr>
          <p:grpSpPr>
            <a:xfrm rot="6078292">
              <a:off x="4253082" y="1010706"/>
              <a:ext cx="2724155" cy="1573072"/>
              <a:chOff x="2231400" y="884675"/>
              <a:chExt cx="3069050" cy="2279075"/>
            </a:xfrm>
          </p:grpSpPr>
          <p:sp>
            <p:nvSpPr>
              <p:cNvPr id="2052" name="Google Shape;2052;p15"/>
              <p:cNvSpPr/>
              <p:nvPr/>
            </p:nvSpPr>
            <p:spPr>
              <a:xfrm>
                <a:off x="5177375" y="884675"/>
                <a:ext cx="25" cy="2279075"/>
              </a:xfrm>
              <a:custGeom>
                <a:avLst/>
                <a:gdLst/>
                <a:ahLst/>
                <a:cxnLst/>
                <a:rect l="l" t="t" r="r" b="b"/>
                <a:pathLst>
                  <a:path w="1" h="91163" fill="none" extrusionOk="0">
                    <a:moveTo>
                      <a:pt x="1" y="91162"/>
                    </a:moveTo>
                    <a:lnTo>
                      <a:pt x="1"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3" name="Google Shape;2053;p15"/>
              <p:cNvSpPr/>
              <p:nvPr/>
            </p:nvSpPr>
            <p:spPr>
              <a:xfrm>
                <a:off x="5054725" y="884675"/>
                <a:ext cx="25" cy="2279075"/>
              </a:xfrm>
              <a:custGeom>
                <a:avLst/>
                <a:gdLst/>
                <a:ahLst/>
                <a:cxnLst/>
                <a:rect l="l" t="t" r="r" b="b"/>
                <a:pathLst>
                  <a:path w="1" h="91163" fill="none" extrusionOk="0">
                    <a:moveTo>
                      <a:pt x="0" y="91162"/>
                    </a:moveTo>
                    <a:lnTo>
                      <a:pt x="0"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4" name="Google Shape;2054;p15"/>
              <p:cNvSpPr/>
              <p:nvPr/>
            </p:nvSpPr>
            <p:spPr>
              <a:xfrm>
                <a:off x="4931675" y="884675"/>
                <a:ext cx="25" cy="2279075"/>
              </a:xfrm>
              <a:custGeom>
                <a:avLst/>
                <a:gdLst/>
                <a:ahLst/>
                <a:cxnLst/>
                <a:rect l="l" t="t" r="r" b="b"/>
                <a:pathLst>
                  <a:path w="1" h="91163" fill="none" extrusionOk="0">
                    <a:moveTo>
                      <a:pt x="1" y="91162"/>
                    </a:moveTo>
                    <a:lnTo>
                      <a:pt x="1"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5" name="Google Shape;2055;p15"/>
              <p:cNvSpPr/>
              <p:nvPr/>
            </p:nvSpPr>
            <p:spPr>
              <a:xfrm>
                <a:off x="4809425" y="884675"/>
                <a:ext cx="25" cy="2279075"/>
              </a:xfrm>
              <a:custGeom>
                <a:avLst/>
                <a:gdLst/>
                <a:ahLst/>
                <a:cxnLst/>
                <a:rect l="l" t="t" r="r" b="b"/>
                <a:pathLst>
                  <a:path w="1" h="91163" fill="none" extrusionOk="0">
                    <a:moveTo>
                      <a:pt x="0" y="91162"/>
                    </a:moveTo>
                    <a:lnTo>
                      <a:pt x="0"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6" name="Google Shape;2056;p15"/>
              <p:cNvSpPr/>
              <p:nvPr/>
            </p:nvSpPr>
            <p:spPr>
              <a:xfrm>
                <a:off x="4686775" y="884675"/>
                <a:ext cx="25" cy="2279075"/>
              </a:xfrm>
              <a:custGeom>
                <a:avLst/>
                <a:gdLst/>
                <a:ahLst/>
                <a:cxnLst/>
                <a:rect l="l" t="t" r="r" b="b"/>
                <a:pathLst>
                  <a:path w="1" h="91163" fill="none" extrusionOk="0">
                    <a:moveTo>
                      <a:pt x="0" y="91162"/>
                    </a:moveTo>
                    <a:lnTo>
                      <a:pt x="0"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7" name="Google Shape;2057;p15"/>
              <p:cNvSpPr/>
              <p:nvPr/>
            </p:nvSpPr>
            <p:spPr>
              <a:xfrm>
                <a:off x="4563725" y="884675"/>
                <a:ext cx="25" cy="2279075"/>
              </a:xfrm>
              <a:custGeom>
                <a:avLst/>
                <a:gdLst/>
                <a:ahLst/>
                <a:cxnLst/>
                <a:rect l="l" t="t" r="r" b="b"/>
                <a:pathLst>
                  <a:path w="1" h="91163" fill="none" extrusionOk="0">
                    <a:moveTo>
                      <a:pt x="1" y="91162"/>
                    </a:moveTo>
                    <a:lnTo>
                      <a:pt x="1"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8" name="Google Shape;2058;p15"/>
              <p:cNvSpPr/>
              <p:nvPr/>
            </p:nvSpPr>
            <p:spPr>
              <a:xfrm>
                <a:off x="4441075" y="884675"/>
                <a:ext cx="25" cy="2279075"/>
              </a:xfrm>
              <a:custGeom>
                <a:avLst/>
                <a:gdLst/>
                <a:ahLst/>
                <a:cxnLst/>
                <a:rect l="l" t="t" r="r" b="b"/>
                <a:pathLst>
                  <a:path w="1" h="91163" fill="none" extrusionOk="0">
                    <a:moveTo>
                      <a:pt x="1" y="91162"/>
                    </a:moveTo>
                    <a:lnTo>
                      <a:pt x="1"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9" name="Google Shape;2059;p15"/>
              <p:cNvSpPr/>
              <p:nvPr/>
            </p:nvSpPr>
            <p:spPr>
              <a:xfrm>
                <a:off x="4318025" y="884675"/>
                <a:ext cx="25" cy="2279075"/>
              </a:xfrm>
              <a:custGeom>
                <a:avLst/>
                <a:gdLst/>
                <a:ahLst/>
                <a:cxnLst/>
                <a:rect l="l" t="t" r="r" b="b"/>
                <a:pathLst>
                  <a:path w="1" h="91163" fill="none" extrusionOk="0">
                    <a:moveTo>
                      <a:pt x="1" y="91162"/>
                    </a:moveTo>
                    <a:lnTo>
                      <a:pt x="1"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0" name="Google Shape;2060;p15"/>
              <p:cNvSpPr/>
              <p:nvPr/>
            </p:nvSpPr>
            <p:spPr>
              <a:xfrm>
                <a:off x="4195000" y="884675"/>
                <a:ext cx="25" cy="2279075"/>
              </a:xfrm>
              <a:custGeom>
                <a:avLst/>
                <a:gdLst/>
                <a:ahLst/>
                <a:cxnLst/>
                <a:rect l="l" t="t" r="r" b="b"/>
                <a:pathLst>
                  <a:path w="1" h="91163" fill="none" extrusionOk="0">
                    <a:moveTo>
                      <a:pt x="0" y="91162"/>
                    </a:moveTo>
                    <a:lnTo>
                      <a:pt x="0"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1" name="Google Shape;2061;p15"/>
              <p:cNvSpPr/>
              <p:nvPr/>
            </p:nvSpPr>
            <p:spPr>
              <a:xfrm>
                <a:off x="4073125" y="884675"/>
                <a:ext cx="25" cy="2279075"/>
              </a:xfrm>
              <a:custGeom>
                <a:avLst/>
                <a:gdLst/>
                <a:ahLst/>
                <a:cxnLst/>
                <a:rect l="l" t="t" r="r" b="b"/>
                <a:pathLst>
                  <a:path w="1" h="91163" fill="none" extrusionOk="0">
                    <a:moveTo>
                      <a:pt x="0" y="91162"/>
                    </a:moveTo>
                    <a:lnTo>
                      <a:pt x="0"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2" name="Google Shape;2062;p15"/>
              <p:cNvSpPr/>
              <p:nvPr/>
            </p:nvSpPr>
            <p:spPr>
              <a:xfrm>
                <a:off x="3950075" y="884675"/>
                <a:ext cx="25" cy="2279075"/>
              </a:xfrm>
              <a:custGeom>
                <a:avLst/>
                <a:gdLst/>
                <a:ahLst/>
                <a:cxnLst/>
                <a:rect l="l" t="t" r="r" b="b"/>
                <a:pathLst>
                  <a:path w="1" h="91163" fill="none" extrusionOk="0">
                    <a:moveTo>
                      <a:pt x="1" y="91162"/>
                    </a:moveTo>
                    <a:lnTo>
                      <a:pt x="1"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3" name="Google Shape;2063;p15"/>
              <p:cNvSpPr/>
              <p:nvPr/>
            </p:nvSpPr>
            <p:spPr>
              <a:xfrm>
                <a:off x="3827025" y="884675"/>
                <a:ext cx="25" cy="2279075"/>
              </a:xfrm>
              <a:custGeom>
                <a:avLst/>
                <a:gdLst/>
                <a:ahLst/>
                <a:cxnLst/>
                <a:rect l="l" t="t" r="r" b="b"/>
                <a:pathLst>
                  <a:path w="1" h="91163" fill="none" extrusionOk="0">
                    <a:moveTo>
                      <a:pt x="1" y="91162"/>
                    </a:moveTo>
                    <a:lnTo>
                      <a:pt x="1"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4" name="Google Shape;2064;p15"/>
              <p:cNvSpPr/>
              <p:nvPr/>
            </p:nvSpPr>
            <p:spPr>
              <a:xfrm>
                <a:off x="3704375" y="884675"/>
                <a:ext cx="25" cy="2279075"/>
              </a:xfrm>
              <a:custGeom>
                <a:avLst/>
                <a:gdLst/>
                <a:ahLst/>
                <a:cxnLst/>
                <a:rect l="l" t="t" r="r" b="b"/>
                <a:pathLst>
                  <a:path w="1" h="91163" fill="none" extrusionOk="0">
                    <a:moveTo>
                      <a:pt x="1" y="91162"/>
                    </a:moveTo>
                    <a:lnTo>
                      <a:pt x="1"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5" name="Google Shape;2065;p15"/>
              <p:cNvSpPr/>
              <p:nvPr/>
            </p:nvSpPr>
            <p:spPr>
              <a:xfrm>
                <a:off x="3581350" y="884675"/>
                <a:ext cx="25" cy="2279075"/>
              </a:xfrm>
              <a:custGeom>
                <a:avLst/>
                <a:gdLst/>
                <a:ahLst/>
                <a:cxnLst/>
                <a:rect l="l" t="t" r="r" b="b"/>
                <a:pathLst>
                  <a:path w="1" h="91163" fill="none" extrusionOk="0">
                    <a:moveTo>
                      <a:pt x="0" y="91162"/>
                    </a:moveTo>
                    <a:lnTo>
                      <a:pt x="0"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6" name="Google Shape;2066;p15"/>
              <p:cNvSpPr/>
              <p:nvPr/>
            </p:nvSpPr>
            <p:spPr>
              <a:xfrm>
                <a:off x="3458675" y="884675"/>
                <a:ext cx="25" cy="2279075"/>
              </a:xfrm>
              <a:custGeom>
                <a:avLst/>
                <a:gdLst/>
                <a:ahLst/>
                <a:cxnLst/>
                <a:rect l="l" t="t" r="r" b="b"/>
                <a:pathLst>
                  <a:path w="1" h="91163" fill="none" extrusionOk="0">
                    <a:moveTo>
                      <a:pt x="1" y="91162"/>
                    </a:moveTo>
                    <a:lnTo>
                      <a:pt x="1"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7" name="Google Shape;2067;p15"/>
              <p:cNvSpPr/>
              <p:nvPr/>
            </p:nvSpPr>
            <p:spPr>
              <a:xfrm>
                <a:off x="3336425" y="884675"/>
                <a:ext cx="25" cy="2279075"/>
              </a:xfrm>
              <a:custGeom>
                <a:avLst/>
                <a:gdLst/>
                <a:ahLst/>
                <a:cxnLst/>
                <a:rect l="l" t="t" r="r" b="b"/>
                <a:pathLst>
                  <a:path w="1" h="91163" fill="none" extrusionOk="0">
                    <a:moveTo>
                      <a:pt x="1" y="91162"/>
                    </a:moveTo>
                    <a:lnTo>
                      <a:pt x="1"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8" name="Google Shape;2068;p15"/>
              <p:cNvSpPr/>
              <p:nvPr/>
            </p:nvSpPr>
            <p:spPr>
              <a:xfrm>
                <a:off x="3213375" y="884675"/>
                <a:ext cx="25" cy="2279075"/>
              </a:xfrm>
              <a:custGeom>
                <a:avLst/>
                <a:gdLst/>
                <a:ahLst/>
                <a:cxnLst/>
                <a:rect l="l" t="t" r="r" b="b"/>
                <a:pathLst>
                  <a:path w="1" h="91163" fill="none" extrusionOk="0">
                    <a:moveTo>
                      <a:pt x="1" y="91162"/>
                    </a:moveTo>
                    <a:lnTo>
                      <a:pt x="1"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9" name="Google Shape;2069;p15"/>
              <p:cNvSpPr/>
              <p:nvPr/>
            </p:nvSpPr>
            <p:spPr>
              <a:xfrm>
                <a:off x="3090725" y="884675"/>
                <a:ext cx="25" cy="2279075"/>
              </a:xfrm>
              <a:custGeom>
                <a:avLst/>
                <a:gdLst/>
                <a:ahLst/>
                <a:cxnLst/>
                <a:rect l="l" t="t" r="r" b="b"/>
                <a:pathLst>
                  <a:path w="1" h="91163" fill="none" extrusionOk="0">
                    <a:moveTo>
                      <a:pt x="1" y="91162"/>
                    </a:moveTo>
                    <a:lnTo>
                      <a:pt x="1"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0" name="Google Shape;2070;p15"/>
              <p:cNvSpPr/>
              <p:nvPr/>
            </p:nvSpPr>
            <p:spPr>
              <a:xfrm>
                <a:off x="2967700" y="884675"/>
                <a:ext cx="25" cy="2279075"/>
              </a:xfrm>
              <a:custGeom>
                <a:avLst/>
                <a:gdLst/>
                <a:ahLst/>
                <a:cxnLst/>
                <a:rect l="l" t="t" r="r" b="b"/>
                <a:pathLst>
                  <a:path w="1" h="91163" fill="none" extrusionOk="0">
                    <a:moveTo>
                      <a:pt x="0" y="91162"/>
                    </a:moveTo>
                    <a:lnTo>
                      <a:pt x="0"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1" name="Google Shape;2071;p15"/>
              <p:cNvSpPr/>
              <p:nvPr/>
            </p:nvSpPr>
            <p:spPr>
              <a:xfrm>
                <a:off x="2845025" y="884675"/>
                <a:ext cx="25" cy="2279075"/>
              </a:xfrm>
              <a:custGeom>
                <a:avLst/>
                <a:gdLst/>
                <a:ahLst/>
                <a:cxnLst/>
                <a:rect l="l" t="t" r="r" b="b"/>
                <a:pathLst>
                  <a:path w="1" h="91163" fill="none" extrusionOk="0">
                    <a:moveTo>
                      <a:pt x="1" y="91162"/>
                    </a:moveTo>
                    <a:lnTo>
                      <a:pt x="1"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2" name="Google Shape;2072;p15"/>
              <p:cNvSpPr/>
              <p:nvPr/>
            </p:nvSpPr>
            <p:spPr>
              <a:xfrm>
                <a:off x="2722000" y="884675"/>
                <a:ext cx="25" cy="2279075"/>
              </a:xfrm>
              <a:custGeom>
                <a:avLst/>
                <a:gdLst/>
                <a:ahLst/>
                <a:cxnLst/>
                <a:rect l="l" t="t" r="r" b="b"/>
                <a:pathLst>
                  <a:path w="1" h="91163" fill="none" extrusionOk="0">
                    <a:moveTo>
                      <a:pt x="0" y="91162"/>
                    </a:moveTo>
                    <a:lnTo>
                      <a:pt x="0"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3" name="Google Shape;2073;p15"/>
              <p:cNvSpPr/>
              <p:nvPr/>
            </p:nvSpPr>
            <p:spPr>
              <a:xfrm>
                <a:off x="2599725" y="884675"/>
                <a:ext cx="25" cy="2279075"/>
              </a:xfrm>
              <a:custGeom>
                <a:avLst/>
                <a:gdLst/>
                <a:ahLst/>
                <a:cxnLst/>
                <a:rect l="l" t="t" r="r" b="b"/>
                <a:pathLst>
                  <a:path w="1" h="91163" fill="none" extrusionOk="0">
                    <a:moveTo>
                      <a:pt x="1" y="91162"/>
                    </a:moveTo>
                    <a:lnTo>
                      <a:pt x="1"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4" name="Google Shape;2074;p15"/>
              <p:cNvSpPr/>
              <p:nvPr/>
            </p:nvSpPr>
            <p:spPr>
              <a:xfrm>
                <a:off x="2477075" y="884675"/>
                <a:ext cx="25" cy="2279075"/>
              </a:xfrm>
              <a:custGeom>
                <a:avLst/>
                <a:gdLst/>
                <a:ahLst/>
                <a:cxnLst/>
                <a:rect l="l" t="t" r="r" b="b"/>
                <a:pathLst>
                  <a:path w="1" h="91163" fill="none" extrusionOk="0">
                    <a:moveTo>
                      <a:pt x="1" y="91162"/>
                    </a:moveTo>
                    <a:lnTo>
                      <a:pt x="1"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5" name="Google Shape;2075;p15"/>
              <p:cNvSpPr/>
              <p:nvPr/>
            </p:nvSpPr>
            <p:spPr>
              <a:xfrm>
                <a:off x="2354050" y="884675"/>
                <a:ext cx="25" cy="2279075"/>
              </a:xfrm>
              <a:custGeom>
                <a:avLst/>
                <a:gdLst/>
                <a:ahLst/>
                <a:cxnLst/>
                <a:rect l="l" t="t" r="r" b="b"/>
                <a:pathLst>
                  <a:path w="1" h="91163" fill="none" extrusionOk="0">
                    <a:moveTo>
                      <a:pt x="0" y="91162"/>
                    </a:moveTo>
                    <a:lnTo>
                      <a:pt x="0"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6" name="Google Shape;2076;p15"/>
              <p:cNvSpPr/>
              <p:nvPr/>
            </p:nvSpPr>
            <p:spPr>
              <a:xfrm>
                <a:off x="2231400" y="1004975"/>
                <a:ext cx="3069050" cy="25"/>
              </a:xfrm>
              <a:custGeom>
                <a:avLst/>
                <a:gdLst/>
                <a:ahLst/>
                <a:cxnLst/>
                <a:rect l="l" t="t" r="r" b="b"/>
                <a:pathLst>
                  <a:path w="122762" h="1" fill="none" extrusionOk="0">
                    <a:moveTo>
                      <a:pt x="0" y="1"/>
                    </a:moveTo>
                    <a:lnTo>
                      <a:pt x="122761"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7" name="Google Shape;2077;p15"/>
              <p:cNvSpPr/>
              <p:nvPr/>
            </p:nvSpPr>
            <p:spPr>
              <a:xfrm>
                <a:off x="2231400" y="1124500"/>
                <a:ext cx="3069050" cy="25"/>
              </a:xfrm>
              <a:custGeom>
                <a:avLst/>
                <a:gdLst/>
                <a:ahLst/>
                <a:cxnLst/>
                <a:rect l="l" t="t" r="r" b="b"/>
                <a:pathLst>
                  <a:path w="122762" h="1" fill="none" extrusionOk="0">
                    <a:moveTo>
                      <a:pt x="0" y="0"/>
                    </a:moveTo>
                    <a:lnTo>
                      <a:pt x="122761" y="0"/>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8" name="Google Shape;2078;p15"/>
              <p:cNvSpPr/>
              <p:nvPr/>
            </p:nvSpPr>
            <p:spPr>
              <a:xfrm>
                <a:off x="2231400" y="1244800"/>
                <a:ext cx="3069050" cy="25"/>
              </a:xfrm>
              <a:custGeom>
                <a:avLst/>
                <a:gdLst/>
                <a:ahLst/>
                <a:cxnLst/>
                <a:rect l="l" t="t" r="r" b="b"/>
                <a:pathLst>
                  <a:path w="122762" h="1" fill="none" extrusionOk="0">
                    <a:moveTo>
                      <a:pt x="0" y="0"/>
                    </a:moveTo>
                    <a:lnTo>
                      <a:pt x="122761" y="0"/>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9" name="Google Shape;2079;p15"/>
              <p:cNvSpPr/>
              <p:nvPr/>
            </p:nvSpPr>
            <p:spPr>
              <a:xfrm>
                <a:off x="2231400" y="1364325"/>
                <a:ext cx="3069050" cy="0"/>
              </a:xfrm>
              <a:custGeom>
                <a:avLst/>
                <a:gdLst/>
                <a:ahLst/>
                <a:cxnLst/>
                <a:rect l="l" t="t" r="r" b="b"/>
                <a:pathLst>
                  <a:path w="122762" fill="none" extrusionOk="0">
                    <a:moveTo>
                      <a:pt x="0" y="0"/>
                    </a:moveTo>
                    <a:lnTo>
                      <a:pt x="122761" y="0"/>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0" name="Google Shape;2080;p15"/>
              <p:cNvSpPr/>
              <p:nvPr/>
            </p:nvSpPr>
            <p:spPr>
              <a:xfrm>
                <a:off x="2231400" y="1484625"/>
                <a:ext cx="3069050" cy="25"/>
              </a:xfrm>
              <a:custGeom>
                <a:avLst/>
                <a:gdLst/>
                <a:ahLst/>
                <a:cxnLst/>
                <a:rect l="l" t="t" r="r" b="b"/>
                <a:pathLst>
                  <a:path w="122762" h="1" fill="none" extrusionOk="0">
                    <a:moveTo>
                      <a:pt x="0" y="0"/>
                    </a:moveTo>
                    <a:lnTo>
                      <a:pt x="122761" y="0"/>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1" name="Google Shape;2081;p15"/>
              <p:cNvSpPr/>
              <p:nvPr/>
            </p:nvSpPr>
            <p:spPr>
              <a:xfrm>
                <a:off x="2231400" y="1604125"/>
                <a:ext cx="3069050" cy="25"/>
              </a:xfrm>
              <a:custGeom>
                <a:avLst/>
                <a:gdLst/>
                <a:ahLst/>
                <a:cxnLst/>
                <a:rect l="l" t="t" r="r" b="b"/>
                <a:pathLst>
                  <a:path w="122762" h="1" fill="none" extrusionOk="0">
                    <a:moveTo>
                      <a:pt x="0" y="1"/>
                    </a:moveTo>
                    <a:lnTo>
                      <a:pt x="122761"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2" name="Google Shape;2082;p15"/>
              <p:cNvSpPr/>
              <p:nvPr/>
            </p:nvSpPr>
            <p:spPr>
              <a:xfrm>
                <a:off x="2231400" y="1724425"/>
                <a:ext cx="3069050" cy="25"/>
              </a:xfrm>
              <a:custGeom>
                <a:avLst/>
                <a:gdLst/>
                <a:ahLst/>
                <a:cxnLst/>
                <a:rect l="l" t="t" r="r" b="b"/>
                <a:pathLst>
                  <a:path w="122762" h="1" fill="none" extrusionOk="0">
                    <a:moveTo>
                      <a:pt x="0" y="1"/>
                    </a:moveTo>
                    <a:lnTo>
                      <a:pt x="122761"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3" name="Google Shape;2083;p15"/>
              <p:cNvSpPr/>
              <p:nvPr/>
            </p:nvSpPr>
            <p:spPr>
              <a:xfrm>
                <a:off x="2231400" y="1844725"/>
                <a:ext cx="3069050" cy="25"/>
              </a:xfrm>
              <a:custGeom>
                <a:avLst/>
                <a:gdLst/>
                <a:ahLst/>
                <a:cxnLst/>
                <a:rect l="l" t="t" r="r" b="b"/>
                <a:pathLst>
                  <a:path w="122762" h="1" fill="none" extrusionOk="0">
                    <a:moveTo>
                      <a:pt x="0" y="1"/>
                    </a:moveTo>
                    <a:lnTo>
                      <a:pt x="122761"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4" name="Google Shape;2084;p15"/>
              <p:cNvSpPr/>
              <p:nvPr/>
            </p:nvSpPr>
            <p:spPr>
              <a:xfrm>
                <a:off x="2231400" y="1964250"/>
                <a:ext cx="3069050" cy="25"/>
              </a:xfrm>
              <a:custGeom>
                <a:avLst/>
                <a:gdLst/>
                <a:ahLst/>
                <a:cxnLst/>
                <a:rect l="l" t="t" r="r" b="b"/>
                <a:pathLst>
                  <a:path w="122762" h="1" fill="none" extrusionOk="0">
                    <a:moveTo>
                      <a:pt x="0" y="0"/>
                    </a:moveTo>
                    <a:lnTo>
                      <a:pt x="122761" y="0"/>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5" name="Google Shape;2085;p15"/>
              <p:cNvSpPr/>
              <p:nvPr/>
            </p:nvSpPr>
            <p:spPr>
              <a:xfrm>
                <a:off x="2231400" y="2084550"/>
                <a:ext cx="3069050" cy="25"/>
              </a:xfrm>
              <a:custGeom>
                <a:avLst/>
                <a:gdLst/>
                <a:ahLst/>
                <a:cxnLst/>
                <a:rect l="l" t="t" r="r" b="b"/>
                <a:pathLst>
                  <a:path w="122762" h="1" fill="none" extrusionOk="0">
                    <a:moveTo>
                      <a:pt x="0" y="0"/>
                    </a:moveTo>
                    <a:lnTo>
                      <a:pt x="122761" y="0"/>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6" name="Google Shape;2086;p15"/>
              <p:cNvSpPr/>
              <p:nvPr/>
            </p:nvSpPr>
            <p:spPr>
              <a:xfrm>
                <a:off x="2231400" y="2204075"/>
                <a:ext cx="3069050" cy="25"/>
              </a:xfrm>
              <a:custGeom>
                <a:avLst/>
                <a:gdLst/>
                <a:ahLst/>
                <a:cxnLst/>
                <a:rect l="l" t="t" r="r" b="b"/>
                <a:pathLst>
                  <a:path w="122762" h="1" fill="none" extrusionOk="0">
                    <a:moveTo>
                      <a:pt x="0" y="0"/>
                    </a:moveTo>
                    <a:lnTo>
                      <a:pt x="122761" y="0"/>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7" name="Google Shape;2087;p15"/>
              <p:cNvSpPr/>
              <p:nvPr/>
            </p:nvSpPr>
            <p:spPr>
              <a:xfrm>
                <a:off x="2231400" y="2324375"/>
                <a:ext cx="3069050" cy="25"/>
              </a:xfrm>
              <a:custGeom>
                <a:avLst/>
                <a:gdLst/>
                <a:ahLst/>
                <a:cxnLst/>
                <a:rect l="l" t="t" r="r" b="b"/>
                <a:pathLst>
                  <a:path w="122762" h="1" fill="none" extrusionOk="0">
                    <a:moveTo>
                      <a:pt x="0" y="0"/>
                    </a:moveTo>
                    <a:lnTo>
                      <a:pt x="122761" y="0"/>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8" name="Google Shape;2088;p15"/>
              <p:cNvSpPr/>
              <p:nvPr/>
            </p:nvSpPr>
            <p:spPr>
              <a:xfrm>
                <a:off x="2231400" y="2444275"/>
                <a:ext cx="3069050" cy="25"/>
              </a:xfrm>
              <a:custGeom>
                <a:avLst/>
                <a:gdLst/>
                <a:ahLst/>
                <a:cxnLst/>
                <a:rect l="l" t="t" r="r" b="b"/>
                <a:pathLst>
                  <a:path w="122762" h="1" fill="none" extrusionOk="0">
                    <a:moveTo>
                      <a:pt x="0" y="0"/>
                    </a:moveTo>
                    <a:lnTo>
                      <a:pt x="122761" y="0"/>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9" name="Google Shape;2089;p15"/>
              <p:cNvSpPr/>
              <p:nvPr/>
            </p:nvSpPr>
            <p:spPr>
              <a:xfrm>
                <a:off x="2231400" y="2564175"/>
                <a:ext cx="3069050" cy="25"/>
              </a:xfrm>
              <a:custGeom>
                <a:avLst/>
                <a:gdLst/>
                <a:ahLst/>
                <a:cxnLst/>
                <a:rect l="l" t="t" r="r" b="b"/>
                <a:pathLst>
                  <a:path w="122762" h="1" fill="none" extrusionOk="0">
                    <a:moveTo>
                      <a:pt x="0" y="1"/>
                    </a:moveTo>
                    <a:lnTo>
                      <a:pt x="122761"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0" name="Google Shape;2090;p15"/>
              <p:cNvSpPr/>
              <p:nvPr/>
            </p:nvSpPr>
            <p:spPr>
              <a:xfrm>
                <a:off x="2231400" y="2684100"/>
                <a:ext cx="3069050" cy="25"/>
              </a:xfrm>
              <a:custGeom>
                <a:avLst/>
                <a:gdLst/>
                <a:ahLst/>
                <a:cxnLst/>
                <a:rect l="l" t="t" r="r" b="b"/>
                <a:pathLst>
                  <a:path w="122762" h="1" fill="none" extrusionOk="0">
                    <a:moveTo>
                      <a:pt x="0" y="0"/>
                    </a:moveTo>
                    <a:lnTo>
                      <a:pt x="122761" y="0"/>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091" name="Google Shape;2091;p15"/>
            <p:cNvSpPr/>
            <p:nvPr/>
          </p:nvSpPr>
          <p:spPr>
            <a:xfrm>
              <a:off x="3683694" y="310089"/>
              <a:ext cx="3252469" cy="4492798"/>
            </a:xfrm>
            <a:custGeom>
              <a:avLst/>
              <a:gdLst/>
              <a:ahLst/>
              <a:cxnLst/>
              <a:rect l="l" t="t" r="r" b="b"/>
              <a:pathLst>
                <a:path w="89329" h="136352" extrusionOk="0">
                  <a:moveTo>
                    <a:pt x="1" y="1"/>
                  </a:moveTo>
                  <a:lnTo>
                    <a:pt x="1" y="136352"/>
                  </a:lnTo>
                  <a:lnTo>
                    <a:pt x="88498" y="136352"/>
                  </a:lnTo>
                  <a:cubicBezTo>
                    <a:pt x="88952" y="136352"/>
                    <a:pt x="89329" y="135975"/>
                    <a:pt x="89329" y="135521"/>
                  </a:cubicBezTo>
                  <a:lnTo>
                    <a:pt x="89329" y="831"/>
                  </a:lnTo>
                  <a:cubicBezTo>
                    <a:pt x="89329" y="377"/>
                    <a:pt x="88952" y="1"/>
                    <a:pt x="88498" y="1"/>
                  </a:cubicBezTo>
                  <a:close/>
                </a:path>
              </a:pathLst>
            </a:custGeom>
            <a:solidFill>
              <a:srgbClr val="FFFB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2" name="Google Shape;2092;p15"/>
            <p:cNvSpPr/>
            <p:nvPr/>
          </p:nvSpPr>
          <p:spPr>
            <a:xfrm>
              <a:off x="6199822" y="2938093"/>
              <a:ext cx="865063" cy="254361"/>
            </a:xfrm>
            <a:custGeom>
              <a:avLst/>
              <a:gdLst/>
              <a:ahLst/>
              <a:cxnLst/>
              <a:rect l="l" t="t" r="r" b="b"/>
              <a:pathLst>
                <a:path w="24876" h="7462" extrusionOk="0">
                  <a:moveTo>
                    <a:pt x="0" y="1"/>
                  </a:moveTo>
                  <a:lnTo>
                    <a:pt x="0" y="7462"/>
                  </a:lnTo>
                  <a:lnTo>
                    <a:pt x="24875" y="7462"/>
                  </a:lnTo>
                  <a:lnTo>
                    <a:pt x="248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3" name="Google Shape;2093;p15"/>
            <p:cNvSpPr/>
            <p:nvPr/>
          </p:nvSpPr>
          <p:spPr>
            <a:xfrm>
              <a:off x="6164906" y="4010476"/>
              <a:ext cx="865098" cy="254361"/>
            </a:xfrm>
            <a:custGeom>
              <a:avLst/>
              <a:gdLst/>
              <a:ahLst/>
              <a:cxnLst/>
              <a:rect l="l" t="t" r="r" b="b"/>
              <a:pathLst>
                <a:path w="24877" h="7462" extrusionOk="0">
                  <a:moveTo>
                    <a:pt x="1" y="0"/>
                  </a:moveTo>
                  <a:lnTo>
                    <a:pt x="1" y="7461"/>
                  </a:lnTo>
                  <a:lnTo>
                    <a:pt x="24876" y="7461"/>
                  </a:lnTo>
                  <a:lnTo>
                    <a:pt x="248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4" name="Google Shape;2094;p15"/>
            <p:cNvSpPr/>
            <p:nvPr/>
          </p:nvSpPr>
          <p:spPr>
            <a:xfrm>
              <a:off x="6206882" y="3300894"/>
              <a:ext cx="865063" cy="253850"/>
            </a:xfrm>
            <a:custGeom>
              <a:avLst/>
              <a:gdLst/>
              <a:ahLst/>
              <a:cxnLst/>
              <a:rect l="l" t="t" r="r" b="b"/>
              <a:pathLst>
                <a:path w="24876" h="7447" extrusionOk="0">
                  <a:moveTo>
                    <a:pt x="1" y="1"/>
                  </a:moveTo>
                  <a:lnTo>
                    <a:pt x="1" y="7446"/>
                  </a:lnTo>
                  <a:lnTo>
                    <a:pt x="24876" y="7446"/>
                  </a:lnTo>
                  <a:lnTo>
                    <a:pt x="2487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095" name="Google Shape;2095;p15"/>
            <p:cNvGrpSpPr/>
            <p:nvPr/>
          </p:nvGrpSpPr>
          <p:grpSpPr>
            <a:xfrm>
              <a:off x="-107501" y="286490"/>
              <a:ext cx="6970939" cy="4599204"/>
              <a:chOff x="-319500" y="1433275"/>
              <a:chExt cx="7595271" cy="3489532"/>
            </a:xfrm>
          </p:grpSpPr>
          <p:sp>
            <p:nvSpPr>
              <p:cNvPr id="2096" name="Google Shape;2096;p15"/>
              <p:cNvSpPr/>
              <p:nvPr/>
            </p:nvSpPr>
            <p:spPr>
              <a:xfrm>
                <a:off x="-319500" y="1459532"/>
                <a:ext cx="4091434" cy="3463275"/>
              </a:xfrm>
              <a:custGeom>
                <a:avLst/>
                <a:gdLst/>
                <a:ahLst/>
                <a:cxnLst/>
                <a:rect l="l" t="t" r="r" b="b"/>
                <a:pathLst>
                  <a:path w="85959" h="138531" extrusionOk="0">
                    <a:moveTo>
                      <a:pt x="85959" y="1"/>
                    </a:moveTo>
                    <a:lnTo>
                      <a:pt x="816" y="95"/>
                    </a:lnTo>
                    <a:cubicBezTo>
                      <a:pt x="361" y="95"/>
                      <a:pt x="1" y="471"/>
                      <a:pt x="1" y="926"/>
                    </a:cubicBezTo>
                    <a:lnTo>
                      <a:pt x="1" y="137700"/>
                    </a:lnTo>
                    <a:cubicBezTo>
                      <a:pt x="1" y="138170"/>
                      <a:pt x="361" y="138531"/>
                      <a:pt x="816" y="138531"/>
                    </a:cubicBezTo>
                    <a:lnTo>
                      <a:pt x="85959" y="136352"/>
                    </a:lnTo>
                    <a:lnTo>
                      <a:pt x="85959" y="1"/>
                    </a:ln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7" name="Google Shape;2097;p15"/>
              <p:cNvSpPr/>
              <p:nvPr/>
            </p:nvSpPr>
            <p:spPr>
              <a:xfrm>
                <a:off x="-284725" y="1433282"/>
                <a:ext cx="4066826" cy="3460925"/>
              </a:xfrm>
              <a:custGeom>
                <a:avLst/>
                <a:gdLst/>
                <a:ahLst/>
                <a:cxnLst/>
                <a:rect l="l" t="t" r="r" b="b"/>
                <a:pathLst>
                  <a:path w="85442" h="138437" extrusionOk="0">
                    <a:moveTo>
                      <a:pt x="816" y="1"/>
                    </a:moveTo>
                    <a:cubicBezTo>
                      <a:pt x="361" y="1"/>
                      <a:pt x="1" y="377"/>
                      <a:pt x="1" y="831"/>
                    </a:cubicBezTo>
                    <a:lnTo>
                      <a:pt x="1" y="137606"/>
                    </a:lnTo>
                    <a:cubicBezTo>
                      <a:pt x="1" y="138076"/>
                      <a:pt x="361" y="138436"/>
                      <a:pt x="816" y="138436"/>
                    </a:cubicBezTo>
                    <a:lnTo>
                      <a:pt x="85442" y="137402"/>
                    </a:lnTo>
                    <a:lnTo>
                      <a:pt x="85442" y="1051"/>
                    </a:lnTo>
                    <a:lnTo>
                      <a:pt x="816" y="1"/>
                    </a:lnTo>
                    <a:close/>
                  </a:path>
                </a:pathLst>
              </a:custGeom>
              <a:solidFill>
                <a:srgbClr val="FFFE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8" name="Google Shape;2098;p15"/>
              <p:cNvSpPr/>
              <p:nvPr/>
            </p:nvSpPr>
            <p:spPr>
              <a:xfrm>
                <a:off x="3777676" y="1459525"/>
                <a:ext cx="3498095" cy="3463275"/>
              </a:xfrm>
              <a:custGeom>
                <a:avLst/>
                <a:gdLst/>
                <a:ahLst/>
                <a:cxnLst/>
                <a:rect l="l" t="t" r="r" b="b"/>
                <a:pathLst>
                  <a:path w="85943" h="138531" extrusionOk="0">
                    <a:moveTo>
                      <a:pt x="1" y="1"/>
                    </a:moveTo>
                    <a:lnTo>
                      <a:pt x="1" y="136352"/>
                    </a:lnTo>
                    <a:lnTo>
                      <a:pt x="85128" y="138531"/>
                    </a:lnTo>
                    <a:cubicBezTo>
                      <a:pt x="85583" y="138531"/>
                      <a:pt x="85943" y="138170"/>
                      <a:pt x="85943" y="137700"/>
                    </a:cubicBezTo>
                    <a:lnTo>
                      <a:pt x="85943" y="926"/>
                    </a:lnTo>
                    <a:cubicBezTo>
                      <a:pt x="85943" y="471"/>
                      <a:pt x="85583" y="95"/>
                      <a:pt x="85128" y="95"/>
                    </a:cubicBezTo>
                    <a:lnTo>
                      <a:pt x="1" y="1"/>
                    </a:ln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9" name="Google Shape;2099;p15"/>
              <p:cNvSpPr/>
              <p:nvPr/>
            </p:nvSpPr>
            <p:spPr>
              <a:xfrm>
                <a:off x="3777676" y="1433275"/>
                <a:ext cx="3477052" cy="3460925"/>
              </a:xfrm>
              <a:custGeom>
                <a:avLst/>
                <a:gdLst/>
                <a:ahLst/>
                <a:cxnLst/>
                <a:rect l="l" t="t" r="r" b="b"/>
                <a:pathLst>
                  <a:path w="85426" h="138437" extrusionOk="0">
                    <a:moveTo>
                      <a:pt x="84611" y="1"/>
                    </a:moveTo>
                    <a:lnTo>
                      <a:pt x="1" y="1051"/>
                    </a:lnTo>
                    <a:lnTo>
                      <a:pt x="1" y="137402"/>
                    </a:lnTo>
                    <a:lnTo>
                      <a:pt x="84611" y="138436"/>
                    </a:lnTo>
                    <a:cubicBezTo>
                      <a:pt x="85065" y="138436"/>
                      <a:pt x="85426" y="138076"/>
                      <a:pt x="85426" y="137606"/>
                    </a:cubicBezTo>
                    <a:lnTo>
                      <a:pt x="85426" y="831"/>
                    </a:lnTo>
                    <a:cubicBezTo>
                      <a:pt x="85426" y="377"/>
                      <a:pt x="85065" y="1"/>
                      <a:pt x="84611" y="1"/>
                    </a:cubicBezTo>
                    <a:close/>
                  </a:path>
                </a:pathLst>
              </a:custGeom>
              <a:solidFill>
                <a:srgbClr val="FFFE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00" name="Google Shape;2100;p15"/>
          <p:cNvSpPr txBox="1">
            <a:spLocks noGrp="1"/>
          </p:cNvSpPr>
          <p:nvPr>
            <p:ph type="title"/>
          </p:nvPr>
        </p:nvSpPr>
        <p:spPr>
          <a:xfrm>
            <a:off x="3282350" y="445025"/>
            <a:ext cx="3639600" cy="1032000"/>
          </a:xfrm>
          <a:prstGeom prst="rect">
            <a:avLst/>
          </a:prstGeom>
        </p:spPr>
        <p:txBody>
          <a:bodyPr spcFirstLastPara="1" wrap="square" lIns="0" tIns="0" rIns="0" bIns="0" anchor="t" anchorCtr="0">
            <a:noAutofit/>
          </a:bodyPr>
          <a:lstStyle>
            <a:lvl1pPr lvl="0" algn="r" rtl="0">
              <a:spcBef>
                <a:spcPts val="0"/>
              </a:spcBef>
              <a:spcAft>
                <a:spcPts val="0"/>
              </a:spcAft>
              <a:buSzPts val="3000"/>
              <a:buNone/>
              <a:defRPr sz="3000" b="1">
                <a:latin typeface="Secular One"/>
                <a:ea typeface="Secular One"/>
                <a:cs typeface="Secular One"/>
                <a:sym typeface="Secular 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01" name="Google Shape;2101;p15"/>
          <p:cNvSpPr txBox="1">
            <a:spLocks noGrp="1"/>
          </p:cNvSpPr>
          <p:nvPr>
            <p:ph type="subTitle" idx="1"/>
          </p:nvPr>
        </p:nvSpPr>
        <p:spPr>
          <a:xfrm>
            <a:off x="720000" y="1762788"/>
            <a:ext cx="5344200" cy="22956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dk2"/>
              </a:buClr>
              <a:buSzPts val="1600"/>
              <a:buFont typeface="Actor"/>
              <a:buChar char="●"/>
              <a:defRPr sz="1600">
                <a:solidFill>
                  <a:srgbClr val="000000"/>
                </a:solidFill>
                <a:latin typeface="Actor"/>
                <a:ea typeface="Actor"/>
                <a:cs typeface="Actor"/>
                <a:sym typeface="Actor"/>
              </a:defRPr>
            </a:lvl1pPr>
            <a:lvl2pPr lvl="1" rtl="0">
              <a:lnSpc>
                <a:spcPct val="100000"/>
              </a:lnSpc>
              <a:spcBef>
                <a:spcPts val="0"/>
              </a:spcBef>
              <a:spcAft>
                <a:spcPts val="0"/>
              </a:spcAft>
              <a:buClr>
                <a:srgbClr val="000000"/>
              </a:buClr>
              <a:buSzPts val="1600"/>
              <a:buFont typeface="Actor"/>
              <a:buChar char="○"/>
              <a:defRPr sz="1600">
                <a:solidFill>
                  <a:srgbClr val="000000"/>
                </a:solidFill>
                <a:latin typeface="Actor"/>
                <a:ea typeface="Actor"/>
                <a:cs typeface="Actor"/>
                <a:sym typeface="Actor"/>
              </a:defRPr>
            </a:lvl2pPr>
            <a:lvl3pPr lvl="2" rtl="0">
              <a:lnSpc>
                <a:spcPct val="100000"/>
              </a:lnSpc>
              <a:spcBef>
                <a:spcPts val="0"/>
              </a:spcBef>
              <a:spcAft>
                <a:spcPts val="0"/>
              </a:spcAft>
              <a:buClr>
                <a:srgbClr val="000000"/>
              </a:buClr>
              <a:buSzPts val="1600"/>
              <a:buFont typeface="Actor"/>
              <a:buChar char="■"/>
              <a:defRPr sz="1600">
                <a:solidFill>
                  <a:srgbClr val="000000"/>
                </a:solidFill>
                <a:latin typeface="Actor"/>
                <a:ea typeface="Actor"/>
                <a:cs typeface="Actor"/>
                <a:sym typeface="Actor"/>
              </a:defRPr>
            </a:lvl3pPr>
            <a:lvl4pPr lvl="3" rtl="0">
              <a:lnSpc>
                <a:spcPct val="100000"/>
              </a:lnSpc>
              <a:spcBef>
                <a:spcPts val="0"/>
              </a:spcBef>
              <a:spcAft>
                <a:spcPts val="0"/>
              </a:spcAft>
              <a:buClr>
                <a:srgbClr val="000000"/>
              </a:buClr>
              <a:buSzPts val="1600"/>
              <a:buFont typeface="Actor"/>
              <a:buChar char="●"/>
              <a:defRPr sz="1600">
                <a:solidFill>
                  <a:srgbClr val="000000"/>
                </a:solidFill>
                <a:latin typeface="Actor"/>
                <a:ea typeface="Actor"/>
                <a:cs typeface="Actor"/>
                <a:sym typeface="Actor"/>
              </a:defRPr>
            </a:lvl4pPr>
            <a:lvl5pPr lvl="4" rtl="0">
              <a:lnSpc>
                <a:spcPct val="100000"/>
              </a:lnSpc>
              <a:spcBef>
                <a:spcPts val="0"/>
              </a:spcBef>
              <a:spcAft>
                <a:spcPts val="0"/>
              </a:spcAft>
              <a:buClr>
                <a:srgbClr val="000000"/>
              </a:buClr>
              <a:buSzPts val="1600"/>
              <a:buFont typeface="Actor"/>
              <a:buChar char="○"/>
              <a:defRPr sz="1600">
                <a:solidFill>
                  <a:srgbClr val="000000"/>
                </a:solidFill>
                <a:latin typeface="Actor"/>
                <a:ea typeface="Actor"/>
                <a:cs typeface="Actor"/>
                <a:sym typeface="Actor"/>
              </a:defRPr>
            </a:lvl5pPr>
            <a:lvl6pPr lvl="5" rtl="0">
              <a:lnSpc>
                <a:spcPct val="100000"/>
              </a:lnSpc>
              <a:spcBef>
                <a:spcPts val="0"/>
              </a:spcBef>
              <a:spcAft>
                <a:spcPts val="0"/>
              </a:spcAft>
              <a:buClr>
                <a:srgbClr val="000000"/>
              </a:buClr>
              <a:buSzPts val="1600"/>
              <a:buFont typeface="Actor"/>
              <a:buChar char="■"/>
              <a:defRPr sz="1600">
                <a:solidFill>
                  <a:srgbClr val="000000"/>
                </a:solidFill>
                <a:latin typeface="Actor"/>
                <a:ea typeface="Actor"/>
                <a:cs typeface="Actor"/>
                <a:sym typeface="Actor"/>
              </a:defRPr>
            </a:lvl6pPr>
            <a:lvl7pPr lvl="6" rtl="0">
              <a:lnSpc>
                <a:spcPct val="100000"/>
              </a:lnSpc>
              <a:spcBef>
                <a:spcPts val="0"/>
              </a:spcBef>
              <a:spcAft>
                <a:spcPts val="0"/>
              </a:spcAft>
              <a:buClr>
                <a:srgbClr val="000000"/>
              </a:buClr>
              <a:buSzPts val="1600"/>
              <a:buFont typeface="Actor"/>
              <a:buChar char="●"/>
              <a:defRPr sz="1600">
                <a:solidFill>
                  <a:srgbClr val="000000"/>
                </a:solidFill>
                <a:latin typeface="Actor"/>
                <a:ea typeface="Actor"/>
                <a:cs typeface="Actor"/>
                <a:sym typeface="Actor"/>
              </a:defRPr>
            </a:lvl7pPr>
            <a:lvl8pPr lvl="7" rtl="0">
              <a:lnSpc>
                <a:spcPct val="100000"/>
              </a:lnSpc>
              <a:spcBef>
                <a:spcPts val="0"/>
              </a:spcBef>
              <a:spcAft>
                <a:spcPts val="0"/>
              </a:spcAft>
              <a:buClr>
                <a:srgbClr val="000000"/>
              </a:buClr>
              <a:buSzPts val="1600"/>
              <a:buFont typeface="Actor"/>
              <a:buChar char="○"/>
              <a:defRPr sz="1600">
                <a:solidFill>
                  <a:srgbClr val="000000"/>
                </a:solidFill>
                <a:latin typeface="Actor"/>
                <a:ea typeface="Actor"/>
                <a:cs typeface="Actor"/>
                <a:sym typeface="Actor"/>
              </a:defRPr>
            </a:lvl8pPr>
            <a:lvl9pPr lvl="8" rtl="0">
              <a:lnSpc>
                <a:spcPct val="100000"/>
              </a:lnSpc>
              <a:spcBef>
                <a:spcPts val="0"/>
              </a:spcBef>
              <a:spcAft>
                <a:spcPts val="0"/>
              </a:spcAft>
              <a:buClr>
                <a:srgbClr val="000000"/>
              </a:buClr>
              <a:buSzPts val="1600"/>
              <a:buFont typeface="Actor"/>
              <a:buChar char="■"/>
              <a:defRPr sz="1600">
                <a:solidFill>
                  <a:srgbClr val="000000"/>
                </a:solidFill>
                <a:latin typeface="Actor"/>
                <a:ea typeface="Actor"/>
                <a:cs typeface="Actor"/>
                <a:sym typeface="Actor"/>
              </a:defRPr>
            </a:lvl9pPr>
          </a:lstStyle>
          <a:p>
            <a:endParaRPr/>
          </a:p>
        </p:txBody>
      </p:sp>
      <p:grpSp>
        <p:nvGrpSpPr>
          <p:cNvPr id="2102" name="Google Shape;2102;p15"/>
          <p:cNvGrpSpPr/>
          <p:nvPr/>
        </p:nvGrpSpPr>
        <p:grpSpPr>
          <a:xfrm>
            <a:off x="498381" y="269049"/>
            <a:ext cx="826017" cy="800226"/>
            <a:chOff x="2196125" y="2117850"/>
            <a:chExt cx="569000" cy="541975"/>
          </a:xfrm>
        </p:grpSpPr>
        <p:sp>
          <p:nvSpPr>
            <p:cNvPr id="2103" name="Google Shape;2103;p15"/>
            <p:cNvSpPr/>
            <p:nvPr/>
          </p:nvSpPr>
          <p:spPr>
            <a:xfrm>
              <a:off x="2196125" y="2117850"/>
              <a:ext cx="569000" cy="541975"/>
            </a:xfrm>
            <a:custGeom>
              <a:avLst/>
              <a:gdLst/>
              <a:ahLst/>
              <a:cxnLst/>
              <a:rect l="l" t="t" r="r" b="b"/>
              <a:pathLst>
                <a:path w="22760" h="21679" extrusionOk="0">
                  <a:moveTo>
                    <a:pt x="4906" y="1"/>
                  </a:moveTo>
                  <a:lnTo>
                    <a:pt x="0" y="17854"/>
                  </a:lnTo>
                  <a:lnTo>
                    <a:pt x="13903" y="21678"/>
                  </a:lnTo>
                  <a:lnTo>
                    <a:pt x="18825" y="19249"/>
                  </a:lnTo>
                  <a:lnTo>
                    <a:pt x="22759" y="4907"/>
                  </a:lnTo>
                  <a:lnTo>
                    <a:pt x="490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4" name="Google Shape;2104;p15"/>
            <p:cNvSpPr/>
            <p:nvPr/>
          </p:nvSpPr>
          <p:spPr>
            <a:xfrm>
              <a:off x="2543700" y="2571625"/>
              <a:ext cx="123075" cy="88200"/>
            </a:xfrm>
            <a:custGeom>
              <a:avLst/>
              <a:gdLst/>
              <a:ahLst/>
              <a:cxnLst/>
              <a:rect l="l" t="t" r="r" b="b"/>
              <a:pathLst>
                <a:path w="4923" h="3528" extrusionOk="0">
                  <a:moveTo>
                    <a:pt x="972" y="1"/>
                  </a:moveTo>
                  <a:lnTo>
                    <a:pt x="0" y="3527"/>
                  </a:lnTo>
                  <a:lnTo>
                    <a:pt x="4922" y="1098"/>
                  </a:lnTo>
                  <a:lnTo>
                    <a:pt x="972" y="1"/>
                  </a:ln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5" name="Google Shape;2105;p15"/>
            <p:cNvSpPr/>
            <p:nvPr/>
          </p:nvSpPr>
          <p:spPr>
            <a:xfrm>
              <a:off x="2298775" y="2117850"/>
              <a:ext cx="466350" cy="195950"/>
            </a:xfrm>
            <a:custGeom>
              <a:avLst/>
              <a:gdLst/>
              <a:ahLst/>
              <a:cxnLst/>
              <a:rect l="l" t="t" r="r" b="b"/>
              <a:pathLst>
                <a:path w="18654" h="7838" extrusionOk="0">
                  <a:moveTo>
                    <a:pt x="800" y="1"/>
                  </a:moveTo>
                  <a:lnTo>
                    <a:pt x="1" y="2932"/>
                  </a:lnTo>
                  <a:lnTo>
                    <a:pt x="17854" y="7838"/>
                  </a:lnTo>
                  <a:lnTo>
                    <a:pt x="18653" y="4907"/>
                  </a:lnTo>
                  <a:lnTo>
                    <a:pt x="800" y="1"/>
                  </a:ln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06" name="Google Shape;2106;p15"/>
          <p:cNvGrpSpPr/>
          <p:nvPr/>
        </p:nvGrpSpPr>
        <p:grpSpPr>
          <a:xfrm>
            <a:off x="60852" y="4228002"/>
            <a:ext cx="1165923" cy="406711"/>
            <a:chOff x="137052" y="4228002"/>
            <a:chExt cx="1165923" cy="406711"/>
          </a:xfrm>
        </p:grpSpPr>
        <p:sp>
          <p:nvSpPr>
            <p:cNvPr id="2107" name="Google Shape;2107;p15"/>
            <p:cNvSpPr/>
            <p:nvPr/>
          </p:nvSpPr>
          <p:spPr>
            <a:xfrm rot="5400000" flipH="1">
              <a:off x="516658" y="3848396"/>
              <a:ext cx="406711" cy="1165923"/>
            </a:xfrm>
            <a:custGeom>
              <a:avLst/>
              <a:gdLst/>
              <a:ahLst/>
              <a:cxnLst/>
              <a:rect l="l" t="t" r="r" b="b"/>
              <a:pathLst>
                <a:path w="19296" h="50088" extrusionOk="0">
                  <a:moveTo>
                    <a:pt x="815" y="1"/>
                  </a:moveTo>
                  <a:cubicBezTo>
                    <a:pt x="392" y="1"/>
                    <a:pt x="0" y="361"/>
                    <a:pt x="0" y="784"/>
                  </a:cubicBezTo>
                  <a:lnTo>
                    <a:pt x="0" y="43983"/>
                  </a:lnTo>
                  <a:cubicBezTo>
                    <a:pt x="0" y="44406"/>
                    <a:pt x="314" y="44923"/>
                    <a:pt x="690" y="45143"/>
                  </a:cubicBezTo>
                  <a:lnTo>
                    <a:pt x="9013" y="49923"/>
                  </a:lnTo>
                  <a:cubicBezTo>
                    <a:pt x="9201" y="50033"/>
                    <a:pt x="9440" y="50088"/>
                    <a:pt x="9679" y="50088"/>
                  </a:cubicBezTo>
                  <a:cubicBezTo>
                    <a:pt x="9918" y="50088"/>
                    <a:pt x="10157" y="50033"/>
                    <a:pt x="10345" y="49923"/>
                  </a:cubicBezTo>
                  <a:lnTo>
                    <a:pt x="18653" y="45143"/>
                  </a:lnTo>
                  <a:cubicBezTo>
                    <a:pt x="19013" y="44923"/>
                    <a:pt x="19295" y="44406"/>
                    <a:pt x="19295" y="43983"/>
                  </a:cubicBezTo>
                  <a:lnTo>
                    <a:pt x="19295" y="784"/>
                  </a:lnTo>
                  <a:cubicBezTo>
                    <a:pt x="19295" y="361"/>
                    <a:pt x="18982" y="1"/>
                    <a:pt x="185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8" name="Google Shape;2108;p15"/>
            <p:cNvSpPr/>
            <p:nvPr/>
          </p:nvSpPr>
          <p:spPr>
            <a:xfrm>
              <a:off x="276375" y="4267400"/>
              <a:ext cx="977400" cy="46200"/>
            </a:xfrm>
            <a:prstGeom prst="roundRect">
              <a:avLst>
                <a:gd name="adj" fmla="val 18019"/>
              </a:avLst>
            </a:prstGeom>
            <a:solidFill>
              <a:srgbClr val="FFFFFF">
                <a:alpha val="20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hree Columns">
  <p:cSld name="CUSTOM_3">
    <p:spTree>
      <p:nvGrpSpPr>
        <p:cNvPr id="1" name="Shape 2109"/>
        <p:cNvGrpSpPr/>
        <p:nvPr/>
      </p:nvGrpSpPr>
      <p:grpSpPr>
        <a:xfrm>
          <a:off x="0" y="0"/>
          <a:ext cx="0" cy="0"/>
          <a:chOff x="0" y="0"/>
          <a:chExt cx="0" cy="0"/>
        </a:xfrm>
      </p:grpSpPr>
      <p:sp>
        <p:nvSpPr>
          <p:cNvPr id="2110" name="Google Shape;2110;p16"/>
          <p:cNvSpPr/>
          <p:nvPr/>
        </p:nvSpPr>
        <p:spPr>
          <a:xfrm>
            <a:off x="25" y="4568875"/>
            <a:ext cx="9144000" cy="574500"/>
          </a:xfrm>
          <a:prstGeom prst="rect">
            <a:avLst/>
          </a:prstGeom>
          <a:solidFill>
            <a:srgbClr val="000000">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1" name="Google Shape;2111;p16"/>
          <p:cNvSpPr/>
          <p:nvPr/>
        </p:nvSpPr>
        <p:spPr>
          <a:xfrm>
            <a:off x="25" y="4344175"/>
            <a:ext cx="9144000" cy="224700"/>
          </a:xfrm>
          <a:prstGeom prst="rect">
            <a:avLst/>
          </a:prstGeom>
          <a:solidFill>
            <a:srgbClr val="FFFB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112" name="Google Shape;2112;p16"/>
          <p:cNvGrpSpPr/>
          <p:nvPr/>
        </p:nvGrpSpPr>
        <p:grpSpPr>
          <a:xfrm>
            <a:off x="5966800" y="396488"/>
            <a:ext cx="2088550" cy="4350525"/>
            <a:chOff x="6665400" y="396488"/>
            <a:chExt cx="2088550" cy="4350525"/>
          </a:xfrm>
        </p:grpSpPr>
        <p:sp>
          <p:nvSpPr>
            <p:cNvPr id="2113" name="Google Shape;2113;p16"/>
            <p:cNvSpPr/>
            <p:nvPr/>
          </p:nvSpPr>
          <p:spPr>
            <a:xfrm>
              <a:off x="6926750" y="3115563"/>
              <a:ext cx="522150" cy="86750"/>
            </a:xfrm>
            <a:custGeom>
              <a:avLst/>
              <a:gdLst/>
              <a:ahLst/>
              <a:cxnLst/>
              <a:rect l="l" t="t" r="r" b="b"/>
              <a:pathLst>
                <a:path w="20886" h="3470" fill="none" extrusionOk="0">
                  <a:moveTo>
                    <a:pt x="17462" y="0"/>
                  </a:moveTo>
                  <a:cubicBezTo>
                    <a:pt x="19357" y="0"/>
                    <a:pt x="20886" y="1530"/>
                    <a:pt x="20886" y="3401"/>
                  </a:cubicBezTo>
                  <a:lnTo>
                    <a:pt x="20886" y="3470"/>
                  </a:lnTo>
                  <a:lnTo>
                    <a:pt x="1" y="3470"/>
                  </a:lnTo>
                  <a:lnTo>
                    <a:pt x="1" y="3401"/>
                  </a:lnTo>
                  <a:cubicBezTo>
                    <a:pt x="1" y="1530"/>
                    <a:pt x="1530" y="0"/>
                    <a:pt x="3424" y="0"/>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4" name="Google Shape;2114;p16"/>
            <p:cNvSpPr/>
            <p:nvPr/>
          </p:nvSpPr>
          <p:spPr>
            <a:xfrm>
              <a:off x="6926750" y="3223988"/>
              <a:ext cx="522150" cy="87325"/>
            </a:xfrm>
            <a:custGeom>
              <a:avLst/>
              <a:gdLst/>
              <a:ahLst/>
              <a:cxnLst/>
              <a:rect l="l" t="t" r="r" b="b"/>
              <a:pathLst>
                <a:path w="20886" h="3493" fill="none" extrusionOk="0">
                  <a:moveTo>
                    <a:pt x="17462" y="0"/>
                  </a:moveTo>
                  <a:cubicBezTo>
                    <a:pt x="19357" y="0"/>
                    <a:pt x="20886" y="1529"/>
                    <a:pt x="20886" y="3424"/>
                  </a:cubicBezTo>
                  <a:lnTo>
                    <a:pt x="20886" y="3492"/>
                  </a:lnTo>
                  <a:lnTo>
                    <a:pt x="1" y="3492"/>
                  </a:lnTo>
                  <a:lnTo>
                    <a:pt x="1" y="3424"/>
                  </a:lnTo>
                  <a:cubicBezTo>
                    <a:pt x="1" y="1529"/>
                    <a:pt x="1530" y="0"/>
                    <a:pt x="3424" y="0"/>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5" name="Google Shape;2115;p16"/>
            <p:cNvSpPr/>
            <p:nvPr/>
          </p:nvSpPr>
          <p:spPr>
            <a:xfrm>
              <a:off x="6926750" y="4268238"/>
              <a:ext cx="522150" cy="86750"/>
            </a:xfrm>
            <a:custGeom>
              <a:avLst/>
              <a:gdLst/>
              <a:ahLst/>
              <a:cxnLst/>
              <a:rect l="l" t="t" r="r" b="b"/>
              <a:pathLst>
                <a:path w="20886" h="3470" fill="none" extrusionOk="0">
                  <a:moveTo>
                    <a:pt x="17462" y="0"/>
                  </a:moveTo>
                  <a:cubicBezTo>
                    <a:pt x="19357" y="0"/>
                    <a:pt x="20886" y="1530"/>
                    <a:pt x="20886" y="3424"/>
                  </a:cubicBezTo>
                  <a:lnTo>
                    <a:pt x="20886" y="3470"/>
                  </a:lnTo>
                  <a:lnTo>
                    <a:pt x="1" y="3470"/>
                  </a:lnTo>
                  <a:lnTo>
                    <a:pt x="1" y="3424"/>
                  </a:lnTo>
                  <a:cubicBezTo>
                    <a:pt x="1" y="1530"/>
                    <a:pt x="1530" y="0"/>
                    <a:pt x="3424" y="0"/>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6" name="Google Shape;2116;p16"/>
            <p:cNvSpPr/>
            <p:nvPr/>
          </p:nvSpPr>
          <p:spPr>
            <a:xfrm>
              <a:off x="6926750" y="4377213"/>
              <a:ext cx="522150" cy="86775"/>
            </a:xfrm>
            <a:custGeom>
              <a:avLst/>
              <a:gdLst/>
              <a:ahLst/>
              <a:cxnLst/>
              <a:rect l="l" t="t" r="r" b="b"/>
              <a:pathLst>
                <a:path w="20886" h="3471" fill="none" extrusionOk="0">
                  <a:moveTo>
                    <a:pt x="17462" y="1"/>
                  </a:moveTo>
                  <a:cubicBezTo>
                    <a:pt x="19357" y="1"/>
                    <a:pt x="20886" y="1530"/>
                    <a:pt x="20886" y="3402"/>
                  </a:cubicBezTo>
                  <a:lnTo>
                    <a:pt x="20886" y="3470"/>
                  </a:lnTo>
                  <a:lnTo>
                    <a:pt x="1" y="3470"/>
                  </a:lnTo>
                  <a:lnTo>
                    <a:pt x="1" y="3402"/>
                  </a:lnTo>
                  <a:cubicBezTo>
                    <a:pt x="1" y="1530"/>
                    <a:pt x="1530" y="1"/>
                    <a:pt x="3424" y="1"/>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7" name="Google Shape;2117;p16"/>
            <p:cNvSpPr/>
            <p:nvPr/>
          </p:nvSpPr>
          <p:spPr>
            <a:xfrm>
              <a:off x="6926750" y="4485638"/>
              <a:ext cx="522150" cy="87350"/>
            </a:xfrm>
            <a:custGeom>
              <a:avLst/>
              <a:gdLst/>
              <a:ahLst/>
              <a:cxnLst/>
              <a:rect l="l" t="t" r="r" b="b"/>
              <a:pathLst>
                <a:path w="20886" h="3494" fill="none" extrusionOk="0">
                  <a:moveTo>
                    <a:pt x="17462" y="1"/>
                  </a:moveTo>
                  <a:cubicBezTo>
                    <a:pt x="19357" y="1"/>
                    <a:pt x="20886" y="1530"/>
                    <a:pt x="20886" y="3425"/>
                  </a:cubicBezTo>
                  <a:lnTo>
                    <a:pt x="20886" y="3493"/>
                  </a:lnTo>
                  <a:lnTo>
                    <a:pt x="1" y="3493"/>
                  </a:lnTo>
                  <a:lnTo>
                    <a:pt x="1" y="3425"/>
                  </a:lnTo>
                  <a:cubicBezTo>
                    <a:pt x="1" y="1530"/>
                    <a:pt x="1530" y="1"/>
                    <a:pt x="3424" y="1"/>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8" name="Google Shape;2118;p16"/>
            <p:cNvSpPr/>
            <p:nvPr/>
          </p:nvSpPr>
          <p:spPr>
            <a:xfrm>
              <a:off x="6796075" y="3659363"/>
              <a:ext cx="87325" cy="325875"/>
            </a:xfrm>
            <a:custGeom>
              <a:avLst/>
              <a:gdLst/>
              <a:ahLst/>
              <a:cxnLst/>
              <a:rect l="l" t="t" r="r" b="b"/>
              <a:pathLst>
                <a:path w="3493" h="13035" extrusionOk="0">
                  <a:moveTo>
                    <a:pt x="343" y="1"/>
                  </a:moveTo>
                  <a:cubicBezTo>
                    <a:pt x="160" y="1"/>
                    <a:pt x="1" y="138"/>
                    <a:pt x="1" y="343"/>
                  </a:cubicBezTo>
                  <a:lnTo>
                    <a:pt x="206" y="12714"/>
                  </a:lnTo>
                  <a:cubicBezTo>
                    <a:pt x="206" y="12897"/>
                    <a:pt x="366" y="13034"/>
                    <a:pt x="549" y="13034"/>
                  </a:cubicBezTo>
                  <a:lnTo>
                    <a:pt x="2945" y="13034"/>
                  </a:lnTo>
                  <a:cubicBezTo>
                    <a:pt x="3128" y="13034"/>
                    <a:pt x="3288" y="12897"/>
                    <a:pt x="3288" y="12714"/>
                  </a:cubicBezTo>
                  <a:lnTo>
                    <a:pt x="3470" y="343"/>
                  </a:lnTo>
                  <a:cubicBezTo>
                    <a:pt x="3493" y="138"/>
                    <a:pt x="3333" y="1"/>
                    <a:pt x="3151" y="1"/>
                  </a:cubicBezTo>
                  <a:close/>
                </a:path>
              </a:pathLst>
            </a:custGeom>
            <a:solidFill>
              <a:srgbClr val="A8B9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9" name="Google Shape;2119;p16"/>
            <p:cNvSpPr/>
            <p:nvPr/>
          </p:nvSpPr>
          <p:spPr>
            <a:xfrm>
              <a:off x="6812625" y="3675338"/>
              <a:ext cx="54250" cy="54250"/>
            </a:xfrm>
            <a:custGeom>
              <a:avLst/>
              <a:gdLst/>
              <a:ahLst/>
              <a:cxnLst/>
              <a:rect l="l" t="t" r="r" b="b"/>
              <a:pathLst>
                <a:path w="2170" h="2170" extrusionOk="0">
                  <a:moveTo>
                    <a:pt x="1073" y="1"/>
                  </a:moveTo>
                  <a:cubicBezTo>
                    <a:pt x="480" y="1"/>
                    <a:pt x="1" y="480"/>
                    <a:pt x="1" y="1097"/>
                  </a:cubicBezTo>
                  <a:cubicBezTo>
                    <a:pt x="1" y="1690"/>
                    <a:pt x="480" y="2169"/>
                    <a:pt x="1073" y="2169"/>
                  </a:cubicBezTo>
                  <a:cubicBezTo>
                    <a:pt x="1690" y="2169"/>
                    <a:pt x="2169" y="1690"/>
                    <a:pt x="2169" y="1097"/>
                  </a:cubicBezTo>
                  <a:cubicBezTo>
                    <a:pt x="2169" y="480"/>
                    <a:pt x="1690" y="1"/>
                    <a:pt x="1073" y="1"/>
                  </a:cubicBezTo>
                  <a:close/>
                </a:path>
              </a:pathLst>
            </a:custGeom>
            <a:solidFill>
              <a:srgbClr val="868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0" name="Google Shape;2120;p16"/>
            <p:cNvSpPr/>
            <p:nvPr/>
          </p:nvSpPr>
          <p:spPr>
            <a:xfrm>
              <a:off x="6835450" y="3682763"/>
              <a:ext cx="8600" cy="39400"/>
            </a:xfrm>
            <a:custGeom>
              <a:avLst/>
              <a:gdLst/>
              <a:ahLst/>
              <a:cxnLst/>
              <a:rect l="l" t="t" r="r" b="b"/>
              <a:pathLst>
                <a:path w="344" h="1576" extrusionOk="0">
                  <a:moveTo>
                    <a:pt x="138" y="1"/>
                  </a:moveTo>
                  <a:cubicBezTo>
                    <a:pt x="46" y="1"/>
                    <a:pt x="1" y="69"/>
                    <a:pt x="1" y="160"/>
                  </a:cubicBezTo>
                  <a:lnTo>
                    <a:pt x="1" y="1439"/>
                  </a:lnTo>
                  <a:cubicBezTo>
                    <a:pt x="1" y="1507"/>
                    <a:pt x="46" y="1576"/>
                    <a:pt x="138" y="1576"/>
                  </a:cubicBezTo>
                  <a:lnTo>
                    <a:pt x="206" y="1576"/>
                  </a:lnTo>
                  <a:cubicBezTo>
                    <a:pt x="275" y="1576"/>
                    <a:pt x="343" y="1507"/>
                    <a:pt x="343" y="1439"/>
                  </a:cubicBezTo>
                  <a:lnTo>
                    <a:pt x="343" y="160"/>
                  </a:lnTo>
                  <a:cubicBezTo>
                    <a:pt x="343" y="69"/>
                    <a:pt x="275" y="1"/>
                    <a:pt x="206" y="1"/>
                  </a:cubicBezTo>
                  <a:close/>
                </a:path>
              </a:pathLst>
            </a:custGeom>
            <a:solidFill>
              <a:srgbClr val="6063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1" name="Google Shape;2121;p16"/>
            <p:cNvSpPr/>
            <p:nvPr/>
          </p:nvSpPr>
          <p:spPr>
            <a:xfrm>
              <a:off x="7644600" y="4354963"/>
              <a:ext cx="43400" cy="218025"/>
            </a:xfrm>
            <a:custGeom>
              <a:avLst/>
              <a:gdLst/>
              <a:ahLst/>
              <a:cxnLst/>
              <a:rect l="l" t="t" r="r" b="b"/>
              <a:pathLst>
                <a:path w="1736" h="8721" extrusionOk="0">
                  <a:moveTo>
                    <a:pt x="389" y="1"/>
                  </a:moveTo>
                  <a:cubicBezTo>
                    <a:pt x="184" y="1"/>
                    <a:pt x="1" y="183"/>
                    <a:pt x="1" y="412"/>
                  </a:cubicBezTo>
                  <a:lnTo>
                    <a:pt x="1" y="8309"/>
                  </a:lnTo>
                  <a:cubicBezTo>
                    <a:pt x="1" y="8537"/>
                    <a:pt x="184" y="8720"/>
                    <a:pt x="389" y="8720"/>
                  </a:cubicBezTo>
                  <a:lnTo>
                    <a:pt x="1348" y="8720"/>
                  </a:lnTo>
                  <a:cubicBezTo>
                    <a:pt x="1553" y="8720"/>
                    <a:pt x="1736" y="8537"/>
                    <a:pt x="1736" y="8309"/>
                  </a:cubicBezTo>
                  <a:lnTo>
                    <a:pt x="1736" y="412"/>
                  </a:lnTo>
                  <a:cubicBezTo>
                    <a:pt x="1736" y="183"/>
                    <a:pt x="1553" y="1"/>
                    <a:pt x="1348" y="1"/>
                  </a:cubicBezTo>
                  <a:close/>
                </a:path>
              </a:pathLst>
            </a:custGeom>
            <a:solidFill>
              <a:srgbClr val="74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2" name="Google Shape;2122;p16"/>
            <p:cNvSpPr/>
            <p:nvPr/>
          </p:nvSpPr>
          <p:spPr>
            <a:xfrm>
              <a:off x="7645175" y="4376088"/>
              <a:ext cx="43400" cy="42250"/>
            </a:xfrm>
            <a:custGeom>
              <a:avLst/>
              <a:gdLst/>
              <a:ahLst/>
              <a:cxnLst/>
              <a:rect l="l" t="t" r="r" b="b"/>
              <a:pathLst>
                <a:path w="1736" h="1690" extrusionOk="0">
                  <a:moveTo>
                    <a:pt x="868" y="0"/>
                  </a:moveTo>
                  <a:cubicBezTo>
                    <a:pt x="434" y="0"/>
                    <a:pt x="1" y="388"/>
                    <a:pt x="24" y="845"/>
                  </a:cubicBezTo>
                  <a:cubicBezTo>
                    <a:pt x="46" y="1301"/>
                    <a:pt x="389" y="1689"/>
                    <a:pt x="868" y="1689"/>
                  </a:cubicBezTo>
                  <a:cubicBezTo>
                    <a:pt x="1302" y="1689"/>
                    <a:pt x="1735" y="1301"/>
                    <a:pt x="1713" y="845"/>
                  </a:cubicBezTo>
                  <a:cubicBezTo>
                    <a:pt x="1690" y="388"/>
                    <a:pt x="1347"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3" name="Google Shape;2123;p16"/>
            <p:cNvSpPr/>
            <p:nvPr/>
          </p:nvSpPr>
          <p:spPr>
            <a:xfrm>
              <a:off x="7971025" y="3115563"/>
              <a:ext cx="521575" cy="86750"/>
            </a:xfrm>
            <a:custGeom>
              <a:avLst/>
              <a:gdLst/>
              <a:ahLst/>
              <a:cxnLst/>
              <a:rect l="l" t="t" r="r" b="b"/>
              <a:pathLst>
                <a:path w="20863" h="3470" fill="none" extrusionOk="0">
                  <a:moveTo>
                    <a:pt x="17461" y="0"/>
                  </a:moveTo>
                  <a:cubicBezTo>
                    <a:pt x="19333" y="0"/>
                    <a:pt x="20862" y="1530"/>
                    <a:pt x="20862" y="3401"/>
                  </a:cubicBezTo>
                  <a:lnTo>
                    <a:pt x="20862" y="3470"/>
                  </a:lnTo>
                  <a:lnTo>
                    <a:pt x="0" y="3470"/>
                  </a:lnTo>
                  <a:lnTo>
                    <a:pt x="0" y="3401"/>
                  </a:lnTo>
                  <a:cubicBezTo>
                    <a:pt x="0" y="1530"/>
                    <a:pt x="1529" y="0"/>
                    <a:pt x="3401" y="0"/>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4" name="Google Shape;2124;p16"/>
            <p:cNvSpPr/>
            <p:nvPr/>
          </p:nvSpPr>
          <p:spPr>
            <a:xfrm>
              <a:off x="7971025" y="3223988"/>
              <a:ext cx="521575" cy="87325"/>
            </a:xfrm>
            <a:custGeom>
              <a:avLst/>
              <a:gdLst/>
              <a:ahLst/>
              <a:cxnLst/>
              <a:rect l="l" t="t" r="r" b="b"/>
              <a:pathLst>
                <a:path w="20863" h="3493" fill="none" extrusionOk="0">
                  <a:moveTo>
                    <a:pt x="17461" y="0"/>
                  </a:moveTo>
                  <a:cubicBezTo>
                    <a:pt x="19333" y="0"/>
                    <a:pt x="20862" y="1529"/>
                    <a:pt x="20862" y="3424"/>
                  </a:cubicBezTo>
                  <a:lnTo>
                    <a:pt x="20862" y="3492"/>
                  </a:lnTo>
                  <a:lnTo>
                    <a:pt x="0" y="3492"/>
                  </a:lnTo>
                  <a:lnTo>
                    <a:pt x="0" y="3424"/>
                  </a:lnTo>
                  <a:cubicBezTo>
                    <a:pt x="0" y="1529"/>
                    <a:pt x="1529" y="0"/>
                    <a:pt x="3401" y="0"/>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5" name="Google Shape;2125;p16"/>
            <p:cNvSpPr/>
            <p:nvPr/>
          </p:nvSpPr>
          <p:spPr>
            <a:xfrm>
              <a:off x="7971025" y="4268238"/>
              <a:ext cx="521575" cy="86750"/>
            </a:xfrm>
            <a:custGeom>
              <a:avLst/>
              <a:gdLst/>
              <a:ahLst/>
              <a:cxnLst/>
              <a:rect l="l" t="t" r="r" b="b"/>
              <a:pathLst>
                <a:path w="20863" h="3470" fill="none" extrusionOk="0">
                  <a:moveTo>
                    <a:pt x="17461" y="0"/>
                  </a:moveTo>
                  <a:cubicBezTo>
                    <a:pt x="19333" y="0"/>
                    <a:pt x="20862" y="1530"/>
                    <a:pt x="20862" y="3424"/>
                  </a:cubicBezTo>
                  <a:lnTo>
                    <a:pt x="20862" y="3470"/>
                  </a:lnTo>
                  <a:lnTo>
                    <a:pt x="0" y="3470"/>
                  </a:lnTo>
                  <a:lnTo>
                    <a:pt x="0" y="3424"/>
                  </a:lnTo>
                  <a:cubicBezTo>
                    <a:pt x="0" y="1530"/>
                    <a:pt x="1529" y="0"/>
                    <a:pt x="3401" y="0"/>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6" name="Google Shape;2126;p16"/>
            <p:cNvSpPr/>
            <p:nvPr/>
          </p:nvSpPr>
          <p:spPr>
            <a:xfrm>
              <a:off x="7971025" y="4377213"/>
              <a:ext cx="521575" cy="86775"/>
            </a:xfrm>
            <a:custGeom>
              <a:avLst/>
              <a:gdLst/>
              <a:ahLst/>
              <a:cxnLst/>
              <a:rect l="l" t="t" r="r" b="b"/>
              <a:pathLst>
                <a:path w="20863" h="3471" fill="none" extrusionOk="0">
                  <a:moveTo>
                    <a:pt x="17461" y="1"/>
                  </a:moveTo>
                  <a:cubicBezTo>
                    <a:pt x="19333" y="1"/>
                    <a:pt x="20862" y="1530"/>
                    <a:pt x="20862" y="3402"/>
                  </a:cubicBezTo>
                  <a:lnTo>
                    <a:pt x="20862" y="3470"/>
                  </a:lnTo>
                  <a:lnTo>
                    <a:pt x="0" y="3470"/>
                  </a:lnTo>
                  <a:lnTo>
                    <a:pt x="0" y="3402"/>
                  </a:lnTo>
                  <a:cubicBezTo>
                    <a:pt x="0" y="1530"/>
                    <a:pt x="1529" y="1"/>
                    <a:pt x="3401" y="1"/>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7" name="Google Shape;2127;p16"/>
            <p:cNvSpPr/>
            <p:nvPr/>
          </p:nvSpPr>
          <p:spPr>
            <a:xfrm>
              <a:off x="7971025" y="4485638"/>
              <a:ext cx="521575" cy="87350"/>
            </a:xfrm>
            <a:custGeom>
              <a:avLst/>
              <a:gdLst/>
              <a:ahLst/>
              <a:cxnLst/>
              <a:rect l="l" t="t" r="r" b="b"/>
              <a:pathLst>
                <a:path w="20863" h="3494" fill="none" extrusionOk="0">
                  <a:moveTo>
                    <a:pt x="17461" y="1"/>
                  </a:moveTo>
                  <a:cubicBezTo>
                    <a:pt x="19333" y="1"/>
                    <a:pt x="20862" y="1530"/>
                    <a:pt x="20862" y="3425"/>
                  </a:cubicBezTo>
                  <a:lnTo>
                    <a:pt x="20862" y="3493"/>
                  </a:lnTo>
                  <a:lnTo>
                    <a:pt x="0" y="3493"/>
                  </a:lnTo>
                  <a:lnTo>
                    <a:pt x="0" y="3425"/>
                  </a:lnTo>
                  <a:cubicBezTo>
                    <a:pt x="0" y="1530"/>
                    <a:pt x="1529" y="1"/>
                    <a:pt x="3401" y="1"/>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8" name="Google Shape;2128;p16"/>
            <p:cNvSpPr/>
            <p:nvPr/>
          </p:nvSpPr>
          <p:spPr>
            <a:xfrm>
              <a:off x="7840350" y="3659363"/>
              <a:ext cx="86750" cy="325875"/>
            </a:xfrm>
            <a:custGeom>
              <a:avLst/>
              <a:gdLst/>
              <a:ahLst/>
              <a:cxnLst/>
              <a:rect l="l" t="t" r="r" b="b"/>
              <a:pathLst>
                <a:path w="3470" h="13035" extrusionOk="0">
                  <a:moveTo>
                    <a:pt x="342" y="1"/>
                  </a:moveTo>
                  <a:cubicBezTo>
                    <a:pt x="160" y="1"/>
                    <a:pt x="0" y="138"/>
                    <a:pt x="0" y="343"/>
                  </a:cubicBezTo>
                  <a:lnTo>
                    <a:pt x="205" y="12714"/>
                  </a:lnTo>
                  <a:cubicBezTo>
                    <a:pt x="205" y="12897"/>
                    <a:pt x="342" y="13034"/>
                    <a:pt x="548" y="13034"/>
                  </a:cubicBezTo>
                  <a:lnTo>
                    <a:pt x="2944" y="13034"/>
                  </a:lnTo>
                  <a:cubicBezTo>
                    <a:pt x="3127" y="13034"/>
                    <a:pt x="3264" y="12897"/>
                    <a:pt x="3264" y="12714"/>
                  </a:cubicBezTo>
                  <a:lnTo>
                    <a:pt x="3469" y="343"/>
                  </a:lnTo>
                  <a:cubicBezTo>
                    <a:pt x="3469" y="138"/>
                    <a:pt x="3333" y="1"/>
                    <a:pt x="3127" y="1"/>
                  </a:cubicBezTo>
                  <a:close/>
                </a:path>
              </a:pathLst>
            </a:custGeom>
            <a:solidFill>
              <a:srgbClr val="A8B9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9" name="Google Shape;2129;p16"/>
            <p:cNvSpPr/>
            <p:nvPr/>
          </p:nvSpPr>
          <p:spPr>
            <a:xfrm>
              <a:off x="7856325" y="3675338"/>
              <a:ext cx="54800" cy="54250"/>
            </a:xfrm>
            <a:custGeom>
              <a:avLst/>
              <a:gdLst/>
              <a:ahLst/>
              <a:cxnLst/>
              <a:rect l="l" t="t" r="r" b="b"/>
              <a:pathLst>
                <a:path w="2192" h="2170" extrusionOk="0">
                  <a:moveTo>
                    <a:pt x="1096" y="1"/>
                  </a:moveTo>
                  <a:cubicBezTo>
                    <a:pt x="502" y="1"/>
                    <a:pt x="0" y="480"/>
                    <a:pt x="0" y="1097"/>
                  </a:cubicBezTo>
                  <a:cubicBezTo>
                    <a:pt x="0" y="1690"/>
                    <a:pt x="502" y="2169"/>
                    <a:pt x="1096" y="2169"/>
                  </a:cubicBezTo>
                  <a:cubicBezTo>
                    <a:pt x="1689" y="2169"/>
                    <a:pt x="2191" y="1690"/>
                    <a:pt x="2191" y="1097"/>
                  </a:cubicBezTo>
                  <a:cubicBezTo>
                    <a:pt x="2191" y="480"/>
                    <a:pt x="1689" y="1"/>
                    <a:pt x="1096" y="1"/>
                  </a:cubicBezTo>
                  <a:close/>
                </a:path>
              </a:pathLst>
            </a:custGeom>
            <a:solidFill>
              <a:srgbClr val="868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0" name="Google Shape;2130;p16"/>
            <p:cNvSpPr/>
            <p:nvPr/>
          </p:nvSpPr>
          <p:spPr>
            <a:xfrm>
              <a:off x="7879150" y="3682763"/>
              <a:ext cx="9150" cy="39400"/>
            </a:xfrm>
            <a:custGeom>
              <a:avLst/>
              <a:gdLst/>
              <a:ahLst/>
              <a:cxnLst/>
              <a:rect l="l" t="t" r="r" b="b"/>
              <a:pathLst>
                <a:path w="366" h="1576" extrusionOk="0">
                  <a:moveTo>
                    <a:pt x="160" y="1"/>
                  </a:moveTo>
                  <a:cubicBezTo>
                    <a:pt x="69" y="1"/>
                    <a:pt x="0" y="69"/>
                    <a:pt x="0" y="160"/>
                  </a:cubicBezTo>
                  <a:lnTo>
                    <a:pt x="0" y="1439"/>
                  </a:lnTo>
                  <a:cubicBezTo>
                    <a:pt x="0" y="1507"/>
                    <a:pt x="69" y="1576"/>
                    <a:pt x="160" y="1576"/>
                  </a:cubicBezTo>
                  <a:lnTo>
                    <a:pt x="228" y="1576"/>
                  </a:lnTo>
                  <a:cubicBezTo>
                    <a:pt x="297" y="1576"/>
                    <a:pt x="365" y="1507"/>
                    <a:pt x="365" y="1439"/>
                  </a:cubicBezTo>
                  <a:lnTo>
                    <a:pt x="365" y="160"/>
                  </a:lnTo>
                  <a:cubicBezTo>
                    <a:pt x="365" y="69"/>
                    <a:pt x="297" y="1"/>
                    <a:pt x="228" y="1"/>
                  </a:cubicBezTo>
                  <a:close/>
                </a:path>
              </a:pathLst>
            </a:custGeom>
            <a:solidFill>
              <a:srgbClr val="6063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1" name="Google Shape;2131;p16"/>
            <p:cNvSpPr/>
            <p:nvPr/>
          </p:nvSpPr>
          <p:spPr>
            <a:xfrm>
              <a:off x="8688300" y="4354963"/>
              <a:ext cx="43950" cy="218025"/>
            </a:xfrm>
            <a:custGeom>
              <a:avLst/>
              <a:gdLst/>
              <a:ahLst/>
              <a:cxnLst/>
              <a:rect l="l" t="t" r="r" b="b"/>
              <a:pathLst>
                <a:path w="1758" h="8721" extrusionOk="0">
                  <a:moveTo>
                    <a:pt x="411" y="1"/>
                  </a:moveTo>
                  <a:cubicBezTo>
                    <a:pt x="183" y="1"/>
                    <a:pt x="0" y="183"/>
                    <a:pt x="0" y="412"/>
                  </a:cubicBezTo>
                  <a:lnTo>
                    <a:pt x="0" y="8309"/>
                  </a:lnTo>
                  <a:cubicBezTo>
                    <a:pt x="0" y="8537"/>
                    <a:pt x="183" y="8720"/>
                    <a:pt x="411" y="8720"/>
                  </a:cubicBezTo>
                  <a:lnTo>
                    <a:pt x="1347" y="8720"/>
                  </a:lnTo>
                  <a:cubicBezTo>
                    <a:pt x="1575" y="8720"/>
                    <a:pt x="1758" y="8537"/>
                    <a:pt x="1758" y="8309"/>
                  </a:cubicBezTo>
                  <a:lnTo>
                    <a:pt x="1758" y="412"/>
                  </a:lnTo>
                  <a:cubicBezTo>
                    <a:pt x="1758" y="183"/>
                    <a:pt x="1575" y="1"/>
                    <a:pt x="1347" y="1"/>
                  </a:cubicBezTo>
                  <a:close/>
                </a:path>
              </a:pathLst>
            </a:custGeom>
            <a:solidFill>
              <a:srgbClr val="74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2" name="Google Shape;2132;p16"/>
            <p:cNvSpPr/>
            <p:nvPr/>
          </p:nvSpPr>
          <p:spPr>
            <a:xfrm>
              <a:off x="8689450" y="4376088"/>
              <a:ext cx="42800" cy="42250"/>
            </a:xfrm>
            <a:custGeom>
              <a:avLst/>
              <a:gdLst/>
              <a:ahLst/>
              <a:cxnLst/>
              <a:rect l="l" t="t" r="r" b="b"/>
              <a:pathLst>
                <a:path w="1712" h="1690" extrusionOk="0">
                  <a:moveTo>
                    <a:pt x="867" y="0"/>
                  </a:moveTo>
                  <a:cubicBezTo>
                    <a:pt x="411" y="0"/>
                    <a:pt x="0" y="388"/>
                    <a:pt x="23" y="845"/>
                  </a:cubicBezTo>
                  <a:cubicBezTo>
                    <a:pt x="46" y="1301"/>
                    <a:pt x="388" y="1689"/>
                    <a:pt x="867" y="1689"/>
                  </a:cubicBezTo>
                  <a:cubicBezTo>
                    <a:pt x="1301" y="1689"/>
                    <a:pt x="1712" y="1301"/>
                    <a:pt x="1689" y="845"/>
                  </a:cubicBezTo>
                  <a:cubicBezTo>
                    <a:pt x="1689" y="388"/>
                    <a:pt x="1324" y="0"/>
                    <a:pt x="8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3" name="Google Shape;2133;p16"/>
            <p:cNvSpPr/>
            <p:nvPr/>
          </p:nvSpPr>
          <p:spPr>
            <a:xfrm>
              <a:off x="6800075" y="3823713"/>
              <a:ext cx="80475" cy="161525"/>
            </a:xfrm>
            <a:custGeom>
              <a:avLst/>
              <a:gdLst/>
              <a:ahLst/>
              <a:cxnLst/>
              <a:rect l="l" t="t" r="r" b="b"/>
              <a:pathLst>
                <a:path w="3219" h="6461" extrusionOk="0">
                  <a:moveTo>
                    <a:pt x="3219" y="0"/>
                  </a:moveTo>
                  <a:lnTo>
                    <a:pt x="3219" y="0"/>
                  </a:lnTo>
                  <a:cubicBezTo>
                    <a:pt x="2740" y="1073"/>
                    <a:pt x="2351" y="2260"/>
                    <a:pt x="1507" y="3105"/>
                  </a:cubicBezTo>
                  <a:cubicBezTo>
                    <a:pt x="1186" y="3426"/>
                    <a:pt x="824" y="3604"/>
                    <a:pt x="483" y="3604"/>
                  </a:cubicBezTo>
                  <a:cubicBezTo>
                    <a:pt x="314" y="3604"/>
                    <a:pt x="151" y="3560"/>
                    <a:pt x="0" y="3470"/>
                  </a:cubicBezTo>
                  <a:lnTo>
                    <a:pt x="0" y="3470"/>
                  </a:lnTo>
                  <a:lnTo>
                    <a:pt x="46" y="6140"/>
                  </a:lnTo>
                  <a:cubicBezTo>
                    <a:pt x="46" y="6323"/>
                    <a:pt x="206" y="6460"/>
                    <a:pt x="389" y="6460"/>
                  </a:cubicBezTo>
                  <a:lnTo>
                    <a:pt x="2785" y="6460"/>
                  </a:lnTo>
                  <a:cubicBezTo>
                    <a:pt x="2968" y="6460"/>
                    <a:pt x="3128" y="6323"/>
                    <a:pt x="3128" y="6140"/>
                  </a:cubicBezTo>
                  <a:lnTo>
                    <a:pt x="3219" y="0"/>
                  </a:lnTo>
                  <a:close/>
                </a:path>
              </a:pathLst>
            </a:custGeom>
            <a:solidFill>
              <a:srgbClr val="748181">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4" name="Google Shape;2134;p16"/>
            <p:cNvSpPr/>
            <p:nvPr/>
          </p:nvSpPr>
          <p:spPr>
            <a:xfrm>
              <a:off x="7844325" y="3823713"/>
              <a:ext cx="80500" cy="161525"/>
            </a:xfrm>
            <a:custGeom>
              <a:avLst/>
              <a:gdLst/>
              <a:ahLst/>
              <a:cxnLst/>
              <a:rect l="l" t="t" r="r" b="b"/>
              <a:pathLst>
                <a:path w="3220" h="6461" extrusionOk="0">
                  <a:moveTo>
                    <a:pt x="3219" y="0"/>
                  </a:moveTo>
                  <a:lnTo>
                    <a:pt x="3219" y="0"/>
                  </a:lnTo>
                  <a:cubicBezTo>
                    <a:pt x="2717" y="1073"/>
                    <a:pt x="2329" y="2260"/>
                    <a:pt x="1507" y="3105"/>
                  </a:cubicBezTo>
                  <a:cubicBezTo>
                    <a:pt x="1186" y="3426"/>
                    <a:pt x="824" y="3604"/>
                    <a:pt x="483" y="3604"/>
                  </a:cubicBezTo>
                  <a:cubicBezTo>
                    <a:pt x="315" y="3604"/>
                    <a:pt x="151" y="3560"/>
                    <a:pt x="1" y="3470"/>
                  </a:cubicBezTo>
                  <a:lnTo>
                    <a:pt x="1" y="3470"/>
                  </a:lnTo>
                  <a:lnTo>
                    <a:pt x="46" y="6140"/>
                  </a:lnTo>
                  <a:cubicBezTo>
                    <a:pt x="46" y="6323"/>
                    <a:pt x="183" y="6460"/>
                    <a:pt x="389" y="6460"/>
                  </a:cubicBezTo>
                  <a:lnTo>
                    <a:pt x="2785" y="6460"/>
                  </a:lnTo>
                  <a:cubicBezTo>
                    <a:pt x="2968" y="6460"/>
                    <a:pt x="3105" y="6323"/>
                    <a:pt x="3105" y="6140"/>
                  </a:cubicBezTo>
                  <a:lnTo>
                    <a:pt x="3219" y="0"/>
                  </a:lnTo>
                  <a:close/>
                </a:path>
              </a:pathLst>
            </a:custGeom>
            <a:solidFill>
              <a:srgbClr val="748181">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5" name="Google Shape;2135;p16"/>
            <p:cNvSpPr/>
            <p:nvPr/>
          </p:nvSpPr>
          <p:spPr>
            <a:xfrm>
              <a:off x="6796650" y="3773313"/>
              <a:ext cx="59750" cy="106750"/>
            </a:xfrm>
            <a:custGeom>
              <a:avLst/>
              <a:gdLst/>
              <a:ahLst/>
              <a:cxnLst/>
              <a:rect l="l" t="t" r="r" b="b"/>
              <a:pathLst>
                <a:path w="2390" h="4270" extrusionOk="0">
                  <a:moveTo>
                    <a:pt x="1178" y="1"/>
                  </a:moveTo>
                  <a:cubicBezTo>
                    <a:pt x="707" y="1"/>
                    <a:pt x="248" y="252"/>
                    <a:pt x="137" y="807"/>
                  </a:cubicBezTo>
                  <a:cubicBezTo>
                    <a:pt x="1" y="1446"/>
                    <a:pt x="115" y="2085"/>
                    <a:pt x="183" y="2724"/>
                  </a:cubicBezTo>
                  <a:cubicBezTo>
                    <a:pt x="229" y="3272"/>
                    <a:pt x="206" y="3774"/>
                    <a:pt x="640" y="4162"/>
                  </a:cubicBezTo>
                  <a:cubicBezTo>
                    <a:pt x="711" y="4233"/>
                    <a:pt x="800" y="4269"/>
                    <a:pt x="890" y="4269"/>
                  </a:cubicBezTo>
                  <a:cubicBezTo>
                    <a:pt x="945" y="4269"/>
                    <a:pt x="999" y="4256"/>
                    <a:pt x="1050" y="4231"/>
                  </a:cubicBezTo>
                  <a:cubicBezTo>
                    <a:pt x="1553" y="3934"/>
                    <a:pt x="1644" y="3477"/>
                    <a:pt x="1827" y="2952"/>
                  </a:cubicBezTo>
                  <a:cubicBezTo>
                    <a:pt x="2055" y="2336"/>
                    <a:pt x="2329" y="1743"/>
                    <a:pt x="2352" y="1103"/>
                  </a:cubicBezTo>
                  <a:cubicBezTo>
                    <a:pt x="2390" y="403"/>
                    <a:pt x="1773" y="1"/>
                    <a:pt x="11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6" name="Google Shape;2136;p16"/>
            <p:cNvSpPr/>
            <p:nvPr/>
          </p:nvSpPr>
          <p:spPr>
            <a:xfrm>
              <a:off x="7840900" y="3773313"/>
              <a:ext cx="59450" cy="106750"/>
            </a:xfrm>
            <a:custGeom>
              <a:avLst/>
              <a:gdLst/>
              <a:ahLst/>
              <a:cxnLst/>
              <a:rect l="l" t="t" r="r" b="b"/>
              <a:pathLst>
                <a:path w="2378" h="4270" extrusionOk="0">
                  <a:moveTo>
                    <a:pt x="1171" y="1"/>
                  </a:moveTo>
                  <a:cubicBezTo>
                    <a:pt x="703" y="1"/>
                    <a:pt x="249" y="252"/>
                    <a:pt x="138" y="807"/>
                  </a:cubicBezTo>
                  <a:cubicBezTo>
                    <a:pt x="1" y="1446"/>
                    <a:pt x="115" y="2085"/>
                    <a:pt x="183" y="2724"/>
                  </a:cubicBezTo>
                  <a:cubicBezTo>
                    <a:pt x="229" y="3272"/>
                    <a:pt x="206" y="3774"/>
                    <a:pt x="617" y="4162"/>
                  </a:cubicBezTo>
                  <a:cubicBezTo>
                    <a:pt x="688" y="4233"/>
                    <a:pt x="787" y="4269"/>
                    <a:pt x="883" y="4269"/>
                  </a:cubicBezTo>
                  <a:cubicBezTo>
                    <a:pt x="942" y="4269"/>
                    <a:pt x="999" y="4256"/>
                    <a:pt x="1051" y="4231"/>
                  </a:cubicBezTo>
                  <a:cubicBezTo>
                    <a:pt x="1553" y="3934"/>
                    <a:pt x="1644" y="3477"/>
                    <a:pt x="1827" y="2952"/>
                  </a:cubicBezTo>
                  <a:cubicBezTo>
                    <a:pt x="2032" y="2336"/>
                    <a:pt x="2329" y="1743"/>
                    <a:pt x="2352" y="1103"/>
                  </a:cubicBezTo>
                  <a:cubicBezTo>
                    <a:pt x="2377" y="403"/>
                    <a:pt x="1763" y="1"/>
                    <a:pt x="11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7" name="Google Shape;2137;p16"/>
            <p:cNvSpPr/>
            <p:nvPr/>
          </p:nvSpPr>
          <p:spPr>
            <a:xfrm>
              <a:off x="7644600" y="4407463"/>
              <a:ext cx="43400" cy="165525"/>
            </a:xfrm>
            <a:custGeom>
              <a:avLst/>
              <a:gdLst/>
              <a:ahLst/>
              <a:cxnLst/>
              <a:rect l="l" t="t" r="r" b="b"/>
              <a:pathLst>
                <a:path w="1736" h="6621" extrusionOk="0">
                  <a:moveTo>
                    <a:pt x="1736" y="1"/>
                  </a:moveTo>
                  <a:cubicBezTo>
                    <a:pt x="1211" y="731"/>
                    <a:pt x="640" y="1416"/>
                    <a:pt x="1" y="2078"/>
                  </a:cubicBezTo>
                  <a:lnTo>
                    <a:pt x="1" y="6209"/>
                  </a:lnTo>
                  <a:cubicBezTo>
                    <a:pt x="1" y="6437"/>
                    <a:pt x="184" y="6620"/>
                    <a:pt x="389" y="6620"/>
                  </a:cubicBezTo>
                  <a:lnTo>
                    <a:pt x="1348" y="6620"/>
                  </a:lnTo>
                  <a:cubicBezTo>
                    <a:pt x="1553" y="6620"/>
                    <a:pt x="1736" y="6437"/>
                    <a:pt x="1736" y="6209"/>
                  </a:cubicBezTo>
                  <a:lnTo>
                    <a:pt x="1736" y="1"/>
                  </a:lnTo>
                  <a:close/>
                </a:path>
              </a:pathLst>
            </a:custGeom>
            <a:solidFill>
              <a:srgbClr val="6063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8" name="Google Shape;2138;p16"/>
            <p:cNvSpPr/>
            <p:nvPr/>
          </p:nvSpPr>
          <p:spPr>
            <a:xfrm>
              <a:off x="6665400" y="396488"/>
              <a:ext cx="1044275" cy="2175275"/>
            </a:xfrm>
            <a:custGeom>
              <a:avLst/>
              <a:gdLst/>
              <a:ahLst/>
              <a:cxnLst/>
              <a:rect l="l" t="t" r="r" b="b"/>
              <a:pathLst>
                <a:path w="41771" h="87011" extrusionOk="0">
                  <a:moveTo>
                    <a:pt x="1" y="1"/>
                  </a:moveTo>
                  <a:lnTo>
                    <a:pt x="1" y="87011"/>
                  </a:lnTo>
                  <a:lnTo>
                    <a:pt x="41771" y="87011"/>
                  </a:lnTo>
                  <a:lnTo>
                    <a:pt x="41771" y="1"/>
                  </a:lnTo>
                  <a:close/>
                </a:path>
              </a:pathLst>
            </a:custGeom>
            <a:solidFill>
              <a:srgbClr val="A4B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9" name="Google Shape;2139;p16"/>
            <p:cNvSpPr/>
            <p:nvPr/>
          </p:nvSpPr>
          <p:spPr>
            <a:xfrm>
              <a:off x="6665400" y="499788"/>
              <a:ext cx="1044275" cy="2071975"/>
            </a:xfrm>
            <a:custGeom>
              <a:avLst/>
              <a:gdLst/>
              <a:ahLst/>
              <a:cxnLst/>
              <a:rect l="l" t="t" r="r" b="b"/>
              <a:pathLst>
                <a:path w="41771" h="82879" extrusionOk="0">
                  <a:moveTo>
                    <a:pt x="41771" y="0"/>
                  </a:moveTo>
                  <a:cubicBezTo>
                    <a:pt x="41406" y="959"/>
                    <a:pt x="40972" y="1918"/>
                    <a:pt x="40561" y="2831"/>
                  </a:cubicBezTo>
                  <a:cubicBezTo>
                    <a:pt x="39146" y="5912"/>
                    <a:pt x="37731" y="9016"/>
                    <a:pt x="36179" y="12029"/>
                  </a:cubicBezTo>
                  <a:cubicBezTo>
                    <a:pt x="33280" y="17576"/>
                    <a:pt x="29925" y="22917"/>
                    <a:pt x="25885" y="27687"/>
                  </a:cubicBezTo>
                  <a:cubicBezTo>
                    <a:pt x="23853" y="30084"/>
                    <a:pt x="21639" y="32298"/>
                    <a:pt x="19288" y="34352"/>
                  </a:cubicBezTo>
                  <a:cubicBezTo>
                    <a:pt x="17143" y="36201"/>
                    <a:pt x="14791" y="37799"/>
                    <a:pt x="12189" y="38940"/>
                  </a:cubicBezTo>
                  <a:cubicBezTo>
                    <a:pt x="10934" y="39488"/>
                    <a:pt x="9633" y="39945"/>
                    <a:pt x="8309" y="40287"/>
                  </a:cubicBezTo>
                  <a:cubicBezTo>
                    <a:pt x="7830" y="40424"/>
                    <a:pt x="7282" y="40401"/>
                    <a:pt x="6825" y="40538"/>
                  </a:cubicBezTo>
                  <a:cubicBezTo>
                    <a:pt x="6323" y="40698"/>
                    <a:pt x="5890" y="41383"/>
                    <a:pt x="5639" y="41793"/>
                  </a:cubicBezTo>
                  <a:cubicBezTo>
                    <a:pt x="4566" y="43597"/>
                    <a:pt x="4383" y="45811"/>
                    <a:pt x="3151" y="47523"/>
                  </a:cubicBezTo>
                  <a:cubicBezTo>
                    <a:pt x="2306" y="48687"/>
                    <a:pt x="1256" y="49942"/>
                    <a:pt x="1" y="50695"/>
                  </a:cubicBezTo>
                  <a:lnTo>
                    <a:pt x="1" y="82879"/>
                  </a:lnTo>
                  <a:lnTo>
                    <a:pt x="41771" y="82879"/>
                  </a:lnTo>
                  <a:lnTo>
                    <a:pt x="41771" y="0"/>
                  </a:lnTo>
                  <a:close/>
                </a:path>
              </a:pathLst>
            </a:custGeom>
            <a:solidFill>
              <a:srgbClr val="BACD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0" name="Google Shape;2140;p16"/>
            <p:cNvSpPr/>
            <p:nvPr/>
          </p:nvSpPr>
          <p:spPr>
            <a:xfrm>
              <a:off x="6709350" y="439863"/>
              <a:ext cx="956975" cy="2087975"/>
            </a:xfrm>
            <a:custGeom>
              <a:avLst/>
              <a:gdLst/>
              <a:ahLst/>
              <a:cxnLst/>
              <a:rect l="l" t="t" r="r" b="b"/>
              <a:pathLst>
                <a:path w="38279" h="83519" extrusionOk="0">
                  <a:moveTo>
                    <a:pt x="274" y="1"/>
                  </a:moveTo>
                  <a:cubicBezTo>
                    <a:pt x="114" y="1"/>
                    <a:pt x="0" y="115"/>
                    <a:pt x="0" y="275"/>
                  </a:cubicBezTo>
                  <a:lnTo>
                    <a:pt x="0" y="83244"/>
                  </a:lnTo>
                  <a:cubicBezTo>
                    <a:pt x="0" y="83404"/>
                    <a:pt x="114" y="83518"/>
                    <a:pt x="274" y="83518"/>
                  </a:cubicBezTo>
                  <a:lnTo>
                    <a:pt x="38004" y="83518"/>
                  </a:lnTo>
                  <a:cubicBezTo>
                    <a:pt x="38141" y="83518"/>
                    <a:pt x="38278" y="83404"/>
                    <a:pt x="38278" y="83244"/>
                  </a:cubicBezTo>
                  <a:lnTo>
                    <a:pt x="38278" y="275"/>
                  </a:lnTo>
                  <a:cubicBezTo>
                    <a:pt x="38278" y="115"/>
                    <a:pt x="38141" y="1"/>
                    <a:pt x="38004" y="1"/>
                  </a:cubicBezTo>
                  <a:close/>
                </a:path>
              </a:pathLst>
            </a:custGeom>
            <a:solidFill>
              <a:srgbClr val="D5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1" name="Google Shape;2141;p16"/>
            <p:cNvSpPr/>
            <p:nvPr/>
          </p:nvSpPr>
          <p:spPr>
            <a:xfrm>
              <a:off x="6926750" y="831313"/>
              <a:ext cx="522150" cy="87350"/>
            </a:xfrm>
            <a:custGeom>
              <a:avLst/>
              <a:gdLst/>
              <a:ahLst/>
              <a:cxnLst/>
              <a:rect l="l" t="t" r="r" b="b"/>
              <a:pathLst>
                <a:path w="20886" h="3494" fill="none" extrusionOk="0">
                  <a:moveTo>
                    <a:pt x="17462" y="1"/>
                  </a:moveTo>
                  <a:cubicBezTo>
                    <a:pt x="19357" y="1"/>
                    <a:pt x="20886" y="1530"/>
                    <a:pt x="20886" y="3425"/>
                  </a:cubicBezTo>
                  <a:lnTo>
                    <a:pt x="20886" y="3493"/>
                  </a:lnTo>
                  <a:lnTo>
                    <a:pt x="1" y="3493"/>
                  </a:lnTo>
                  <a:lnTo>
                    <a:pt x="1" y="3425"/>
                  </a:lnTo>
                  <a:cubicBezTo>
                    <a:pt x="1" y="1530"/>
                    <a:pt x="1530" y="1"/>
                    <a:pt x="3424" y="1"/>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2" name="Google Shape;2142;p16"/>
            <p:cNvSpPr/>
            <p:nvPr/>
          </p:nvSpPr>
          <p:spPr>
            <a:xfrm>
              <a:off x="6926750" y="940313"/>
              <a:ext cx="522150" cy="86750"/>
            </a:xfrm>
            <a:custGeom>
              <a:avLst/>
              <a:gdLst/>
              <a:ahLst/>
              <a:cxnLst/>
              <a:rect l="l" t="t" r="r" b="b"/>
              <a:pathLst>
                <a:path w="20886" h="3470" fill="none" extrusionOk="0">
                  <a:moveTo>
                    <a:pt x="17462" y="0"/>
                  </a:moveTo>
                  <a:cubicBezTo>
                    <a:pt x="19357" y="0"/>
                    <a:pt x="20886" y="1530"/>
                    <a:pt x="20886" y="3424"/>
                  </a:cubicBezTo>
                  <a:lnTo>
                    <a:pt x="20886" y="3470"/>
                  </a:lnTo>
                  <a:lnTo>
                    <a:pt x="1" y="3470"/>
                  </a:lnTo>
                  <a:lnTo>
                    <a:pt x="1" y="3424"/>
                  </a:lnTo>
                  <a:cubicBezTo>
                    <a:pt x="1" y="1530"/>
                    <a:pt x="1530" y="0"/>
                    <a:pt x="3424" y="0"/>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3" name="Google Shape;2143;p16"/>
            <p:cNvSpPr/>
            <p:nvPr/>
          </p:nvSpPr>
          <p:spPr>
            <a:xfrm>
              <a:off x="6926750" y="1048738"/>
              <a:ext cx="522150" cy="87325"/>
            </a:xfrm>
            <a:custGeom>
              <a:avLst/>
              <a:gdLst/>
              <a:ahLst/>
              <a:cxnLst/>
              <a:rect l="l" t="t" r="r" b="b"/>
              <a:pathLst>
                <a:path w="20886" h="3493" fill="none" extrusionOk="0">
                  <a:moveTo>
                    <a:pt x="17462" y="0"/>
                  </a:moveTo>
                  <a:cubicBezTo>
                    <a:pt x="19357" y="0"/>
                    <a:pt x="20886" y="1530"/>
                    <a:pt x="20886" y="3424"/>
                  </a:cubicBezTo>
                  <a:lnTo>
                    <a:pt x="20886" y="3493"/>
                  </a:lnTo>
                  <a:lnTo>
                    <a:pt x="1" y="3493"/>
                  </a:lnTo>
                  <a:lnTo>
                    <a:pt x="1" y="3424"/>
                  </a:lnTo>
                  <a:cubicBezTo>
                    <a:pt x="1" y="1530"/>
                    <a:pt x="1530" y="0"/>
                    <a:pt x="3424" y="0"/>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4" name="Google Shape;2144;p16"/>
            <p:cNvSpPr/>
            <p:nvPr/>
          </p:nvSpPr>
          <p:spPr>
            <a:xfrm>
              <a:off x="6926750" y="2092988"/>
              <a:ext cx="522150" cy="87325"/>
            </a:xfrm>
            <a:custGeom>
              <a:avLst/>
              <a:gdLst/>
              <a:ahLst/>
              <a:cxnLst/>
              <a:rect l="l" t="t" r="r" b="b"/>
              <a:pathLst>
                <a:path w="20886" h="3493" fill="none" extrusionOk="0">
                  <a:moveTo>
                    <a:pt x="17462" y="0"/>
                  </a:moveTo>
                  <a:cubicBezTo>
                    <a:pt x="19357" y="0"/>
                    <a:pt x="20886" y="1530"/>
                    <a:pt x="20886" y="3424"/>
                  </a:cubicBezTo>
                  <a:lnTo>
                    <a:pt x="20886" y="3493"/>
                  </a:lnTo>
                  <a:lnTo>
                    <a:pt x="1" y="3493"/>
                  </a:lnTo>
                  <a:lnTo>
                    <a:pt x="1" y="3424"/>
                  </a:lnTo>
                  <a:cubicBezTo>
                    <a:pt x="1" y="1530"/>
                    <a:pt x="1530" y="0"/>
                    <a:pt x="3424" y="0"/>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5" name="Google Shape;2145;p16"/>
            <p:cNvSpPr/>
            <p:nvPr/>
          </p:nvSpPr>
          <p:spPr>
            <a:xfrm>
              <a:off x="6926750" y="2201988"/>
              <a:ext cx="522150" cy="86750"/>
            </a:xfrm>
            <a:custGeom>
              <a:avLst/>
              <a:gdLst/>
              <a:ahLst/>
              <a:cxnLst/>
              <a:rect l="l" t="t" r="r" b="b"/>
              <a:pathLst>
                <a:path w="20886" h="3470" fill="none" extrusionOk="0">
                  <a:moveTo>
                    <a:pt x="17462" y="0"/>
                  </a:moveTo>
                  <a:cubicBezTo>
                    <a:pt x="19357" y="0"/>
                    <a:pt x="20886" y="1529"/>
                    <a:pt x="20886" y="3401"/>
                  </a:cubicBezTo>
                  <a:lnTo>
                    <a:pt x="20886" y="3470"/>
                  </a:lnTo>
                  <a:lnTo>
                    <a:pt x="1" y="3470"/>
                  </a:lnTo>
                  <a:lnTo>
                    <a:pt x="1" y="3401"/>
                  </a:lnTo>
                  <a:cubicBezTo>
                    <a:pt x="1" y="1529"/>
                    <a:pt x="1530" y="0"/>
                    <a:pt x="3424" y="0"/>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6" name="Google Shape;2146;p16"/>
            <p:cNvSpPr/>
            <p:nvPr/>
          </p:nvSpPr>
          <p:spPr>
            <a:xfrm>
              <a:off x="6926750" y="2310388"/>
              <a:ext cx="522150" cy="87350"/>
            </a:xfrm>
            <a:custGeom>
              <a:avLst/>
              <a:gdLst/>
              <a:ahLst/>
              <a:cxnLst/>
              <a:rect l="l" t="t" r="r" b="b"/>
              <a:pathLst>
                <a:path w="20886" h="3494" fill="none" extrusionOk="0">
                  <a:moveTo>
                    <a:pt x="17462" y="1"/>
                  </a:moveTo>
                  <a:cubicBezTo>
                    <a:pt x="19357" y="1"/>
                    <a:pt x="20886" y="1530"/>
                    <a:pt x="20886" y="3425"/>
                  </a:cubicBezTo>
                  <a:lnTo>
                    <a:pt x="20886" y="3493"/>
                  </a:lnTo>
                  <a:lnTo>
                    <a:pt x="1" y="3493"/>
                  </a:lnTo>
                  <a:lnTo>
                    <a:pt x="1" y="3425"/>
                  </a:lnTo>
                  <a:cubicBezTo>
                    <a:pt x="1" y="1530"/>
                    <a:pt x="1530" y="1"/>
                    <a:pt x="3424" y="1"/>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7" name="Google Shape;2147;p16"/>
            <p:cNvSpPr/>
            <p:nvPr/>
          </p:nvSpPr>
          <p:spPr>
            <a:xfrm>
              <a:off x="6709350" y="599063"/>
              <a:ext cx="956975" cy="1928775"/>
            </a:xfrm>
            <a:custGeom>
              <a:avLst/>
              <a:gdLst/>
              <a:ahLst/>
              <a:cxnLst/>
              <a:rect l="l" t="t" r="r" b="b"/>
              <a:pathLst>
                <a:path w="38279" h="77151" extrusionOk="0">
                  <a:moveTo>
                    <a:pt x="38278" y="1"/>
                  </a:moveTo>
                  <a:cubicBezTo>
                    <a:pt x="37046" y="2717"/>
                    <a:pt x="35790" y="5411"/>
                    <a:pt x="34421" y="8058"/>
                  </a:cubicBezTo>
                  <a:cubicBezTo>
                    <a:pt x="31522" y="13605"/>
                    <a:pt x="28167" y="18946"/>
                    <a:pt x="24127" y="23716"/>
                  </a:cubicBezTo>
                  <a:cubicBezTo>
                    <a:pt x="22095" y="26113"/>
                    <a:pt x="19881" y="28327"/>
                    <a:pt x="17530" y="30381"/>
                  </a:cubicBezTo>
                  <a:cubicBezTo>
                    <a:pt x="15385" y="32230"/>
                    <a:pt x="13033" y="33828"/>
                    <a:pt x="10431" y="34969"/>
                  </a:cubicBezTo>
                  <a:cubicBezTo>
                    <a:pt x="9176" y="35517"/>
                    <a:pt x="7875" y="35974"/>
                    <a:pt x="6551" y="36316"/>
                  </a:cubicBezTo>
                  <a:cubicBezTo>
                    <a:pt x="6072" y="36453"/>
                    <a:pt x="5524" y="36430"/>
                    <a:pt x="5067" y="36567"/>
                  </a:cubicBezTo>
                  <a:cubicBezTo>
                    <a:pt x="4565" y="36727"/>
                    <a:pt x="4132" y="37412"/>
                    <a:pt x="3881" y="37822"/>
                  </a:cubicBezTo>
                  <a:cubicBezTo>
                    <a:pt x="2808" y="39626"/>
                    <a:pt x="2625" y="41840"/>
                    <a:pt x="1393" y="43552"/>
                  </a:cubicBezTo>
                  <a:cubicBezTo>
                    <a:pt x="982" y="44122"/>
                    <a:pt x="502" y="44716"/>
                    <a:pt x="0" y="45286"/>
                  </a:cubicBezTo>
                  <a:lnTo>
                    <a:pt x="0" y="76876"/>
                  </a:lnTo>
                  <a:cubicBezTo>
                    <a:pt x="0" y="77036"/>
                    <a:pt x="114" y="77150"/>
                    <a:pt x="274" y="77150"/>
                  </a:cubicBezTo>
                  <a:lnTo>
                    <a:pt x="38004" y="77150"/>
                  </a:lnTo>
                  <a:cubicBezTo>
                    <a:pt x="38141" y="77150"/>
                    <a:pt x="38278" y="77036"/>
                    <a:pt x="38278" y="76876"/>
                  </a:cubicBezTo>
                  <a:lnTo>
                    <a:pt x="38278" y="1"/>
                  </a:lnTo>
                  <a:close/>
                </a:path>
              </a:pathLst>
            </a:custGeom>
            <a:solidFill>
              <a:srgbClr val="BAC8C8">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8" name="Google Shape;2148;p16"/>
            <p:cNvSpPr/>
            <p:nvPr/>
          </p:nvSpPr>
          <p:spPr>
            <a:xfrm>
              <a:off x="7013500" y="548863"/>
              <a:ext cx="348100" cy="86750"/>
            </a:xfrm>
            <a:custGeom>
              <a:avLst/>
              <a:gdLst/>
              <a:ahLst/>
              <a:cxnLst/>
              <a:rect l="l" t="t" r="r" b="b"/>
              <a:pathLst>
                <a:path w="13924" h="3470" extrusionOk="0">
                  <a:moveTo>
                    <a:pt x="297" y="0"/>
                  </a:moveTo>
                  <a:cubicBezTo>
                    <a:pt x="137" y="0"/>
                    <a:pt x="0" y="114"/>
                    <a:pt x="0" y="274"/>
                  </a:cubicBezTo>
                  <a:lnTo>
                    <a:pt x="0" y="3196"/>
                  </a:lnTo>
                  <a:cubicBezTo>
                    <a:pt x="0" y="3356"/>
                    <a:pt x="137" y="3470"/>
                    <a:pt x="297" y="3470"/>
                  </a:cubicBezTo>
                  <a:lnTo>
                    <a:pt x="13650" y="3470"/>
                  </a:lnTo>
                  <a:cubicBezTo>
                    <a:pt x="13809" y="3470"/>
                    <a:pt x="13924" y="3356"/>
                    <a:pt x="13924" y="3196"/>
                  </a:cubicBezTo>
                  <a:lnTo>
                    <a:pt x="13924" y="274"/>
                  </a:lnTo>
                  <a:cubicBezTo>
                    <a:pt x="13924" y="114"/>
                    <a:pt x="13809" y="0"/>
                    <a:pt x="136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9" name="Google Shape;2149;p16"/>
            <p:cNvSpPr/>
            <p:nvPr/>
          </p:nvSpPr>
          <p:spPr>
            <a:xfrm>
              <a:off x="6796075" y="1484113"/>
              <a:ext cx="87325" cy="326425"/>
            </a:xfrm>
            <a:custGeom>
              <a:avLst/>
              <a:gdLst/>
              <a:ahLst/>
              <a:cxnLst/>
              <a:rect l="l" t="t" r="r" b="b"/>
              <a:pathLst>
                <a:path w="3493" h="13057" extrusionOk="0">
                  <a:moveTo>
                    <a:pt x="343" y="1"/>
                  </a:moveTo>
                  <a:cubicBezTo>
                    <a:pt x="160" y="1"/>
                    <a:pt x="1" y="138"/>
                    <a:pt x="1" y="343"/>
                  </a:cubicBezTo>
                  <a:lnTo>
                    <a:pt x="206" y="12715"/>
                  </a:lnTo>
                  <a:cubicBezTo>
                    <a:pt x="206" y="12897"/>
                    <a:pt x="366" y="13057"/>
                    <a:pt x="549" y="13057"/>
                  </a:cubicBezTo>
                  <a:lnTo>
                    <a:pt x="2945" y="13057"/>
                  </a:lnTo>
                  <a:cubicBezTo>
                    <a:pt x="3128" y="13057"/>
                    <a:pt x="3288" y="12897"/>
                    <a:pt x="3288" y="12715"/>
                  </a:cubicBezTo>
                  <a:lnTo>
                    <a:pt x="3470" y="343"/>
                  </a:lnTo>
                  <a:cubicBezTo>
                    <a:pt x="3493" y="138"/>
                    <a:pt x="3333" y="1"/>
                    <a:pt x="3151" y="1"/>
                  </a:cubicBezTo>
                  <a:close/>
                </a:path>
              </a:pathLst>
            </a:custGeom>
            <a:solidFill>
              <a:srgbClr val="A8B9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0" name="Google Shape;2150;p16"/>
            <p:cNvSpPr/>
            <p:nvPr/>
          </p:nvSpPr>
          <p:spPr>
            <a:xfrm>
              <a:off x="6812625" y="1500113"/>
              <a:ext cx="54250" cy="54800"/>
            </a:xfrm>
            <a:custGeom>
              <a:avLst/>
              <a:gdLst/>
              <a:ahLst/>
              <a:cxnLst/>
              <a:rect l="l" t="t" r="r" b="b"/>
              <a:pathLst>
                <a:path w="2170" h="2192" extrusionOk="0">
                  <a:moveTo>
                    <a:pt x="1073" y="0"/>
                  </a:moveTo>
                  <a:cubicBezTo>
                    <a:pt x="480" y="0"/>
                    <a:pt x="1" y="502"/>
                    <a:pt x="1" y="1096"/>
                  </a:cubicBezTo>
                  <a:cubicBezTo>
                    <a:pt x="1" y="1689"/>
                    <a:pt x="480" y="2191"/>
                    <a:pt x="1073" y="2191"/>
                  </a:cubicBezTo>
                  <a:cubicBezTo>
                    <a:pt x="1690" y="2191"/>
                    <a:pt x="2169" y="1689"/>
                    <a:pt x="2169" y="1096"/>
                  </a:cubicBezTo>
                  <a:cubicBezTo>
                    <a:pt x="2169" y="502"/>
                    <a:pt x="1690" y="0"/>
                    <a:pt x="1073" y="0"/>
                  </a:cubicBezTo>
                  <a:close/>
                </a:path>
              </a:pathLst>
            </a:custGeom>
            <a:solidFill>
              <a:srgbClr val="868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1" name="Google Shape;2151;p16"/>
            <p:cNvSpPr/>
            <p:nvPr/>
          </p:nvSpPr>
          <p:spPr>
            <a:xfrm>
              <a:off x="6835450" y="1508088"/>
              <a:ext cx="8600" cy="38825"/>
            </a:xfrm>
            <a:custGeom>
              <a:avLst/>
              <a:gdLst/>
              <a:ahLst/>
              <a:cxnLst/>
              <a:rect l="l" t="t" r="r" b="b"/>
              <a:pathLst>
                <a:path w="344" h="1553" extrusionOk="0">
                  <a:moveTo>
                    <a:pt x="138" y="1"/>
                  </a:moveTo>
                  <a:cubicBezTo>
                    <a:pt x="46" y="1"/>
                    <a:pt x="1" y="46"/>
                    <a:pt x="1" y="138"/>
                  </a:cubicBezTo>
                  <a:lnTo>
                    <a:pt x="1" y="1416"/>
                  </a:lnTo>
                  <a:cubicBezTo>
                    <a:pt x="1" y="1484"/>
                    <a:pt x="46" y="1553"/>
                    <a:pt x="138" y="1553"/>
                  </a:cubicBezTo>
                  <a:lnTo>
                    <a:pt x="206" y="1553"/>
                  </a:lnTo>
                  <a:cubicBezTo>
                    <a:pt x="275" y="1553"/>
                    <a:pt x="343" y="1484"/>
                    <a:pt x="343" y="1416"/>
                  </a:cubicBezTo>
                  <a:lnTo>
                    <a:pt x="343" y="138"/>
                  </a:lnTo>
                  <a:cubicBezTo>
                    <a:pt x="343" y="46"/>
                    <a:pt x="275" y="1"/>
                    <a:pt x="206" y="1"/>
                  </a:cubicBezTo>
                  <a:close/>
                </a:path>
              </a:pathLst>
            </a:custGeom>
            <a:solidFill>
              <a:srgbClr val="6063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2" name="Google Shape;2152;p16"/>
            <p:cNvSpPr/>
            <p:nvPr/>
          </p:nvSpPr>
          <p:spPr>
            <a:xfrm>
              <a:off x="7644600" y="570538"/>
              <a:ext cx="43400" cy="217450"/>
            </a:xfrm>
            <a:custGeom>
              <a:avLst/>
              <a:gdLst/>
              <a:ahLst/>
              <a:cxnLst/>
              <a:rect l="l" t="t" r="r" b="b"/>
              <a:pathLst>
                <a:path w="1736" h="8698" extrusionOk="0">
                  <a:moveTo>
                    <a:pt x="389" y="1"/>
                  </a:moveTo>
                  <a:cubicBezTo>
                    <a:pt x="184" y="1"/>
                    <a:pt x="1" y="160"/>
                    <a:pt x="1" y="389"/>
                  </a:cubicBezTo>
                  <a:lnTo>
                    <a:pt x="1" y="8309"/>
                  </a:lnTo>
                  <a:cubicBezTo>
                    <a:pt x="1" y="8514"/>
                    <a:pt x="184" y="8697"/>
                    <a:pt x="389" y="8697"/>
                  </a:cubicBezTo>
                  <a:lnTo>
                    <a:pt x="1348" y="8697"/>
                  </a:lnTo>
                  <a:cubicBezTo>
                    <a:pt x="1553" y="8697"/>
                    <a:pt x="1736" y="8514"/>
                    <a:pt x="1736" y="8309"/>
                  </a:cubicBezTo>
                  <a:lnTo>
                    <a:pt x="1736" y="389"/>
                  </a:lnTo>
                  <a:cubicBezTo>
                    <a:pt x="1736" y="160"/>
                    <a:pt x="1553" y="1"/>
                    <a:pt x="1348" y="1"/>
                  </a:cubicBezTo>
                  <a:close/>
                </a:path>
              </a:pathLst>
            </a:custGeom>
            <a:solidFill>
              <a:srgbClr val="74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3" name="Google Shape;2153;p16"/>
            <p:cNvSpPr/>
            <p:nvPr/>
          </p:nvSpPr>
          <p:spPr>
            <a:xfrm>
              <a:off x="7644600" y="2180288"/>
              <a:ext cx="43400" cy="217450"/>
            </a:xfrm>
            <a:custGeom>
              <a:avLst/>
              <a:gdLst/>
              <a:ahLst/>
              <a:cxnLst/>
              <a:rect l="l" t="t" r="r" b="b"/>
              <a:pathLst>
                <a:path w="1736" h="8698" extrusionOk="0">
                  <a:moveTo>
                    <a:pt x="389" y="1"/>
                  </a:moveTo>
                  <a:cubicBezTo>
                    <a:pt x="184" y="1"/>
                    <a:pt x="1" y="161"/>
                    <a:pt x="1" y="389"/>
                  </a:cubicBezTo>
                  <a:lnTo>
                    <a:pt x="1" y="8286"/>
                  </a:lnTo>
                  <a:cubicBezTo>
                    <a:pt x="1" y="8515"/>
                    <a:pt x="184" y="8697"/>
                    <a:pt x="389" y="8697"/>
                  </a:cubicBezTo>
                  <a:lnTo>
                    <a:pt x="1348" y="8697"/>
                  </a:lnTo>
                  <a:cubicBezTo>
                    <a:pt x="1553" y="8697"/>
                    <a:pt x="1736" y="8515"/>
                    <a:pt x="1736" y="8286"/>
                  </a:cubicBezTo>
                  <a:lnTo>
                    <a:pt x="1736" y="389"/>
                  </a:lnTo>
                  <a:cubicBezTo>
                    <a:pt x="1736" y="161"/>
                    <a:pt x="1553" y="1"/>
                    <a:pt x="1348" y="1"/>
                  </a:cubicBezTo>
                  <a:close/>
                </a:path>
              </a:pathLst>
            </a:custGeom>
            <a:solidFill>
              <a:srgbClr val="74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4" name="Google Shape;2154;p16"/>
            <p:cNvSpPr/>
            <p:nvPr/>
          </p:nvSpPr>
          <p:spPr>
            <a:xfrm>
              <a:off x="7645175" y="2200838"/>
              <a:ext cx="43400" cy="42250"/>
            </a:xfrm>
            <a:custGeom>
              <a:avLst/>
              <a:gdLst/>
              <a:ahLst/>
              <a:cxnLst/>
              <a:rect l="l" t="t" r="r" b="b"/>
              <a:pathLst>
                <a:path w="1736" h="1690" extrusionOk="0">
                  <a:moveTo>
                    <a:pt x="868" y="0"/>
                  </a:moveTo>
                  <a:cubicBezTo>
                    <a:pt x="434" y="0"/>
                    <a:pt x="1" y="388"/>
                    <a:pt x="24" y="845"/>
                  </a:cubicBezTo>
                  <a:cubicBezTo>
                    <a:pt x="46" y="1301"/>
                    <a:pt x="389" y="1690"/>
                    <a:pt x="868" y="1690"/>
                  </a:cubicBezTo>
                  <a:cubicBezTo>
                    <a:pt x="1302" y="1690"/>
                    <a:pt x="1735" y="1301"/>
                    <a:pt x="1713" y="845"/>
                  </a:cubicBezTo>
                  <a:cubicBezTo>
                    <a:pt x="1690" y="388"/>
                    <a:pt x="1347"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5" name="Google Shape;2155;p16"/>
            <p:cNvSpPr/>
            <p:nvPr/>
          </p:nvSpPr>
          <p:spPr>
            <a:xfrm>
              <a:off x="7642900" y="591663"/>
              <a:ext cx="47950" cy="46800"/>
            </a:xfrm>
            <a:custGeom>
              <a:avLst/>
              <a:gdLst/>
              <a:ahLst/>
              <a:cxnLst/>
              <a:rect l="l" t="t" r="r" b="b"/>
              <a:pathLst>
                <a:path w="1918" h="1872" extrusionOk="0">
                  <a:moveTo>
                    <a:pt x="959" y="0"/>
                  </a:moveTo>
                  <a:cubicBezTo>
                    <a:pt x="480" y="0"/>
                    <a:pt x="0" y="434"/>
                    <a:pt x="23" y="936"/>
                  </a:cubicBezTo>
                  <a:cubicBezTo>
                    <a:pt x="46" y="1438"/>
                    <a:pt x="434" y="1872"/>
                    <a:pt x="959" y="1872"/>
                  </a:cubicBezTo>
                  <a:cubicBezTo>
                    <a:pt x="1438" y="1872"/>
                    <a:pt x="1918" y="1438"/>
                    <a:pt x="1895" y="936"/>
                  </a:cubicBezTo>
                  <a:cubicBezTo>
                    <a:pt x="1872" y="434"/>
                    <a:pt x="1484" y="0"/>
                    <a:pt x="9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6" name="Google Shape;2156;p16"/>
            <p:cNvSpPr/>
            <p:nvPr/>
          </p:nvSpPr>
          <p:spPr>
            <a:xfrm>
              <a:off x="6665400" y="2571738"/>
              <a:ext cx="1044275" cy="2175275"/>
            </a:xfrm>
            <a:custGeom>
              <a:avLst/>
              <a:gdLst/>
              <a:ahLst/>
              <a:cxnLst/>
              <a:rect l="l" t="t" r="r" b="b"/>
              <a:pathLst>
                <a:path w="41771" h="87011" extrusionOk="0">
                  <a:moveTo>
                    <a:pt x="1" y="1"/>
                  </a:moveTo>
                  <a:lnTo>
                    <a:pt x="1" y="87011"/>
                  </a:lnTo>
                  <a:lnTo>
                    <a:pt x="41771" y="87011"/>
                  </a:lnTo>
                  <a:lnTo>
                    <a:pt x="41771" y="1"/>
                  </a:lnTo>
                  <a:close/>
                </a:path>
              </a:pathLst>
            </a:custGeom>
            <a:solidFill>
              <a:srgbClr val="A4B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7" name="Google Shape;2157;p16"/>
            <p:cNvSpPr/>
            <p:nvPr/>
          </p:nvSpPr>
          <p:spPr>
            <a:xfrm>
              <a:off x="6665400" y="2675038"/>
              <a:ext cx="1044275" cy="2071975"/>
            </a:xfrm>
            <a:custGeom>
              <a:avLst/>
              <a:gdLst/>
              <a:ahLst/>
              <a:cxnLst/>
              <a:rect l="l" t="t" r="r" b="b"/>
              <a:pathLst>
                <a:path w="41771" h="82879" extrusionOk="0">
                  <a:moveTo>
                    <a:pt x="41771" y="0"/>
                  </a:moveTo>
                  <a:cubicBezTo>
                    <a:pt x="41406" y="959"/>
                    <a:pt x="40972" y="1895"/>
                    <a:pt x="40561" y="2808"/>
                  </a:cubicBezTo>
                  <a:cubicBezTo>
                    <a:pt x="39146" y="5912"/>
                    <a:pt x="37731" y="8993"/>
                    <a:pt x="36179" y="12029"/>
                  </a:cubicBezTo>
                  <a:cubicBezTo>
                    <a:pt x="33280" y="17576"/>
                    <a:pt x="29925" y="22917"/>
                    <a:pt x="25885" y="27687"/>
                  </a:cubicBezTo>
                  <a:cubicBezTo>
                    <a:pt x="23853" y="30084"/>
                    <a:pt x="21639" y="32298"/>
                    <a:pt x="19288" y="34329"/>
                  </a:cubicBezTo>
                  <a:cubicBezTo>
                    <a:pt x="17143" y="36178"/>
                    <a:pt x="14791" y="37799"/>
                    <a:pt x="12189" y="38940"/>
                  </a:cubicBezTo>
                  <a:cubicBezTo>
                    <a:pt x="10934" y="39488"/>
                    <a:pt x="9633" y="39944"/>
                    <a:pt x="8309" y="40287"/>
                  </a:cubicBezTo>
                  <a:cubicBezTo>
                    <a:pt x="7830" y="40424"/>
                    <a:pt x="7282" y="40401"/>
                    <a:pt x="6825" y="40538"/>
                  </a:cubicBezTo>
                  <a:cubicBezTo>
                    <a:pt x="6323" y="40698"/>
                    <a:pt x="5890" y="41382"/>
                    <a:pt x="5639" y="41793"/>
                  </a:cubicBezTo>
                  <a:cubicBezTo>
                    <a:pt x="4566" y="43596"/>
                    <a:pt x="4383" y="45811"/>
                    <a:pt x="3151" y="47522"/>
                  </a:cubicBezTo>
                  <a:cubicBezTo>
                    <a:pt x="2306" y="48687"/>
                    <a:pt x="1256" y="49942"/>
                    <a:pt x="1" y="50695"/>
                  </a:cubicBezTo>
                  <a:lnTo>
                    <a:pt x="1" y="82879"/>
                  </a:lnTo>
                  <a:lnTo>
                    <a:pt x="41771" y="82879"/>
                  </a:lnTo>
                  <a:lnTo>
                    <a:pt x="41771" y="0"/>
                  </a:lnTo>
                  <a:close/>
                </a:path>
              </a:pathLst>
            </a:custGeom>
            <a:solidFill>
              <a:srgbClr val="BAC8C8">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8" name="Google Shape;2158;p16"/>
            <p:cNvSpPr/>
            <p:nvPr/>
          </p:nvSpPr>
          <p:spPr>
            <a:xfrm>
              <a:off x="7709675" y="2571738"/>
              <a:ext cx="1044275" cy="2175275"/>
            </a:xfrm>
            <a:custGeom>
              <a:avLst/>
              <a:gdLst/>
              <a:ahLst/>
              <a:cxnLst/>
              <a:rect l="l" t="t" r="r" b="b"/>
              <a:pathLst>
                <a:path w="41771" h="87011" extrusionOk="0">
                  <a:moveTo>
                    <a:pt x="0" y="1"/>
                  </a:moveTo>
                  <a:lnTo>
                    <a:pt x="0" y="87011"/>
                  </a:lnTo>
                  <a:lnTo>
                    <a:pt x="41770" y="87011"/>
                  </a:lnTo>
                  <a:lnTo>
                    <a:pt x="41770" y="1"/>
                  </a:lnTo>
                  <a:close/>
                </a:path>
              </a:pathLst>
            </a:custGeom>
            <a:solidFill>
              <a:srgbClr val="A4B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9" name="Google Shape;2159;p16"/>
            <p:cNvSpPr/>
            <p:nvPr/>
          </p:nvSpPr>
          <p:spPr>
            <a:xfrm>
              <a:off x="7709675" y="2675038"/>
              <a:ext cx="1044275" cy="2071975"/>
            </a:xfrm>
            <a:custGeom>
              <a:avLst/>
              <a:gdLst/>
              <a:ahLst/>
              <a:cxnLst/>
              <a:rect l="l" t="t" r="r" b="b"/>
              <a:pathLst>
                <a:path w="41771" h="82879" extrusionOk="0">
                  <a:moveTo>
                    <a:pt x="41770" y="0"/>
                  </a:moveTo>
                  <a:cubicBezTo>
                    <a:pt x="41382" y="959"/>
                    <a:pt x="40971" y="1895"/>
                    <a:pt x="40561" y="2808"/>
                  </a:cubicBezTo>
                  <a:cubicBezTo>
                    <a:pt x="39145" y="5912"/>
                    <a:pt x="37730" y="8993"/>
                    <a:pt x="36155" y="12029"/>
                  </a:cubicBezTo>
                  <a:cubicBezTo>
                    <a:pt x="33279" y="17576"/>
                    <a:pt x="29924" y="22917"/>
                    <a:pt x="25861" y="27687"/>
                  </a:cubicBezTo>
                  <a:cubicBezTo>
                    <a:pt x="23852" y="30084"/>
                    <a:pt x="21638" y="32298"/>
                    <a:pt x="19265" y="34329"/>
                  </a:cubicBezTo>
                  <a:cubicBezTo>
                    <a:pt x="17142" y="36178"/>
                    <a:pt x="14768" y="37799"/>
                    <a:pt x="12189" y="38940"/>
                  </a:cubicBezTo>
                  <a:cubicBezTo>
                    <a:pt x="10933" y="39488"/>
                    <a:pt x="9632" y="39944"/>
                    <a:pt x="8308" y="40287"/>
                  </a:cubicBezTo>
                  <a:cubicBezTo>
                    <a:pt x="7829" y="40424"/>
                    <a:pt x="7281" y="40401"/>
                    <a:pt x="6825" y="40538"/>
                  </a:cubicBezTo>
                  <a:cubicBezTo>
                    <a:pt x="6323" y="40698"/>
                    <a:pt x="5889" y="41382"/>
                    <a:pt x="5638" y="41793"/>
                  </a:cubicBezTo>
                  <a:cubicBezTo>
                    <a:pt x="4542" y="43596"/>
                    <a:pt x="4360" y="45811"/>
                    <a:pt x="3127" y="47522"/>
                  </a:cubicBezTo>
                  <a:cubicBezTo>
                    <a:pt x="2305" y="48687"/>
                    <a:pt x="1255" y="49942"/>
                    <a:pt x="0" y="50695"/>
                  </a:cubicBezTo>
                  <a:lnTo>
                    <a:pt x="0" y="82879"/>
                  </a:lnTo>
                  <a:lnTo>
                    <a:pt x="41770" y="82879"/>
                  </a:lnTo>
                  <a:lnTo>
                    <a:pt x="41770" y="0"/>
                  </a:lnTo>
                  <a:close/>
                </a:path>
              </a:pathLst>
            </a:custGeom>
            <a:solidFill>
              <a:srgbClr val="BAC8C8">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0" name="Google Shape;2160;p16"/>
            <p:cNvSpPr/>
            <p:nvPr/>
          </p:nvSpPr>
          <p:spPr>
            <a:xfrm>
              <a:off x="6733875" y="488288"/>
              <a:ext cx="70225" cy="313175"/>
            </a:xfrm>
            <a:custGeom>
              <a:avLst/>
              <a:gdLst/>
              <a:ahLst/>
              <a:cxnLst/>
              <a:rect l="l" t="t" r="r" b="b"/>
              <a:pathLst>
                <a:path w="2809" h="12527" extrusionOk="0">
                  <a:moveTo>
                    <a:pt x="1546" y="1"/>
                  </a:moveTo>
                  <a:cubicBezTo>
                    <a:pt x="915" y="1"/>
                    <a:pt x="275" y="395"/>
                    <a:pt x="275" y="1191"/>
                  </a:cubicBezTo>
                  <a:cubicBezTo>
                    <a:pt x="252" y="3245"/>
                    <a:pt x="252" y="5276"/>
                    <a:pt x="229" y="7331"/>
                  </a:cubicBezTo>
                  <a:cubicBezTo>
                    <a:pt x="229" y="8997"/>
                    <a:pt x="1" y="10732"/>
                    <a:pt x="731" y="12261"/>
                  </a:cubicBezTo>
                  <a:cubicBezTo>
                    <a:pt x="810" y="12441"/>
                    <a:pt x="988" y="12526"/>
                    <a:pt x="1167" y="12526"/>
                  </a:cubicBezTo>
                  <a:cubicBezTo>
                    <a:pt x="1353" y="12526"/>
                    <a:pt x="1540" y="12435"/>
                    <a:pt x="1621" y="12261"/>
                  </a:cubicBezTo>
                  <a:cubicBezTo>
                    <a:pt x="2443" y="10777"/>
                    <a:pt x="2329" y="8997"/>
                    <a:pt x="2420" y="7331"/>
                  </a:cubicBezTo>
                  <a:cubicBezTo>
                    <a:pt x="2534" y="5276"/>
                    <a:pt x="2648" y="3245"/>
                    <a:pt x="2763" y="1191"/>
                  </a:cubicBezTo>
                  <a:cubicBezTo>
                    <a:pt x="2808" y="400"/>
                    <a:pt x="2182" y="1"/>
                    <a:pt x="1546" y="1"/>
                  </a:cubicBezTo>
                  <a:close/>
                </a:path>
              </a:pathLst>
            </a:custGeom>
            <a:solidFill>
              <a:srgbClr val="FFFFFF">
                <a:alpha val="45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1" name="Google Shape;2161;p16"/>
            <p:cNvSpPr/>
            <p:nvPr/>
          </p:nvSpPr>
          <p:spPr>
            <a:xfrm>
              <a:off x="6709350" y="2615113"/>
              <a:ext cx="956975" cy="2087975"/>
            </a:xfrm>
            <a:custGeom>
              <a:avLst/>
              <a:gdLst/>
              <a:ahLst/>
              <a:cxnLst/>
              <a:rect l="l" t="t" r="r" b="b"/>
              <a:pathLst>
                <a:path w="38279" h="83519" extrusionOk="0">
                  <a:moveTo>
                    <a:pt x="274" y="1"/>
                  </a:moveTo>
                  <a:cubicBezTo>
                    <a:pt x="114" y="1"/>
                    <a:pt x="0" y="115"/>
                    <a:pt x="0" y="274"/>
                  </a:cubicBezTo>
                  <a:lnTo>
                    <a:pt x="0" y="83244"/>
                  </a:lnTo>
                  <a:cubicBezTo>
                    <a:pt x="0" y="83404"/>
                    <a:pt x="114" y="83518"/>
                    <a:pt x="274" y="83518"/>
                  </a:cubicBezTo>
                  <a:lnTo>
                    <a:pt x="38004" y="83518"/>
                  </a:lnTo>
                  <a:cubicBezTo>
                    <a:pt x="38141" y="83518"/>
                    <a:pt x="38278" y="83404"/>
                    <a:pt x="38278" y="83244"/>
                  </a:cubicBezTo>
                  <a:lnTo>
                    <a:pt x="38278" y="274"/>
                  </a:lnTo>
                  <a:cubicBezTo>
                    <a:pt x="38278" y="115"/>
                    <a:pt x="38141" y="1"/>
                    <a:pt x="38004" y="1"/>
                  </a:cubicBezTo>
                  <a:close/>
                </a:path>
              </a:pathLst>
            </a:custGeom>
            <a:solidFill>
              <a:srgbClr val="D5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2" name="Google Shape;2162;p16"/>
            <p:cNvSpPr/>
            <p:nvPr/>
          </p:nvSpPr>
          <p:spPr>
            <a:xfrm>
              <a:off x="6926750" y="3006563"/>
              <a:ext cx="522150" cy="87325"/>
            </a:xfrm>
            <a:custGeom>
              <a:avLst/>
              <a:gdLst/>
              <a:ahLst/>
              <a:cxnLst/>
              <a:rect l="l" t="t" r="r" b="b"/>
              <a:pathLst>
                <a:path w="20886" h="3493" fill="none" extrusionOk="0">
                  <a:moveTo>
                    <a:pt x="17462" y="1"/>
                  </a:moveTo>
                  <a:cubicBezTo>
                    <a:pt x="19357" y="1"/>
                    <a:pt x="20886" y="1530"/>
                    <a:pt x="20886" y="3425"/>
                  </a:cubicBezTo>
                  <a:lnTo>
                    <a:pt x="20886" y="3493"/>
                  </a:lnTo>
                  <a:lnTo>
                    <a:pt x="1" y="3493"/>
                  </a:lnTo>
                  <a:lnTo>
                    <a:pt x="1" y="3425"/>
                  </a:lnTo>
                  <a:cubicBezTo>
                    <a:pt x="1" y="1530"/>
                    <a:pt x="1530" y="1"/>
                    <a:pt x="3424" y="1"/>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3" name="Google Shape;2163;p16"/>
            <p:cNvSpPr/>
            <p:nvPr/>
          </p:nvSpPr>
          <p:spPr>
            <a:xfrm>
              <a:off x="6709350" y="2774313"/>
              <a:ext cx="956975" cy="1928775"/>
            </a:xfrm>
            <a:custGeom>
              <a:avLst/>
              <a:gdLst/>
              <a:ahLst/>
              <a:cxnLst/>
              <a:rect l="l" t="t" r="r" b="b"/>
              <a:pathLst>
                <a:path w="38279" h="77151" extrusionOk="0">
                  <a:moveTo>
                    <a:pt x="38278" y="1"/>
                  </a:moveTo>
                  <a:cubicBezTo>
                    <a:pt x="37046" y="2694"/>
                    <a:pt x="35790" y="5410"/>
                    <a:pt x="34421" y="8058"/>
                  </a:cubicBezTo>
                  <a:cubicBezTo>
                    <a:pt x="31522" y="13605"/>
                    <a:pt x="28167" y="18946"/>
                    <a:pt x="24127" y="23716"/>
                  </a:cubicBezTo>
                  <a:cubicBezTo>
                    <a:pt x="22095" y="26113"/>
                    <a:pt x="19881" y="28327"/>
                    <a:pt x="17530" y="30358"/>
                  </a:cubicBezTo>
                  <a:cubicBezTo>
                    <a:pt x="15385" y="32207"/>
                    <a:pt x="13033" y="33828"/>
                    <a:pt x="10431" y="34969"/>
                  </a:cubicBezTo>
                  <a:cubicBezTo>
                    <a:pt x="9176" y="35517"/>
                    <a:pt x="7875" y="35973"/>
                    <a:pt x="6551" y="36316"/>
                  </a:cubicBezTo>
                  <a:cubicBezTo>
                    <a:pt x="6072" y="36453"/>
                    <a:pt x="5524" y="36430"/>
                    <a:pt x="5067" y="36567"/>
                  </a:cubicBezTo>
                  <a:cubicBezTo>
                    <a:pt x="4565" y="36727"/>
                    <a:pt x="4132" y="37411"/>
                    <a:pt x="3881" y="37822"/>
                  </a:cubicBezTo>
                  <a:cubicBezTo>
                    <a:pt x="2808" y="39625"/>
                    <a:pt x="2625" y="41840"/>
                    <a:pt x="1393" y="43551"/>
                  </a:cubicBezTo>
                  <a:cubicBezTo>
                    <a:pt x="982" y="44122"/>
                    <a:pt x="502" y="44716"/>
                    <a:pt x="0" y="45263"/>
                  </a:cubicBezTo>
                  <a:lnTo>
                    <a:pt x="0" y="76876"/>
                  </a:lnTo>
                  <a:cubicBezTo>
                    <a:pt x="0" y="77036"/>
                    <a:pt x="114" y="77150"/>
                    <a:pt x="274" y="77150"/>
                  </a:cubicBezTo>
                  <a:lnTo>
                    <a:pt x="38004" y="77150"/>
                  </a:lnTo>
                  <a:cubicBezTo>
                    <a:pt x="38141" y="77150"/>
                    <a:pt x="38278" y="77036"/>
                    <a:pt x="38278" y="76876"/>
                  </a:cubicBezTo>
                  <a:lnTo>
                    <a:pt x="38278" y="1"/>
                  </a:lnTo>
                  <a:close/>
                </a:path>
              </a:pathLst>
            </a:custGeom>
            <a:solidFill>
              <a:srgbClr val="BAC8C8">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4" name="Google Shape;2164;p16"/>
            <p:cNvSpPr/>
            <p:nvPr/>
          </p:nvSpPr>
          <p:spPr>
            <a:xfrm>
              <a:off x="7013500" y="2724113"/>
              <a:ext cx="348100" cy="86750"/>
            </a:xfrm>
            <a:custGeom>
              <a:avLst/>
              <a:gdLst/>
              <a:ahLst/>
              <a:cxnLst/>
              <a:rect l="l" t="t" r="r" b="b"/>
              <a:pathLst>
                <a:path w="13924" h="3470" extrusionOk="0">
                  <a:moveTo>
                    <a:pt x="297" y="0"/>
                  </a:moveTo>
                  <a:cubicBezTo>
                    <a:pt x="137" y="0"/>
                    <a:pt x="0" y="114"/>
                    <a:pt x="0" y="274"/>
                  </a:cubicBezTo>
                  <a:lnTo>
                    <a:pt x="0" y="3196"/>
                  </a:lnTo>
                  <a:cubicBezTo>
                    <a:pt x="0" y="3356"/>
                    <a:pt x="137" y="3470"/>
                    <a:pt x="297" y="3470"/>
                  </a:cubicBezTo>
                  <a:lnTo>
                    <a:pt x="13650" y="3470"/>
                  </a:lnTo>
                  <a:cubicBezTo>
                    <a:pt x="13809" y="3470"/>
                    <a:pt x="13924" y="3356"/>
                    <a:pt x="13924" y="3196"/>
                  </a:cubicBezTo>
                  <a:lnTo>
                    <a:pt x="13924" y="274"/>
                  </a:lnTo>
                  <a:cubicBezTo>
                    <a:pt x="13924" y="114"/>
                    <a:pt x="13809" y="0"/>
                    <a:pt x="136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5" name="Google Shape;2165;p16"/>
            <p:cNvSpPr/>
            <p:nvPr/>
          </p:nvSpPr>
          <p:spPr>
            <a:xfrm>
              <a:off x="7644600" y="2745788"/>
              <a:ext cx="43400" cy="217425"/>
            </a:xfrm>
            <a:custGeom>
              <a:avLst/>
              <a:gdLst/>
              <a:ahLst/>
              <a:cxnLst/>
              <a:rect l="l" t="t" r="r" b="b"/>
              <a:pathLst>
                <a:path w="1736" h="8697" extrusionOk="0">
                  <a:moveTo>
                    <a:pt x="389" y="1"/>
                  </a:moveTo>
                  <a:cubicBezTo>
                    <a:pt x="184" y="1"/>
                    <a:pt x="1" y="160"/>
                    <a:pt x="1" y="389"/>
                  </a:cubicBezTo>
                  <a:lnTo>
                    <a:pt x="1" y="8309"/>
                  </a:lnTo>
                  <a:cubicBezTo>
                    <a:pt x="1" y="8514"/>
                    <a:pt x="184" y="8697"/>
                    <a:pt x="389" y="8697"/>
                  </a:cubicBezTo>
                  <a:lnTo>
                    <a:pt x="1348" y="8697"/>
                  </a:lnTo>
                  <a:cubicBezTo>
                    <a:pt x="1553" y="8697"/>
                    <a:pt x="1736" y="8514"/>
                    <a:pt x="1736" y="8309"/>
                  </a:cubicBezTo>
                  <a:lnTo>
                    <a:pt x="1736" y="389"/>
                  </a:lnTo>
                  <a:cubicBezTo>
                    <a:pt x="1736" y="160"/>
                    <a:pt x="1553" y="1"/>
                    <a:pt x="1348" y="1"/>
                  </a:cubicBezTo>
                  <a:close/>
                </a:path>
              </a:pathLst>
            </a:custGeom>
            <a:solidFill>
              <a:srgbClr val="74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6" name="Google Shape;2166;p16"/>
            <p:cNvSpPr/>
            <p:nvPr/>
          </p:nvSpPr>
          <p:spPr>
            <a:xfrm>
              <a:off x="7642900" y="2766913"/>
              <a:ext cx="47950" cy="46800"/>
            </a:xfrm>
            <a:custGeom>
              <a:avLst/>
              <a:gdLst/>
              <a:ahLst/>
              <a:cxnLst/>
              <a:rect l="l" t="t" r="r" b="b"/>
              <a:pathLst>
                <a:path w="1918" h="1872" extrusionOk="0">
                  <a:moveTo>
                    <a:pt x="959" y="0"/>
                  </a:moveTo>
                  <a:cubicBezTo>
                    <a:pt x="480" y="0"/>
                    <a:pt x="0" y="434"/>
                    <a:pt x="23" y="936"/>
                  </a:cubicBezTo>
                  <a:cubicBezTo>
                    <a:pt x="46" y="1438"/>
                    <a:pt x="434" y="1872"/>
                    <a:pt x="959" y="1872"/>
                  </a:cubicBezTo>
                  <a:cubicBezTo>
                    <a:pt x="1438" y="1872"/>
                    <a:pt x="1918" y="1438"/>
                    <a:pt x="1895" y="936"/>
                  </a:cubicBezTo>
                  <a:cubicBezTo>
                    <a:pt x="1872" y="434"/>
                    <a:pt x="1484" y="0"/>
                    <a:pt x="9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7" name="Google Shape;2167;p16"/>
            <p:cNvSpPr/>
            <p:nvPr/>
          </p:nvSpPr>
          <p:spPr>
            <a:xfrm>
              <a:off x="6733875" y="2663538"/>
              <a:ext cx="70225" cy="312950"/>
            </a:xfrm>
            <a:custGeom>
              <a:avLst/>
              <a:gdLst/>
              <a:ahLst/>
              <a:cxnLst/>
              <a:rect l="l" t="t" r="r" b="b"/>
              <a:pathLst>
                <a:path w="2809" h="12518" extrusionOk="0">
                  <a:moveTo>
                    <a:pt x="1546" y="1"/>
                  </a:moveTo>
                  <a:cubicBezTo>
                    <a:pt x="915" y="1"/>
                    <a:pt x="275" y="395"/>
                    <a:pt x="275" y="1191"/>
                  </a:cubicBezTo>
                  <a:cubicBezTo>
                    <a:pt x="252" y="3245"/>
                    <a:pt x="252" y="5276"/>
                    <a:pt x="229" y="7331"/>
                  </a:cubicBezTo>
                  <a:cubicBezTo>
                    <a:pt x="229" y="8997"/>
                    <a:pt x="1" y="10709"/>
                    <a:pt x="731" y="12261"/>
                  </a:cubicBezTo>
                  <a:cubicBezTo>
                    <a:pt x="808" y="12437"/>
                    <a:pt x="982" y="12518"/>
                    <a:pt x="1158" y="12518"/>
                  </a:cubicBezTo>
                  <a:cubicBezTo>
                    <a:pt x="1347" y="12518"/>
                    <a:pt x="1539" y="12426"/>
                    <a:pt x="1621" y="12261"/>
                  </a:cubicBezTo>
                  <a:cubicBezTo>
                    <a:pt x="2443" y="10777"/>
                    <a:pt x="2329" y="8997"/>
                    <a:pt x="2420" y="7331"/>
                  </a:cubicBezTo>
                  <a:lnTo>
                    <a:pt x="2763" y="1191"/>
                  </a:lnTo>
                  <a:cubicBezTo>
                    <a:pt x="2808" y="400"/>
                    <a:pt x="2182" y="1"/>
                    <a:pt x="1546" y="1"/>
                  </a:cubicBezTo>
                  <a:close/>
                </a:path>
              </a:pathLst>
            </a:custGeom>
            <a:solidFill>
              <a:srgbClr val="FFFFFF">
                <a:alpha val="45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8" name="Google Shape;2168;p16"/>
            <p:cNvSpPr/>
            <p:nvPr/>
          </p:nvSpPr>
          <p:spPr>
            <a:xfrm>
              <a:off x="7709675" y="396488"/>
              <a:ext cx="1044275" cy="2175275"/>
            </a:xfrm>
            <a:custGeom>
              <a:avLst/>
              <a:gdLst/>
              <a:ahLst/>
              <a:cxnLst/>
              <a:rect l="l" t="t" r="r" b="b"/>
              <a:pathLst>
                <a:path w="41771" h="87011" extrusionOk="0">
                  <a:moveTo>
                    <a:pt x="0" y="1"/>
                  </a:moveTo>
                  <a:lnTo>
                    <a:pt x="0" y="87011"/>
                  </a:lnTo>
                  <a:lnTo>
                    <a:pt x="41770" y="87011"/>
                  </a:lnTo>
                  <a:lnTo>
                    <a:pt x="41770" y="1"/>
                  </a:lnTo>
                  <a:close/>
                </a:path>
              </a:pathLst>
            </a:custGeom>
            <a:solidFill>
              <a:srgbClr val="A4B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9" name="Google Shape;2169;p16"/>
            <p:cNvSpPr/>
            <p:nvPr/>
          </p:nvSpPr>
          <p:spPr>
            <a:xfrm>
              <a:off x="7709675" y="499788"/>
              <a:ext cx="1044275" cy="2071975"/>
            </a:xfrm>
            <a:custGeom>
              <a:avLst/>
              <a:gdLst/>
              <a:ahLst/>
              <a:cxnLst/>
              <a:rect l="l" t="t" r="r" b="b"/>
              <a:pathLst>
                <a:path w="41771" h="82879" extrusionOk="0">
                  <a:moveTo>
                    <a:pt x="41770" y="0"/>
                  </a:moveTo>
                  <a:cubicBezTo>
                    <a:pt x="41382" y="959"/>
                    <a:pt x="40971" y="1918"/>
                    <a:pt x="40561" y="2831"/>
                  </a:cubicBezTo>
                  <a:cubicBezTo>
                    <a:pt x="39145" y="5912"/>
                    <a:pt x="37730" y="9016"/>
                    <a:pt x="36155" y="12029"/>
                  </a:cubicBezTo>
                  <a:cubicBezTo>
                    <a:pt x="33279" y="17576"/>
                    <a:pt x="29924" y="22917"/>
                    <a:pt x="25861" y="27687"/>
                  </a:cubicBezTo>
                  <a:cubicBezTo>
                    <a:pt x="23852" y="30084"/>
                    <a:pt x="21638" y="32298"/>
                    <a:pt x="19265" y="34352"/>
                  </a:cubicBezTo>
                  <a:cubicBezTo>
                    <a:pt x="17142" y="36201"/>
                    <a:pt x="14768" y="37799"/>
                    <a:pt x="12189" y="38940"/>
                  </a:cubicBezTo>
                  <a:cubicBezTo>
                    <a:pt x="10933" y="39488"/>
                    <a:pt x="9632" y="39945"/>
                    <a:pt x="8308" y="40287"/>
                  </a:cubicBezTo>
                  <a:cubicBezTo>
                    <a:pt x="7829" y="40424"/>
                    <a:pt x="7281" y="40401"/>
                    <a:pt x="6825" y="40538"/>
                  </a:cubicBezTo>
                  <a:cubicBezTo>
                    <a:pt x="6323" y="40698"/>
                    <a:pt x="5889" y="41383"/>
                    <a:pt x="5638" y="41793"/>
                  </a:cubicBezTo>
                  <a:cubicBezTo>
                    <a:pt x="4542" y="43597"/>
                    <a:pt x="4360" y="45811"/>
                    <a:pt x="3127" y="47523"/>
                  </a:cubicBezTo>
                  <a:cubicBezTo>
                    <a:pt x="2305" y="48687"/>
                    <a:pt x="1255" y="49942"/>
                    <a:pt x="0" y="50695"/>
                  </a:cubicBezTo>
                  <a:lnTo>
                    <a:pt x="0" y="82879"/>
                  </a:lnTo>
                  <a:lnTo>
                    <a:pt x="41770" y="82879"/>
                  </a:lnTo>
                  <a:lnTo>
                    <a:pt x="41770" y="0"/>
                  </a:lnTo>
                  <a:close/>
                </a:path>
              </a:pathLst>
            </a:custGeom>
            <a:solidFill>
              <a:srgbClr val="BACD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0" name="Google Shape;2170;p16"/>
            <p:cNvSpPr/>
            <p:nvPr/>
          </p:nvSpPr>
          <p:spPr>
            <a:xfrm>
              <a:off x="7753025" y="439863"/>
              <a:ext cx="957550" cy="2087975"/>
            </a:xfrm>
            <a:custGeom>
              <a:avLst/>
              <a:gdLst/>
              <a:ahLst/>
              <a:cxnLst/>
              <a:rect l="l" t="t" r="r" b="b"/>
              <a:pathLst>
                <a:path w="38302" h="83519" extrusionOk="0">
                  <a:moveTo>
                    <a:pt x="297" y="1"/>
                  </a:moveTo>
                  <a:cubicBezTo>
                    <a:pt x="138" y="1"/>
                    <a:pt x="1" y="115"/>
                    <a:pt x="1" y="275"/>
                  </a:cubicBezTo>
                  <a:lnTo>
                    <a:pt x="1" y="83244"/>
                  </a:lnTo>
                  <a:cubicBezTo>
                    <a:pt x="1" y="83404"/>
                    <a:pt x="138" y="83518"/>
                    <a:pt x="297" y="83518"/>
                  </a:cubicBezTo>
                  <a:lnTo>
                    <a:pt x="38005" y="83518"/>
                  </a:lnTo>
                  <a:cubicBezTo>
                    <a:pt x="38165" y="83518"/>
                    <a:pt x="38302" y="83404"/>
                    <a:pt x="38302" y="83244"/>
                  </a:cubicBezTo>
                  <a:lnTo>
                    <a:pt x="38302" y="275"/>
                  </a:lnTo>
                  <a:cubicBezTo>
                    <a:pt x="38302" y="115"/>
                    <a:pt x="38165" y="1"/>
                    <a:pt x="38005" y="1"/>
                  </a:cubicBezTo>
                  <a:close/>
                </a:path>
              </a:pathLst>
            </a:custGeom>
            <a:solidFill>
              <a:srgbClr val="D5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1" name="Google Shape;2171;p16"/>
            <p:cNvSpPr/>
            <p:nvPr/>
          </p:nvSpPr>
          <p:spPr>
            <a:xfrm>
              <a:off x="7971025" y="831313"/>
              <a:ext cx="521575" cy="87350"/>
            </a:xfrm>
            <a:custGeom>
              <a:avLst/>
              <a:gdLst/>
              <a:ahLst/>
              <a:cxnLst/>
              <a:rect l="l" t="t" r="r" b="b"/>
              <a:pathLst>
                <a:path w="20863" h="3494" fill="none" extrusionOk="0">
                  <a:moveTo>
                    <a:pt x="17461" y="1"/>
                  </a:moveTo>
                  <a:cubicBezTo>
                    <a:pt x="19333" y="1"/>
                    <a:pt x="20862" y="1530"/>
                    <a:pt x="20862" y="3425"/>
                  </a:cubicBezTo>
                  <a:lnTo>
                    <a:pt x="20862" y="3493"/>
                  </a:lnTo>
                  <a:lnTo>
                    <a:pt x="0" y="3493"/>
                  </a:lnTo>
                  <a:lnTo>
                    <a:pt x="0" y="3425"/>
                  </a:lnTo>
                  <a:cubicBezTo>
                    <a:pt x="0" y="1530"/>
                    <a:pt x="1529" y="1"/>
                    <a:pt x="3401" y="1"/>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2" name="Google Shape;2172;p16"/>
            <p:cNvSpPr/>
            <p:nvPr/>
          </p:nvSpPr>
          <p:spPr>
            <a:xfrm>
              <a:off x="7971025" y="940313"/>
              <a:ext cx="521575" cy="86750"/>
            </a:xfrm>
            <a:custGeom>
              <a:avLst/>
              <a:gdLst/>
              <a:ahLst/>
              <a:cxnLst/>
              <a:rect l="l" t="t" r="r" b="b"/>
              <a:pathLst>
                <a:path w="20863" h="3470" fill="none" extrusionOk="0">
                  <a:moveTo>
                    <a:pt x="17461" y="0"/>
                  </a:moveTo>
                  <a:cubicBezTo>
                    <a:pt x="19333" y="0"/>
                    <a:pt x="20862" y="1530"/>
                    <a:pt x="20862" y="3424"/>
                  </a:cubicBezTo>
                  <a:lnTo>
                    <a:pt x="20862" y="3470"/>
                  </a:lnTo>
                  <a:lnTo>
                    <a:pt x="0" y="3470"/>
                  </a:lnTo>
                  <a:lnTo>
                    <a:pt x="0" y="3424"/>
                  </a:lnTo>
                  <a:cubicBezTo>
                    <a:pt x="0" y="1530"/>
                    <a:pt x="1529" y="0"/>
                    <a:pt x="3401" y="0"/>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3" name="Google Shape;2173;p16"/>
            <p:cNvSpPr/>
            <p:nvPr/>
          </p:nvSpPr>
          <p:spPr>
            <a:xfrm>
              <a:off x="7971025" y="1048738"/>
              <a:ext cx="521575" cy="87325"/>
            </a:xfrm>
            <a:custGeom>
              <a:avLst/>
              <a:gdLst/>
              <a:ahLst/>
              <a:cxnLst/>
              <a:rect l="l" t="t" r="r" b="b"/>
              <a:pathLst>
                <a:path w="20863" h="3493" fill="none" extrusionOk="0">
                  <a:moveTo>
                    <a:pt x="17461" y="0"/>
                  </a:moveTo>
                  <a:cubicBezTo>
                    <a:pt x="19333" y="0"/>
                    <a:pt x="20862" y="1530"/>
                    <a:pt x="20862" y="3424"/>
                  </a:cubicBezTo>
                  <a:lnTo>
                    <a:pt x="20862" y="3493"/>
                  </a:lnTo>
                  <a:lnTo>
                    <a:pt x="0" y="3493"/>
                  </a:lnTo>
                  <a:lnTo>
                    <a:pt x="0" y="3424"/>
                  </a:lnTo>
                  <a:cubicBezTo>
                    <a:pt x="0" y="1530"/>
                    <a:pt x="1529" y="0"/>
                    <a:pt x="3401" y="0"/>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4" name="Google Shape;2174;p16"/>
            <p:cNvSpPr/>
            <p:nvPr/>
          </p:nvSpPr>
          <p:spPr>
            <a:xfrm>
              <a:off x="7971025" y="2092988"/>
              <a:ext cx="521575" cy="87325"/>
            </a:xfrm>
            <a:custGeom>
              <a:avLst/>
              <a:gdLst/>
              <a:ahLst/>
              <a:cxnLst/>
              <a:rect l="l" t="t" r="r" b="b"/>
              <a:pathLst>
                <a:path w="20863" h="3493" fill="none" extrusionOk="0">
                  <a:moveTo>
                    <a:pt x="17461" y="0"/>
                  </a:moveTo>
                  <a:cubicBezTo>
                    <a:pt x="19333" y="0"/>
                    <a:pt x="20862" y="1530"/>
                    <a:pt x="20862" y="3424"/>
                  </a:cubicBezTo>
                  <a:lnTo>
                    <a:pt x="20862" y="3493"/>
                  </a:lnTo>
                  <a:lnTo>
                    <a:pt x="0" y="3493"/>
                  </a:lnTo>
                  <a:lnTo>
                    <a:pt x="0" y="3424"/>
                  </a:lnTo>
                  <a:cubicBezTo>
                    <a:pt x="0" y="1530"/>
                    <a:pt x="1529" y="0"/>
                    <a:pt x="3401" y="0"/>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5" name="Google Shape;2175;p16"/>
            <p:cNvSpPr/>
            <p:nvPr/>
          </p:nvSpPr>
          <p:spPr>
            <a:xfrm>
              <a:off x="7971025" y="2201988"/>
              <a:ext cx="521575" cy="86750"/>
            </a:xfrm>
            <a:custGeom>
              <a:avLst/>
              <a:gdLst/>
              <a:ahLst/>
              <a:cxnLst/>
              <a:rect l="l" t="t" r="r" b="b"/>
              <a:pathLst>
                <a:path w="20863" h="3470" fill="none" extrusionOk="0">
                  <a:moveTo>
                    <a:pt x="17461" y="0"/>
                  </a:moveTo>
                  <a:cubicBezTo>
                    <a:pt x="19333" y="0"/>
                    <a:pt x="20862" y="1529"/>
                    <a:pt x="20862" y="3401"/>
                  </a:cubicBezTo>
                  <a:lnTo>
                    <a:pt x="20862" y="3470"/>
                  </a:lnTo>
                  <a:lnTo>
                    <a:pt x="0" y="3470"/>
                  </a:lnTo>
                  <a:lnTo>
                    <a:pt x="0" y="3401"/>
                  </a:lnTo>
                  <a:cubicBezTo>
                    <a:pt x="0" y="1529"/>
                    <a:pt x="1529" y="0"/>
                    <a:pt x="3401" y="0"/>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6" name="Google Shape;2176;p16"/>
            <p:cNvSpPr/>
            <p:nvPr/>
          </p:nvSpPr>
          <p:spPr>
            <a:xfrm>
              <a:off x="7971025" y="2310388"/>
              <a:ext cx="521575" cy="87350"/>
            </a:xfrm>
            <a:custGeom>
              <a:avLst/>
              <a:gdLst/>
              <a:ahLst/>
              <a:cxnLst/>
              <a:rect l="l" t="t" r="r" b="b"/>
              <a:pathLst>
                <a:path w="20863" h="3494" fill="none" extrusionOk="0">
                  <a:moveTo>
                    <a:pt x="17461" y="1"/>
                  </a:moveTo>
                  <a:cubicBezTo>
                    <a:pt x="19333" y="1"/>
                    <a:pt x="20862" y="1530"/>
                    <a:pt x="20862" y="3425"/>
                  </a:cubicBezTo>
                  <a:lnTo>
                    <a:pt x="20862" y="3493"/>
                  </a:lnTo>
                  <a:lnTo>
                    <a:pt x="0" y="3493"/>
                  </a:lnTo>
                  <a:lnTo>
                    <a:pt x="0" y="3425"/>
                  </a:lnTo>
                  <a:cubicBezTo>
                    <a:pt x="0" y="1530"/>
                    <a:pt x="1529" y="1"/>
                    <a:pt x="3401" y="1"/>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7" name="Google Shape;2177;p16"/>
            <p:cNvSpPr/>
            <p:nvPr/>
          </p:nvSpPr>
          <p:spPr>
            <a:xfrm>
              <a:off x="7753025" y="599063"/>
              <a:ext cx="957550" cy="1928775"/>
            </a:xfrm>
            <a:custGeom>
              <a:avLst/>
              <a:gdLst/>
              <a:ahLst/>
              <a:cxnLst/>
              <a:rect l="l" t="t" r="r" b="b"/>
              <a:pathLst>
                <a:path w="38302" h="77151" extrusionOk="0">
                  <a:moveTo>
                    <a:pt x="38302" y="1"/>
                  </a:moveTo>
                  <a:cubicBezTo>
                    <a:pt x="37046" y="2717"/>
                    <a:pt x="35814" y="5411"/>
                    <a:pt x="34421" y="8058"/>
                  </a:cubicBezTo>
                  <a:cubicBezTo>
                    <a:pt x="31545" y="13605"/>
                    <a:pt x="28190" y="18946"/>
                    <a:pt x="24127" y="23716"/>
                  </a:cubicBezTo>
                  <a:cubicBezTo>
                    <a:pt x="22118" y="26113"/>
                    <a:pt x="19904" y="28327"/>
                    <a:pt x="17531" y="30381"/>
                  </a:cubicBezTo>
                  <a:cubicBezTo>
                    <a:pt x="15408" y="32230"/>
                    <a:pt x="13034" y="33828"/>
                    <a:pt x="10455" y="34969"/>
                  </a:cubicBezTo>
                  <a:cubicBezTo>
                    <a:pt x="9199" y="35517"/>
                    <a:pt x="7898" y="35974"/>
                    <a:pt x="6574" y="36316"/>
                  </a:cubicBezTo>
                  <a:cubicBezTo>
                    <a:pt x="6095" y="36453"/>
                    <a:pt x="5547" y="36430"/>
                    <a:pt x="5091" y="36567"/>
                  </a:cubicBezTo>
                  <a:cubicBezTo>
                    <a:pt x="4589" y="36727"/>
                    <a:pt x="4155" y="37412"/>
                    <a:pt x="3904" y="37822"/>
                  </a:cubicBezTo>
                  <a:cubicBezTo>
                    <a:pt x="2808" y="39626"/>
                    <a:pt x="2626" y="41840"/>
                    <a:pt x="1393" y="43552"/>
                  </a:cubicBezTo>
                  <a:cubicBezTo>
                    <a:pt x="982" y="44122"/>
                    <a:pt x="526" y="44716"/>
                    <a:pt x="1" y="45286"/>
                  </a:cubicBezTo>
                  <a:lnTo>
                    <a:pt x="1" y="76876"/>
                  </a:lnTo>
                  <a:cubicBezTo>
                    <a:pt x="1" y="77036"/>
                    <a:pt x="138" y="77150"/>
                    <a:pt x="297" y="77150"/>
                  </a:cubicBezTo>
                  <a:lnTo>
                    <a:pt x="38005" y="77150"/>
                  </a:lnTo>
                  <a:cubicBezTo>
                    <a:pt x="38165" y="77150"/>
                    <a:pt x="38302" y="77036"/>
                    <a:pt x="38302" y="76876"/>
                  </a:cubicBezTo>
                  <a:lnTo>
                    <a:pt x="38302" y="1"/>
                  </a:lnTo>
                  <a:close/>
                </a:path>
              </a:pathLst>
            </a:custGeom>
            <a:solidFill>
              <a:srgbClr val="BAC8C8">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8" name="Google Shape;2178;p16"/>
            <p:cNvSpPr/>
            <p:nvPr/>
          </p:nvSpPr>
          <p:spPr>
            <a:xfrm>
              <a:off x="8057750" y="548863"/>
              <a:ext cx="348100" cy="86750"/>
            </a:xfrm>
            <a:custGeom>
              <a:avLst/>
              <a:gdLst/>
              <a:ahLst/>
              <a:cxnLst/>
              <a:rect l="l" t="t" r="r" b="b"/>
              <a:pathLst>
                <a:path w="13924" h="3470" extrusionOk="0">
                  <a:moveTo>
                    <a:pt x="274" y="0"/>
                  </a:moveTo>
                  <a:cubicBezTo>
                    <a:pt x="137" y="0"/>
                    <a:pt x="0" y="114"/>
                    <a:pt x="0" y="274"/>
                  </a:cubicBezTo>
                  <a:lnTo>
                    <a:pt x="0" y="3196"/>
                  </a:lnTo>
                  <a:cubicBezTo>
                    <a:pt x="0" y="3356"/>
                    <a:pt x="137" y="3470"/>
                    <a:pt x="274" y="3470"/>
                  </a:cubicBezTo>
                  <a:lnTo>
                    <a:pt x="13650" y="3470"/>
                  </a:lnTo>
                  <a:cubicBezTo>
                    <a:pt x="13787" y="3470"/>
                    <a:pt x="13924" y="3356"/>
                    <a:pt x="13924" y="3196"/>
                  </a:cubicBezTo>
                  <a:lnTo>
                    <a:pt x="13924" y="274"/>
                  </a:lnTo>
                  <a:cubicBezTo>
                    <a:pt x="13924" y="114"/>
                    <a:pt x="13787" y="0"/>
                    <a:pt x="136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9" name="Google Shape;2179;p16"/>
            <p:cNvSpPr/>
            <p:nvPr/>
          </p:nvSpPr>
          <p:spPr>
            <a:xfrm>
              <a:off x="7840350" y="1484113"/>
              <a:ext cx="86750" cy="326425"/>
            </a:xfrm>
            <a:custGeom>
              <a:avLst/>
              <a:gdLst/>
              <a:ahLst/>
              <a:cxnLst/>
              <a:rect l="l" t="t" r="r" b="b"/>
              <a:pathLst>
                <a:path w="3470" h="13057" extrusionOk="0">
                  <a:moveTo>
                    <a:pt x="342" y="1"/>
                  </a:moveTo>
                  <a:cubicBezTo>
                    <a:pt x="160" y="1"/>
                    <a:pt x="0" y="138"/>
                    <a:pt x="0" y="343"/>
                  </a:cubicBezTo>
                  <a:lnTo>
                    <a:pt x="205" y="12715"/>
                  </a:lnTo>
                  <a:cubicBezTo>
                    <a:pt x="205" y="12897"/>
                    <a:pt x="342" y="13057"/>
                    <a:pt x="548" y="13057"/>
                  </a:cubicBezTo>
                  <a:lnTo>
                    <a:pt x="2944" y="13057"/>
                  </a:lnTo>
                  <a:cubicBezTo>
                    <a:pt x="3127" y="13057"/>
                    <a:pt x="3264" y="12897"/>
                    <a:pt x="3264" y="12715"/>
                  </a:cubicBezTo>
                  <a:lnTo>
                    <a:pt x="3469" y="343"/>
                  </a:lnTo>
                  <a:cubicBezTo>
                    <a:pt x="3469" y="138"/>
                    <a:pt x="3333" y="1"/>
                    <a:pt x="3127" y="1"/>
                  </a:cubicBezTo>
                  <a:close/>
                </a:path>
              </a:pathLst>
            </a:custGeom>
            <a:solidFill>
              <a:srgbClr val="A8B9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0" name="Google Shape;2180;p16"/>
            <p:cNvSpPr/>
            <p:nvPr/>
          </p:nvSpPr>
          <p:spPr>
            <a:xfrm>
              <a:off x="7856325" y="1500113"/>
              <a:ext cx="54800" cy="54800"/>
            </a:xfrm>
            <a:custGeom>
              <a:avLst/>
              <a:gdLst/>
              <a:ahLst/>
              <a:cxnLst/>
              <a:rect l="l" t="t" r="r" b="b"/>
              <a:pathLst>
                <a:path w="2192" h="2192" extrusionOk="0">
                  <a:moveTo>
                    <a:pt x="1096" y="0"/>
                  </a:moveTo>
                  <a:cubicBezTo>
                    <a:pt x="502" y="0"/>
                    <a:pt x="0" y="502"/>
                    <a:pt x="0" y="1096"/>
                  </a:cubicBezTo>
                  <a:cubicBezTo>
                    <a:pt x="0" y="1689"/>
                    <a:pt x="502" y="2191"/>
                    <a:pt x="1096" y="2191"/>
                  </a:cubicBezTo>
                  <a:cubicBezTo>
                    <a:pt x="1689" y="2191"/>
                    <a:pt x="2191" y="1689"/>
                    <a:pt x="2191" y="1096"/>
                  </a:cubicBezTo>
                  <a:cubicBezTo>
                    <a:pt x="2191" y="502"/>
                    <a:pt x="1689" y="0"/>
                    <a:pt x="1096" y="0"/>
                  </a:cubicBezTo>
                  <a:close/>
                </a:path>
              </a:pathLst>
            </a:custGeom>
            <a:solidFill>
              <a:srgbClr val="868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1" name="Google Shape;2181;p16"/>
            <p:cNvSpPr/>
            <p:nvPr/>
          </p:nvSpPr>
          <p:spPr>
            <a:xfrm>
              <a:off x="7879150" y="1508088"/>
              <a:ext cx="9150" cy="38825"/>
            </a:xfrm>
            <a:custGeom>
              <a:avLst/>
              <a:gdLst/>
              <a:ahLst/>
              <a:cxnLst/>
              <a:rect l="l" t="t" r="r" b="b"/>
              <a:pathLst>
                <a:path w="366" h="1553" extrusionOk="0">
                  <a:moveTo>
                    <a:pt x="160" y="1"/>
                  </a:moveTo>
                  <a:cubicBezTo>
                    <a:pt x="69" y="1"/>
                    <a:pt x="0" y="46"/>
                    <a:pt x="0" y="138"/>
                  </a:cubicBezTo>
                  <a:lnTo>
                    <a:pt x="0" y="1416"/>
                  </a:lnTo>
                  <a:cubicBezTo>
                    <a:pt x="0" y="1484"/>
                    <a:pt x="69" y="1553"/>
                    <a:pt x="160" y="1553"/>
                  </a:cubicBezTo>
                  <a:lnTo>
                    <a:pt x="228" y="1553"/>
                  </a:lnTo>
                  <a:cubicBezTo>
                    <a:pt x="297" y="1553"/>
                    <a:pt x="365" y="1484"/>
                    <a:pt x="365" y="1416"/>
                  </a:cubicBezTo>
                  <a:lnTo>
                    <a:pt x="365" y="138"/>
                  </a:lnTo>
                  <a:cubicBezTo>
                    <a:pt x="365" y="46"/>
                    <a:pt x="297" y="1"/>
                    <a:pt x="228" y="1"/>
                  </a:cubicBezTo>
                  <a:close/>
                </a:path>
              </a:pathLst>
            </a:custGeom>
            <a:solidFill>
              <a:srgbClr val="6063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2" name="Google Shape;2182;p16"/>
            <p:cNvSpPr/>
            <p:nvPr/>
          </p:nvSpPr>
          <p:spPr>
            <a:xfrm>
              <a:off x="8688300" y="570538"/>
              <a:ext cx="43950" cy="217450"/>
            </a:xfrm>
            <a:custGeom>
              <a:avLst/>
              <a:gdLst/>
              <a:ahLst/>
              <a:cxnLst/>
              <a:rect l="l" t="t" r="r" b="b"/>
              <a:pathLst>
                <a:path w="1758" h="8698" extrusionOk="0">
                  <a:moveTo>
                    <a:pt x="411" y="1"/>
                  </a:moveTo>
                  <a:cubicBezTo>
                    <a:pt x="183" y="1"/>
                    <a:pt x="0" y="160"/>
                    <a:pt x="0" y="389"/>
                  </a:cubicBezTo>
                  <a:lnTo>
                    <a:pt x="0" y="8309"/>
                  </a:lnTo>
                  <a:cubicBezTo>
                    <a:pt x="0" y="8514"/>
                    <a:pt x="183" y="8697"/>
                    <a:pt x="411" y="8697"/>
                  </a:cubicBezTo>
                  <a:lnTo>
                    <a:pt x="1347" y="8697"/>
                  </a:lnTo>
                  <a:cubicBezTo>
                    <a:pt x="1575" y="8697"/>
                    <a:pt x="1758" y="8514"/>
                    <a:pt x="1758" y="8309"/>
                  </a:cubicBezTo>
                  <a:lnTo>
                    <a:pt x="1758" y="389"/>
                  </a:lnTo>
                  <a:cubicBezTo>
                    <a:pt x="1758" y="160"/>
                    <a:pt x="1575" y="1"/>
                    <a:pt x="1347" y="1"/>
                  </a:cubicBezTo>
                  <a:close/>
                </a:path>
              </a:pathLst>
            </a:custGeom>
            <a:solidFill>
              <a:srgbClr val="74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3" name="Google Shape;2183;p16"/>
            <p:cNvSpPr/>
            <p:nvPr/>
          </p:nvSpPr>
          <p:spPr>
            <a:xfrm>
              <a:off x="8688300" y="2180288"/>
              <a:ext cx="43950" cy="217450"/>
            </a:xfrm>
            <a:custGeom>
              <a:avLst/>
              <a:gdLst/>
              <a:ahLst/>
              <a:cxnLst/>
              <a:rect l="l" t="t" r="r" b="b"/>
              <a:pathLst>
                <a:path w="1758" h="8698" extrusionOk="0">
                  <a:moveTo>
                    <a:pt x="411" y="1"/>
                  </a:moveTo>
                  <a:cubicBezTo>
                    <a:pt x="183" y="1"/>
                    <a:pt x="0" y="161"/>
                    <a:pt x="0" y="389"/>
                  </a:cubicBezTo>
                  <a:lnTo>
                    <a:pt x="0" y="8286"/>
                  </a:lnTo>
                  <a:cubicBezTo>
                    <a:pt x="0" y="8515"/>
                    <a:pt x="183" y="8697"/>
                    <a:pt x="411" y="8697"/>
                  </a:cubicBezTo>
                  <a:lnTo>
                    <a:pt x="1347" y="8697"/>
                  </a:lnTo>
                  <a:cubicBezTo>
                    <a:pt x="1575" y="8697"/>
                    <a:pt x="1758" y="8515"/>
                    <a:pt x="1758" y="8286"/>
                  </a:cubicBezTo>
                  <a:lnTo>
                    <a:pt x="1758" y="389"/>
                  </a:lnTo>
                  <a:cubicBezTo>
                    <a:pt x="1758" y="161"/>
                    <a:pt x="1575" y="1"/>
                    <a:pt x="1347" y="1"/>
                  </a:cubicBezTo>
                  <a:close/>
                </a:path>
              </a:pathLst>
            </a:custGeom>
            <a:solidFill>
              <a:srgbClr val="74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4" name="Google Shape;2184;p16"/>
            <p:cNvSpPr/>
            <p:nvPr/>
          </p:nvSpPr>
          <p:spPr>
            <a:xfrm>
              <a:off x="8689450" y="2200838"/>
              <a:ext cx="42800" cy="42250"/>
            </a:xfrm>
            <a:custGeom>
              <a:avLst/>
              <a:gdLst/>
              <a:ahLst/>
              <a:cxnLst/>
              <a:rect l="l" t="t" r="r" b="b"/>
              <a:pathLst>
                <a:path w="1712" h="1690" extrusionOk="0">
                  <a:moveTo>
                    <a:pt x="867" y="0"/>
                  </a:moveTo>
                  <a:cubicBezTo>
                    <a:pt x="411" y="0"/>
                    <a:pt x="0" y="388"/>
                    <a:pt x="23" y="845"/>
                  </a:cubicBezTo>
                  <a:cubicBezTo>
                    <a:pt x="46" y="1301"/>
                    <a:pt x="388" y="1690"/>
                    <a:pt x="867" y="1690"/>
                  </a:cubicBezTo>
                  <a:cubicBezTo>
                    <a:pt x="1301" y="1690"/>
                    <a:pt x="1712" y="1301"/>
                    <a:pt x="1689" y="845"/>
                  </a:cubicBezTo>
                  <a:cubicBezTo>
                    <a:pt x="1689" y="388"/>
                    <a:pt x="1324" y="0"/>
                    <a:pt x="8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5" name="Google Shape;2185;p16"/>
            <p:cNvSpPr/>
            <p:nvPr/>
          </p:nvSpPr>
          <p:spPr>
            <a:xfrm>
              <a:off x="8687150" y="591663"/>
              <a:ext cx="47400" cy="46800"/>
            </a:xfrm>
            <a:custGeom>
              <a:avLst/>
              <a:gdLst/>
              <a:ahLst/>
              <a:cxnLst/>
              <a:rect l="l" t="t" r="r" b="b"/>
              <a:pathLst>
                <a:path w="1896" h="1872" extrusionOk="0">
                  <a:moveTo>
                    <a:pt x="959" y="0"/>
                  </a:moveTo>
                  <a:cubicBezTo>
                    <a:pt x="457" y="0"/>
                    <a:pt x="1" y="434"/>
                    <a:pt x="24" y="936"/>
                  </a:cubicBezTo>
                  <a:cubicBezTo>
                    <a:pt x="46" y="1438"/>
                    <a:pt x="434" y="1872"/>
                    <a:pt x="959" y="1872"/>
                  </a:cubicBezTo>
                  <a:cubicBezTo>
                    <a:pt x="1439" y="1872"/>
                    <a:pt x="1895" y="1438"/>
                    <a:pt x="1872" y="936"/>
                  </a:cubicBezTo>
                  <a:cubicBezTo>
                    <a:pt x="1850" y="434"/>
                    <a:pt x="1462" y="0"/>
                    <a:pt x="9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6" name="Google Shape;2186;p16"/>
            <p:cNvSpPr/>
            <p:nvPr/>
          </p:nvSpPr>
          <p:spPr>
            <a:xfrm>
              <a:off x="7778150" y="488288"/>
              <a:ext cx="70200" cy="313175"/>
            </a:xfrm>
            <a:custGeom>
              <a:avLst/>
              <a:gdLst/>
              <a:ahLst/>
              <a:cxnLst/>
              <a:rect l="l" t="t" r="r" b="b"/>
              <a:pathLst>
                <a:path w="2808" h="12527" extrusionOk="0">
                  <a:moveTo>
                    <a:pt x="1545" y="1"/>
                  </a:moveTo>
                  <a:cubicBezTo>
                    <a:pt x="914" y="1"/>
                    <a:pt x="274" y="395"/>
                    <a:pt x="274" y="1191"/>
                  </a:cubicBezTo>
                  <a:cubicBezTo>
                    <a:pt x="251" y="3245"/>
                    <a:pt x="251" y="5276"/>
                    <a:pt x="228" y="7331"/>
                  </a:cubicBezTo>
                  <a:cubicBezTo>
                    <a:pt x="228" y="8997"/>
                    <a:pt x="0" y="10732"/>
                    <a:pt x="730" y="12261"/>
                  </a:cubicBezTo>
                  <a:cubicBezTo>
                    <a:pt x="809" y="12441"/>
                    <a:pt x="982" y="12526"/>
                    <a:pt x="1158" y="12526"/>
                  </a:cubicBezTo>
                  <a:cubicBezTo>
                    <a:pt x="1341" y="12526"/>
                    <a:pt x="1528" y="12435"/>
                    <a:pt x="1621" y="12261"/>
                  </a:cubicBezTo>
                  <a:cubicBezTo>
                    <a:pt x="2442" y="10777"/>
                    <a:pt x="2305" y="8997"/>
                    <a:pt x="2420" y="7331"/>
                  </a:cubicBezTo>
                  <a:cubicBezTo>
                    <a:pt x="2534" y="5276"/>
                    <a:pt x="2648" y="3245"/>
                    <a:pt x="2762" y="1191"/>
                  </a:cubicBezTo>
                  <a:cubicBezTo>
                    <a:pt x="2808" y="400"/>
                    <a:pt x="2181" y="1"/>
                    <a:pt x="1545" y="1"/>
                  </a:cubicBezTo>
                  <a:close/>
                </a:path>
              </a:pathLst>
            </a:custGeom>
            <a:solidFill>
              <a:srgbClr val="FFFFFF">
                <a:alpha val="45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7" name="Google Shape;2187;p16"/>
            <p:cNvSpPr/>
            <p:nvPr/>
          </p:nvSpPr>
          <p:spPr>
            <a:xfrm>
              <a:off x="7753025" y="2615113"/>
              <a:ext cx="957550" cy="2087975"/>
            </a:xfrm>
            <a:custGeom>
              <a:avLst/>
              <a:gdLst/>
              <a:ahLst/>
              <a:cxnLst/>
              <a:rect l="l" t="t" r="r" b="b"/>
              <a:pathLst>
                <a:path w="38302" h="83519" extrusionOk="0">
                  <a:moveTo>
                    <a:pt x="297" y="1"/>
                  </a:moveTo>
                  <a:cubicBezTo>
                    <a:pt x="138" y="1"/>
                    <a:pt x="1" y="115"/>
                    <a:pt x="1" y="274"/>
                  </a:cubicBezTo>
                  <a:lnTo>
                    <a:pt x="1" y="83244"/>
                  </a:lnTo>
                  <a:cubicBezTo>
                    <a:pt x="1" y="83404"/>
                    <a:pt x="138" y="83518"/>
                    <a:pt x="297" y="83518"/>
                  </a:cubicBezTo>
                  <a:lnTo>
                    <a:pt x="38005" y="83518"/>
                  </a:lnTo>
                  <a:cubicBezTo>
                    <a:pt x="38165" y="83518"/>
                    <a:pt x="38302" y="83404"/>
                    <a:pt x="38302" y="83244"/>
                  </a:cubicBezTo>
                  <a:lnTo>
                    <a:pt x="38302" y="274"/>
                  </a:lnTo>
                  <a:cubicBezTo>
                    <a:pt x="38302" y="115"/>
                    <a:pt x="38165" y="1"/>
                    <a:pt x="38005" y="1"/>
                  </a:cubicBezTo>
                  <a:close/>
                </a:path>
              </a:pathLst>
            </a:custGeom>
            <a:solidFill>
              <a:srgbClr val="D5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8" name="Google Shape;2188;p16"/>
            <p:cNvSpPr/>
            <p:nvPr/>
          </p:nvSpPr>
          <p:spPr>
            <a:xfrm>
              <a:off x="7971025" y="3006563"/>
              <a:ext cx="521575" cy="87325"/>
            </a:xfrm>
            <a:custGeom>
              <a:avLst/>
              <a:gdLst/>
              <a:ahLst/>
              <a:cxnLst/>
              <a:rect l="l" t="t" r="r" b="b"/>
              <a:pathLst>
                <a:path w="20863" h="3493" fill="none" extrusionOk="0">
                  <a:moveTo>
                    <a:pt x="17461" y="1"/>
                  </a:moveTo>
                  <a:cubicBezTo>
                    <a:pt x="19333" y="1"/>
                    <a:pt x="20862" y="1530"/>
                    <a:pt x="20862" y="3425"/>
                  </a:cubicBezTo>
                  <a:lnTo>
                    <a:pt x="20862" y="3493"/>
                  </a:lnTo>
                  <a:lnTo>
                    <a:pt x="0" y="3493"/>
                  </a:lnTo>
                  <a:lnTo>
                    <a:pt x="0" y="3425"/>
                  </a:lnTo>
                  <a:cubicBezTo>
                    <a:pt x="0" y="1530"/>
                    <a:pt x="1529" y="1"/>
                    <a:pt x="3401" y="1"/>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9" name="Google Shape;2189;p16"/>
            <p:cNvSpPr/>
            <p:nvPr/>
          </p:nvSpPr>
          <p:spPr>
            <a:xfrm>
              <a:off x="7753025" y="2774313"/>
              <a:ext cx="957550" cy="1928775"/>
            </a:xfrm>
            <a:custGeom>
              <a:avLst/>
              <a:gdLst/>
              <a:ahLst/>
              <a:cxnLst/>
              <a:rect l="l" t="t" r="r" b="b"/>
              <a:pathLst>
                <a:path w="38302" h="77151" extrusionOk="0">
                  <a:moveTo>
                    <a:pt x="38302" y="1"/>
                  </a:moveTo>
                  <a:cubicBezTo>
                    <a:pt x="37046" y="2694"/>
                    <a:pt x="35814" y="5410"/>
                    <a:pt x="34421" y="8058"/>
                  </a:cubicBezTo>
                  <a:cubicBezTo>
                    <a:pt x="31545" y="13605"/>
                    <a:pt x="28190" y="18946"/>
                    <a:pt x="24127" y="23716"/>
                  </a:cubicBezTo>
                  <a:cubicBezTo>
                    <a:pt x="22118" y="26113"/>
                    <a:pt x="19904" y="28327"/>
                    <a:pt x="17531" y="30358"/>
                  </a:cubicBezTo>
                  <a:cubicBezTo>
                    <a:pt x="15408" y="32207"/>
                    <a:pt x="13034" y="33828"/>
                    <a:pt x="10455" y="34969"/>
                  </a:cubicBezTo>
                  <a:cubicBezTo>
                    <a:pt x="9199" y="35517"/>
                    <a:pt x="7898" y="35973"/>
                    <a:pt x="6574" y="36316"/>
                  </a:cubicBezTo>
                  <a:cubicBezTo>
                    <a:pt x="6095" y="36453"/>
                    <a:pt x="5547" y="36430"/>
                    <a:pt x="5091" y="36567"/>
                  </a:cubicBezTo>
                  <a:cubicBezTo>
                    <a:pt x="4589" y="36727"/>
                    <a:pt x="4155" y="37411"/>
                    <a:pt x="3904" y="37822"/>
                  </a:cubicBezTo>
                  <a:cubicBezTo>
                    <a:pt x="2808" y="39625"/>
                    <a:pt x="2626" y="41840"/>
                    <a:pt x="1393" y="43551"/>
                  </a:cubicBezTo>
                  <a:cubicBezTo>
                    <a:pt x="982" y="44122"/>
                    <a:pt x="526" y="44716"/>
                    <a:pt x="1" y="45263"/>
                  </a:cubicBezTo>
                  <a:lnTo>
                    <a:pt x="1" y="76876"/>
                  </a:lnTo>
                  <a:cubicBezTo>
                    <a:pt x="1" y="77036"/>
                    <a:pt x="138" y="77150"/>
                    <a:pt x="297" y="77150"/>
                  </a:cubicBezTo>
                  <a:lnTo>
                    <a:pt x="38005" y="77150"/>
                  </a:lnTo>
                  <a:cubicBezTo>
                    <a:pt x="38165" y="77150"/>
                    <a:pt x="38302" y="77036"/>
                    <a:pt x="38302" y="76876"/>
                  </a:cubicBezTo>
                  <a:lnTo>
                    <a:pt x="38302" y="1"/>
                  </a:lnTo>
                  <a:close/>
                </a:path>
              </a:pathLst>
            </a:custGeom>
            <a:solidFill>
              <a:srgbClr val="BAC8C8">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0" name="Google Shape;2190;p16"/>
            <p:cNvSpPr/>
            <p:nvPr/>
          </p:nvSpPr>
          <p:spPr>
            <a:xfrm>
              <a:off x="8057750" y="2724113"/>
              <a:ext cx="348100" cy="86750"/>
            </a:xfrm>
            <a:custGeom>
              <a:avLst/>
              <a:gdLst/>
              <a:ahLst/>
              <a:cxnLst/>
              <a:rect l="l" t="t" r="r" b="b"/>
              <a:pathLst>
                <a:path w="13924" h="3470" extrusionOk="0">
                  <a:moveTo>
                    <a:pt x="274" y="0"/>
                  </a:moveTo>
                  <a:cubicBezTo>
                    <a:pt x="137" y="0"/>
                    <a:pt x="0" y="114"/>
                    <a:pt x="0" y="274"/>
                  </a:cubicBezTo>
                  <a:lnTo>
                    <a:pt x="0" y="3196"/>
                  </a:lnTo>
                  <a:cubicBezTo>
                    <a:pt x="0" y="3356"/>
                    <a:pt x="137" y="3470"/>
                    <a:pt x="274" y="3470"/>
                  </a:cubicBezTo>
                  <a:lnTo>
                    <a:pt x="13650" y="3470"/>
                  </a:lnTo>
                  <a:cubicBezTo>
                    <a:pt x="13787" y="3470"/>
                    <a:pt x="13924" y="3356"/>
                    <a:pt x="13924" y="3196"/>
                  </a:cubicBezTo>
                  <a:lnTo>
                    <a:pt x="13924" y="274"/>
                  </a:lnTo>
                  <a:cubicBezTo>
                    <a:pt x="13924" y="114"/>
                    <a:pt x="13787" y="0"/>
                    <a:pt x="136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1" name="Google Shape;2191;p16"/>
            <p:cNvSpPr/>
            <p:nvPr/>
          </p:nvSpPr>
          <p:spPr>
            <a:xfrm>
              <a:off x="8688300" y="2745788"/>
              <a:ext cx="43950" cy="217425"/>
            </a:xfrm>
            <a:custGeom>
              <a:avLst/>
              <a:gdLst/>
              <a:ahLst/>
              <a:cxnLst/>
              <a:rect l="l" t="t" r="r" b="b"/>
              <a:pathLst>
                <a:path w="1758" h="8697" extrusionOk="0">
                  <a:moveTo>
                    <a:pt x="411" y="1"/>
                  </a:moveTo>
                  <a:cubicBezTo>
                    <a:pt x="183" y="1"/>
                    <a:pt x="0" y="160"/>
                    <a:pt x="0" y="389"/>
                  </a:cubicBezTo>
                  <a:lnTo>
                    <a:pt x="0" y="8309"/>
                  </a:lnTo>
                  <a:cubicBezTo>
                    <a:pt x="0" y="8514"/>
                    <a:pt x="183" y="8697"/>
                    <a:pt x="411" y="8697"/>
                  </a:cubicBezTo>
                  <a:lnTo>
                    <a:pt x="1347" y="8697"/>
                  </a:lnTo>
                  <a:cubicBezTo>
                    <a:pt x="1575" y="8697"/>
                    <a:pt x="1758" y="8514"/>
                    <a:pt x="1758" y="8309"/>
                  </a:cubicBezTo>
                  <a:lnTo>
                    <a:pt x="1758" y="389"/>
                  </a:lnTo>
                  <a:cubicBezTo>
                    <a:pt x="1758" y="160"/>
                    <a:pt x="1575" y="1"/>
                    <a:pt x="1347" y="1"/>
                  </a:cubicBezTo>
                  <a:close/>
                </a:path>
              </a:pathLst>
            </a:custGeom>
            <a:solidFill>
              <a:srgbClr val="74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2" name="Google Shape;2192;p16"/>
            <p:cNvSpPr/>
            <p:nvPr/>
          </p:nvSpPr>
          <p:spPr>
            <a:xfrm>
              <a:off x="8687150" y="2766913"/>
              <a:ext cx="47400" cy="46800"/>
            </a:xfrm>
            <a:custGeom>
              <a:avLst/>
              <a:gdLst/>
              <a:ahLst/>
              <a:cxnLst/>
              <a:rect l="l" t="t" r="r" b="b"/>
              <a:pathLst>
                <a:path w="1896" h="1872" extrusionOk="0">
                  <a:moveTo>
                    <a:pt x="959" y="0"/>
                  </a:moveTo>
                  <a:cubicBezTo>
                    <a:pt x="457" y="0"/>
                    <a:pt x="1" y="434"/>
                    <a:pt x="24" y="936"/>
                  </a:cubicBezTo>
                  <a:cubicBezTo>
                    <a:pt x="46" y="1438"/>
                    <a:pt x="434" y="1872"/>
                    <a:pt x="959" y="1872"/>
                  </a:cubicBezTo>
                  <a:cubicBezTo>
                    <a:pt x="1439" y="1872"/>
                    <a:pt x="1895" y="1438"/>
                    <a:pt x="1872" y="936"/>
                  </a:cubicBezTo>
                  <a:cubicBezTo>
                    <a:pt x="1850" y="434"/>
                    <a:pt x="1462" y="0"/>
                    <a:pt x="9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3" name="Google Shape;2193;p16"/>
            <p:cNvSpPr/>
            <p:nvPr/>
          </p:nvSpPr>
          <p:spPr>
            <a:xfrm>
              <a:off x="7778150" y="2663538"/>
              <a:ext cx="70200" cy="312950"/>
            </a:xfrm>
            <a:custGeom>
              <a:avLst/>
              <a:gdLst/>
              <a:ahLst/>
              <a:cxnLst/>
              <a:rect l="l" t="t" r="r" b="b"/>
              <a:pathLst>
                <a:path w="2808" h="12518" extrusionOk="0">
                  <a:moveTo>
                    <a:pt x="1545" y="1"/>
                  </a:moveTo>
                  <a:cubicBezTo>
                    <a:pt x="914" y="1"/>
                    <a:pt x="274" y="395"/>
                    <a:pt x="274" y="1191"/>
                  </a:cubicBezTo>
                  <a:cubicBezTo>
                    <a:pt x="251" y="3245"/>
                    <a:pt x="251" y="5276"/>
                    <a:pt x="228" y="7331"/>
                  </a:cubicBezTo>
                  <a:cubicBezTo>
                    <a:pt x="228" y="8997"/>
                    <a:pt x="0" y="10709"/>
                    <a:pt x="730" y="12261"/>
                  </a:cubicBezTo>
                  <a:cubicBezTo>
                    <a:pt x="808" y="12437"/>
                    <a:pt x="976" y="12518"/>
                    <a:pt x="1149" y="12518"/>
                  </a:cubicBezTo>
                  <a:cubicBezTo>
                    <a:pt x="1335" y="12518"/>
                    <a:pt x="1526" y="12426"/>
                    <a:pt x="1621" y="12261"/>
                  </a:cubicBezTo>
                  <a:cubicBezTo>
                    <a:pt x="2442" y="10777"/>
                    <a:pt x="2305" y="8997"/>
                    <a:pt x="2420" y="7331"/>
                  </a:cubicBezTo>
                  <a:cubicBezTo>
                    <a:pt x="2534" y="5276"/>
                    <a:pt x="2648" y="3245"/>
                    <a:pt x="2762" y="1191"/>
                  </a:cubicBezTo>
                  <a:cubicBezTo>
                    <a:pt x="2808" y="400"/>
                    <a:pt x="2181" y="1"/>
                    <a:pt x="1545" y="1"/>
                  </a:cubicBezTo>
                  <a:close/>
                </a:path>
              </a:pathLst>
            </a:custGeom>
            <a:solidFill>
              <a:srgbClr val="FFFFFF">
                <a:alpha val="45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4" name="Google Shape;2194;p16"/>
            <p:cNvSpPr/>
            <p:nvPr/>
          </p:nvSpPr>
          <p:spPr>
            <a:xfrm>
              <a:off x="6800075" y="1648463"/>
              <a:ext cx="80475" cy="162075"/>
            </a:xfrm>
            <a:custGeom>
              <a:avLst/>
              <a:gdLst/>
              <a:ahLst/>
              <a:cxnLst/>
              <a:rect l="l" t="t" r="r" b="b"/>
              <a:pathLst>
                <a:path w="3219" h="6483" extrusionOk="0">
                  <a:moveTo>
                    <a:pt x="3219" y="1"/>
                  </a:moveTo>
                  <a:lnTo>
                    <a:pt x="3219" y="1"/>
                  </a:lnTo>
                  <a:cubicBezTo>
                    <a:pt x="2740" y="1073"/>
                    <a:pt x="2351" y="2260"/>
                    <a:pt x="1507" y="3128"/>
                  </a:cubicBezTo>
                  <a:cubicBezTo>
                    <a:pt x="1187" y="3432"/>
                    <a:pt x="827" y="3604"/>
                    <a:pt x="487" y="3604"/>
                  </a:cubicBezTo>
                  <a:cubicBezTo>
                    <a:pt x="317" y="3604"/>
                    <a:pt x="153" y="3561"/>
                    <a:pt x="0" y="3470"/>
                  </a:cubicBezTo>
                  <a:lnTo>
                    <a:pt x="0" y="3470"/>
                  </a:lnTo>
                  <a:lnTo>
                    <a:pt x="46" y="6141"/>
                  </a:lnTo>
                  <a:cubicBezTo>
                    <a:pt x="46" y="6323"/>
                    <a:pt x="206" y="6483"/>
                    <a:pt x="389" y="6483"/>
                  </a:cubicBezTo>
                  <a:lnTo>
                    <a:pt x="2785" y="6483"/>
                  </a:lnTo>
                  <a:cubicBezTo>
                    <a:pt x="2968" y="6483"/>
                    <a:pt x="3128" y="6323"/>
                    <a:pt x="3128" y="6141"/>
                  </a:cubicBezTo>
                  <a:lnTo>
                    <a:pt x="3219" y="1"/>
                  </a:lnTo>
                  <a:close/>
                </a:path>
              </a:pathLst>
            </a:custGeom>
            <a:solidFill>
              <a:srgbClr val="748181">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5" name="Google Shape;2195;p16"/>
            <p:cNvSpPr/>
            <p:nvPr/>
          </p:nvSpPr>
          <p:spPr>
            <a:xfrm>
              <a:off x="7844325" y="1648463"/>
              <a:ext cx="80500" cy="162075"/>
            </a:xfrm>
            <a:custGeom>
              <a:avLst/>
              <a:gdLst/>
              <a:ahLst/>
              <a:cxnLst/>
              <a:rect l="l" t="t" r="r" b="b"/>
              <a:pathLst>
                <a:path w="3220" h="6483" extrusionOk="0">
                  <a:moveTo>
                    <a:pt x="3219" y="1"/>
                  </a:moveTo>
                  <a:lnTo>
                    <a:pt x="3219" y="1"/>
                  </a:lnTo>
                  <a:cubicBezTo>
                    <a:pt x="2717" y="1073"/>
                    <a:pt x="2329" y="2260"/>
                    <a:pt x="1507" y="3128"/>
                  </a:cubicBezTo>
                  <a:cubicBezTo>
                    <a:pt x="1188" y="3432"/>
                    <a:pt x="828" y="3604"/>
                    <a:pt x="488" y="3604"/>
                  </a:cubicBezTo>
                  <a:cubicBezTo>
                    <a:pt x="318" y="3604"/>
                    <a:pt x="153" y="3561"/>
                    <a:pt x="1" y="3470"/>
                  </a:cubicBezTo>
                  <a:lnTo>
                    <a:pt x="1" y="3470"/>
                  </a:lnTo>
                  <a:lnTo>
                    <a:pt x="46" y="6141"/>
                  </a:lnTo>
                  <a:cubicBezTo>
                    <a:pt x="46" y="6323"/>
                    <a:pt x="183" y="6483"/>
                    <a:pt x="389" y="6483"/>
                  </a:cubicBezTo>
                  <a:lnTo>
                    <a:pt x="2785" y="6483"/>
                  </a:lnTo>
                  <a:cubicBezTo>
                    <a:pt x="2968" y="6483"/>
                    <a:pt x="3105" y="6323"/>
                    <a:pt x="3105" y="6141"/>
                  </a:cubicBezTo>
                  <a:lnTo>
                    <a:pt x="3219" y="1"/>
                  </a:lnTo>
                  <a:close/>
                </a:path>
              </a:pathLst>
            </a:custGeom>
            <a:solidFill>
              <a:srgbClr val="748181">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6" name="Google Shape;2196;p16"/>
            <p:cNvSpPr/>
            <p:nvPr/>
          </p:nvSpPr>
          <p:spPr>
            <a:xfrm>
              <a:off x="6796650" y="1598063"/>
              <a:ext cx="59750" cy="106750"/>
            </a:xfrm>
            <a:custGeom>
              <a:avLst/>
              <a:gdLst/>
              <a:ahLst/>
              <a:cxnLst/>
              <a:rect l="l" t="t" r="r" b="b"/>
              <a:pathLst>
                <a:path w="2390" h="4270" extrusionOk="0">
                  <a:moveTo>
                    <a:pt x="1178" y="1"/>
                  </a:moveTo>
                  <a:cubicBezTo>
                    <a:pt x="707" y="1"/>
                    <a:pt x="248" y="252"/>
                    <a:pt x="137" y="807"/>
                  </a:cubicBezTo>
                  <a:cubicBezTo>
                    <a:pt x="1" y="1446"/>
                    <a:pt x="115" y="2085"/>
                    <a:pt x="183" y="2724"/>
                  </a:cubicBezTo>
                  <a:cubicBezTo>
                    <a:pt x="229" y="3272"/>
                    <a:pt x="206" y="3774"/>
                    <a:pt x="640" y="4162"/>
                  </a:cubicBezTo>
                  <a:cubicBezTo>
                    <a:pt x="711" y="4233"/>
                    <a:pt x="800" y="4269"/>
                    <a:pt x="890" y="4269"/>
                  </a:cubicBezTo>
                  <a:cubicBezTo>
                    <a:pt x="945" y="4269"/>
                    <a:pt x="999" y="4256"/>
                    <a:pt x="1050" y="4231"/>
                  </a:cubicBezTo>
                  <a:cubicBezTo>
                    <a:pt x="1553" y="3934"/>
                    <a:pt x="1644" y="3477"/>
                    <a:pt x="1827" y="2952"/>
                  </a:cubicBezTo>
                  <a:cubicBezTo>
                    <a:pt x="2055" y="2359"/>
                    <a:pt x="2329" y="1743"/>
                    <a:pt x="2352" y="1104"/>
                  </a:cubicBezTo>
                  <a:cubicBezTo>
                    <a:pt x="2390" y="403"/>
                    <a:pt x="1773" y="1"/>
                    <a:pt x="11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7" name="Google Shape;2197;p16"/>
            <p:cNvSpPr/>
            <p:nvPr/>
          </p:nvSpPr>
          <p:spPr>
            <a:xfrm>
              <a:off x="7840900" y="1598063"/>
              <a:ext cx="59450" cy="106750"/>
            </a:xfrm>
            <a:custGeom>
              <a:avLst/>
              <a:gdLst/>
              <a:ahLst/>
              <a:cxnLst/>
              <a:rect l="l" t="t" r="r" b="b"/>
              <a:pathLst>
                <a:path w="2378" h="4270" extrusionOk="0">
                  <a:moveTo>
                    <a:pt x="1171" y="1"/>
                  </a:moveTo>
                  <a:cubicBezTo>
                    <a:pt x="703" y="1"/>
                    <a:pt x="249" y="252"/>
                    <a:pt x="138" y="807"/>
                  </a:cubicBezTo>
                  <a:cubicBezTo>
                    <a:pt x="1" y="1446"/>
                    <a:pt x="115" y="2085"/>
                    <a:pt x="183" y="2724"/>
                  </a:cubicBezTo>
                  <a:cubicBezTo>
                    <a:pt x="229" y="3272"/>
                    <a:pt x="206" y="3774"/>
                    <a:pt x="617" y="4162"/>
                  </a:cubicBezTo>
                  <a:cubicBezTo>
                    <a:pt x="688" y="4233"/>
                    <a:pt x="787" y="4269"/>
                    <a:pt x="883" y="4269"/>
                  </a:cubicBezTo>
                  <a:cubicBezTo>
                    <a:pt x="942" y="4269"/>
                    <a:pt x="999" y="4256"/>
                    <a:pt x="1051" y="4231"/>
                  </a:cubicBezTo>
                  <a:cubicBezTo>
                    <a:pt x="1553" y="3934"/>
                    <a:pt x="1644" y="3477"/>
                    <a:pt x="1827" y="2952"/>
                  </a:cubicBezTo>
                  <a:cubicBezTo>
                    <a:pt x="2032" y="2359"/>
                    <a:pt x="2329" y="1743"/>
                    <a:pt x="2352" y="1104"/>
                  </a:cubicBezTo>
                  <a:cubicBezTo>
                    <a:pt x="2377" y="403"/>
                    <a:pt x="1763" y="1"/>
                    <a:pt x="11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8" name="Google Shape;2198;p16"/>
            <p:cNvSpPr/>
            <p:nvPr/>
          </p:nvSpPr>
          <p:spPr>
            <a:xfrm>
              <a:off x="7644600" y="621888"/>
              <a:ext cx="43400" cy="166100"/>
            </a:xfrm>
            <a:custGeom>
              <a:avLst/>
              <a:gdLst/>
              <a:ahLst/>
              <a:cxnLst/>
              <a:rect l="l" t="t" r="r" b="b"/>
              <a:pathLst>
                <a:path w="1736" h="6644" extrusionOk="0">
                  <a:moveTo>
                    <a:pt x="1736" y="1"/>
                  </a:moveTo>
                  <a:cubicBezTo>
                    <a:pt x="1325" y="526"/>
                    <a:pt x="914" y="1028"/>
                    <a:pt x="480" y="1553"/>
                  </a:cubicBezTo>
                  <a:cubicBezTo>
                    <a:pt x="320" y="1736"/>
                    <a:pt x="161" y="1918"/>
                    <a:pt x="1" y="2101"/>
                  </a:cubicBezTo>
                  <a:lnTo>
                    <a:pt x="1" y="6255"/>
                  </a:lnTo>
                  <a:cubicBezTo>
                    <a:pt x="1" y="6460"/>
                    <a:pt x="184" y="6643"/>
                    <a:pt x="389" y="6643"/>
                  </a:cubicBezTo>
                  <a:lnTo>
                    <a:pt x="1348" y="6643"/>
                  </a:lnTo>
                  <a:cubicBezTo>
                    <a:pt x="1553" y="6643"/>
                    <a:pt x="1736" y="6460"/>
                    <a:pt x="1736" y="6255"/>
                  </a:cubicBezTo>
                  <a:lnTo>
                    <a:pt x="1736" y="1"/>
                  </a:lnTo>
                  <a:close/>
                </a:path>
              </a:pathLst>
            </a:custGeom>
            <a:solidFill>
              <a:srgbClr val="6063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9" name="Google Shape;2199;p16"/>
            <p:cNvSpPr/>
            <p:nvPr/>
          </p:nvSpPr>
          <p:spPr>
            <a:xfrm>
              <a:off x="7644600" y="2232213"/>
              <a:ext cx="43400" cy="165525"/>
            </a:xfrm>
            <a:custGeom>
              <a:avLst/>
              <a:gdLst/>
              <a:ahLst/>
              <a:cxnLst/>
              <a:rect l="l" t="t" r="r" b="b"/>
              <a:pathLst>
                <a:path w="1736" h="6621" extrusionOk="0">
                  <a:moveTo>
                    <a:pt x="1736" y="1"/>
                  </a:moveTo>
                  <a:cubicBezTo>
                    <a:pt x="1211" y="731"/>
                    <a:pt x="640" y="1439"/>
                    <a:pt x="1" y="2078"/>
                  </a:cubicBezTo>
                  <a:lnTo>
                    <a:pt x="1" y="6209"/>
                  </a:lnTo>
                  <a:cubicBezTo>
                    <a:pt x="1" y="6438"/>
                    <a:pt x="184" y="6620"/>
                    <a:pt x="389" y="6620"/>
                  </a:cubicBezTo>
                  <a:lnTo>
                    <a:pt x="1348" y="6620"/>
                  </a:lnTo>
                  <a:cubicBezTo>
                    <a:pt x="1553" y="6620"/>
                    <a:pt x="1736" y="6438"/>
                    <a:pt x="1736" y="6209"/>
                  </a:cubicBezTo>
                  <a:lnTo>
                    <a:pt x="1736" y="1"/>
                  </a:lnTo>
                  <a:close/>
                </a:path>
              </a:pathLst>
            </a:custGeom>
            <a:solidFill>
              <a:srgbClr val="6063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0" name="Google Shape;2200;p16"/>
            <p:cNvSpPr/>
            <p:nvPr/>
          </p:nvSpPr>
          <p:spPr>
            <a:xfrm>
              <a:off x="7644600" y="2797138"/>
              <a:ext cx="43400" cy="166075"/>
            </a:xfrm>
            <a:custGeom>
              <a:avLst/>
              <a:gdLst/>
              <a:ahLst/>
              <a:cxnLst/>
              <a:rect l="l" t="t" r="r" b="b"/>
              <a:pathLst>
                <a:path w="1736" h="6643" extrusionOk="0">
                  <a:moveTo>
                    <a:pt x="1736" y="1"/>
                  </a:moveTo>
                  <a:cubicBezTo>
                    <a:pt x="1325" y="526"/>
                    <a:pt x="914" y="1028"/>
                    <a:pt x="480" y="1530"/>
                  </a:cubicBezTo>
                  <a:cubicBezTo>
                    <a:pt x="320" y="1736"/>
                    <a:pt x="161" y="1918"/>
                    <a:pt x="1" y="2101"/>
                  </a:cubicBezTo>
                  <a:lnTo>
                    <a:pt x="1" y="6255"/>
                  </a:lnTo>
                  <a:cubicBezTo>
                    <a:pt x="1" y="6460"/>
                    <a:pt x="184" y="6643"/>
                    <a:pt x="389" y="6643"/>
                  </a:cubicBezTo>
                  <a:lnTo>
                    <a:pt x="1348" y="6643"/>
                  </a:lnTo>
                  <a:cubicBezTo>
                    <a:pt x="1553" y="6643"/>
                    <a:pt x="1736" y="6460"/>
                    <a:pt x="1736" y="6255"/>
                  </a:cubicBezTo>
                  <a:lnTo>
                    <a:pt x="1736" y="1"/>
                  </a:lnTo>
                  <a:close/>
                </a:path>
              </a:pathLst>
            </a:custGeom>
            <a:solidFill>
              <a:srgbClr val="6063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1" name="Google Shape;2201;p16"/>
            <p:cNvSpPr/>
            <p:nvPr/>
          </p:nvSpPr>
          <p:spPr>
            <a:xfrm>
              <a:off x="8688875" y="621888"/>
              <a:ext cx="43375" cy="166100"/>
            </a:xfrm>
            <a:custGeom>
              <a:avLst/>
              <a:gdLst/>
              <a:ahLst/>
              <a:cxnLst/>
              <a:rect l="l" t="t" r="r" b="b"/>
              <a:pathLst>
                <a:path w="1735" h="6644" extrusionOk="0">
                  <a:moveTo>
                    <a:pt x="1735" y="1"/>
                  </a:moveTo>
                  <a:cubicBezTo>
                    <a:pt x="1301" y="526"/>
                    <a:pt x="890" y="1028"/>
                    <a:pt x="480" y="1553"/>
                  </a:cubicBezTo>
                  <a:cubicBezTo>
                    <a:pt x="320" y="1736"/>
                    <a:pt x="160" y="1918"/>
                    <a:pt x="0" y="2101"/>
                  </a:cubicBezTo>
                  <a:lnTo>
                    <a:pt x="0" y="6255"/>
                  </a:lnTo>
                  <a:cubicBezTo>
                    <a:pt x="0" y="6460"/>
                    <a:pt x="160" y="6643"/>
                    <a:pt x="388" y="6643"/>
                  </a:cubicBezTo>
                  <a:lnTo>
                    <a:pt x="1347" y="6643"/>
                  </a:lnTo>
                  <a:cubicBezTo>
                    <a:pt x="1552" y="6643"/>
                    <a:pt x="1735" y="6460"/>
                    <a:pt x="1735" y="6255"/>
                  </a:cubicBezTo>
                  <a:lnTo>
                    <a:pt x="1735" y="1"/>
                  </a:lnTo>
                  <a:close/>
                </a:path>
              </a:pathLst>
            </a:custGeom>
            <a:solidFill>
              <a:srgbClr val="6063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2" name="Google Shape;2202;p16"/>
            <p:cNvSpPr/>
            <p:nvPr/>
          </p:nvSpPr>
          <p:spPr>
            <a:xfrm>
              <a:off x="8688300" y="2232213"/>
              <a:ext cx="43950" cy="165525"/>
            </a:xfrm>
            <a:custGeom>
              <a:avLst/>
              <a:gdLst/>
              <a:ahLst/>
              <a:cxnLst/>
              <a:rect l="l" t="t" r="r" b="b"/>
              <a:pathLst>
                <a:path w="1758" h="6621" extrusionOk="0">
                  <a:moveTo>
                    <a:pt x="1758" y="1"/>
                  </a:moveTo>
                  <a:cubicBezTo>
                    <a:pt x="1210" y="731"/>
                    <a:pt x="640" y="1439"/>
                    <a:pt x="0" y="2078"/>
                  </a:cubicBezTo>
                  <a:lnTo>
                    <a:pt x="0" y="6209"/>
                  </a:lnTo>
                  <a:cubicBezTo>
                    <a:pt x="0" y="6438"/>
                    <a:pt x="183" y="6620"/>
                    <a:pt x="411" y="6620"/>
                  </a:cubicBezTo>
                  <a:lnTo>
                    <a:pt x="1347" y="6620"/>
                  </a:lnTo>
                  <a:cubicBezTo>
                    <a:pt x="1575" y="6620"/>
                    <a:pt x="1758" y="6438"/>
                    <a:pt x="1758" y="6209"/>
                  </a:cubicBezTo>
                  <a:lnTo>
                    <a:pt x="1758" y="1"/>
                  </a:lnTo>
                  <a:close/>
                </a:path>
              </a:pathLst>
            </a:custGeom>
            <a:solidFill>
              <a:srgbClr val="6063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3" name="Google Shape;2203;p16"/>
            <p:cNvSpPr/>
            <p:nvPr/>
          </p:nvSpPr>
          <p:spPr>
            <a:xfrm>
              <a:off x="8688875" y="2797138"/>
              <a:ext cx="43375" cy="166075"/>
            </a:xfrm>
            <a:custGeom>
              <a:avLst/>
              <a:gdLst/>
              <a:ahLst/>
              <a:cxnLst/>
              <a:rect l="l" t="t" r="r" b="b"/>
              <a:pathLst>
                <a:path w="1735" h="6643" extrusionOk="0">
                  <a:moveTo>
                    <a:pt x="1735" y="1"/>
                  </a:moveTo>
                  <a:cubicBezTo>
                    <a:pt x="1301" y="526"/>
                    <a:pt x="890" y="1028"/>
                    <a:pt x="480" y="1530"/>
                  </a:cubicBezTo>
                  <a:cubicBezTo>
                    <a:pt x="320" y="1736"/>
                    <a:pt x="160" y="1918"/>
                    <a:pt x="0" y="2101"/>
                  </a:cubicBezTo>
                  <a:lnTo>
                    <a:pt x="0" y="6255"/>
                  </a:lnTo>
                  <a:cubicBezTo>
                    <a:pt x="0" y="6460"/>
                    <a:pt x="160" y="6643"/>
                    <a:pt x="388" y="6643"/>
                  </a:cubicBezTo>
                  <a:lnTo>
                    <a:pt x="1347" y="6643"/>
                  </a:lnTo>
                  <a:cubicBezTo>
                    <a:pt x="1552" y="6643"/>
                    <a:pt x="1735" y="6460"/>
                    <a:pt x="1735" y="6255"/>
                  </a:cubicBezTo>
                  <a:lnTo>
                    <a:pt x="1735" y="1"/>
                  </a:lnTo>
                  <a:close/>
                </a:path>
              </a:pathLst>
            </a:custGeom>
            <a:solidFill>
              <a:srgbClr val="6063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4" name="Google Shape;2204;p16"/>
            <p:cNvSpPr/>
            <p:nvPr/>
          </p:nvSpPr>
          <p:spPr>
            <a:xfrm>
              <a:off x="8688300" y="4407463"/>
              <a:ext cx="43950" cy="165525"/>
            </a:xfrm>
            <a:custGeom>
              <a:avLst/>
              <a:gdLst/>
              <a:ahLst/>
              <a:cxnLst/>
              <a:rect l="l" t="t" r="r" b="b"/>
              <a:pathLst>
                <a:path w="1758" h="6621" extrusionOk="0">
                  <a:moveTo>
                    <a:pt x="1758" y="1"/>
                  </a:moveTo>
                  <a:cubicBezTo>
                    <a:pt x="1210" y="731"/>
                    <a:pt x="640" y="1416"/>
                    <a:pt x="0" y="2078"/>
                  </a:cubicBezTo>
                  <a:lnTo>
                    <a:pt x="0" y="6209"/>
                  </a:lnTo>
                  <a:cubicBezTo>
                    <a:pt x="0" y="6437"/>
                    <a:pt x="183" y="6620"/>
                    <a:pt x="411" y="6620"/>
                  </a:cubicBezTo>
                  <a:lnTo>
                    <a:pt x="1347" y="6620"/>
                  </a:lnTo>
                  <a:cubicBezTo>
                    <a:pt x="1575" y="6620"/>
                    <a:pt x="1758" y="6437"/>
                    <a:pt x="1758" y="6209"/>
                  </a:cubicBezTo>
                  <a:lnTo>
                    <a:pt x="1758" y="1"/>
                  </a:lnTo>
                  <a:close/>
                </a:path>
              </a:pathLst>
            </a:custGeom>
            <a:solidFill>
              <a:srgbClr val="6063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5" name="Google Shape;2205;p16"/>
            <p:cNvSpPr/>
            <p:nvPr/>
          </p:nvSpPr>
          <p:spPr>
            <a:xfrm>
              <a:off x="6926475" y="3115563"/>
              <a:ext cx="522150" cy="86750"/>
            </a:xfrm>
            <a:custGeom>
              <a:avLst/>
              <a:gdLst/>
              <a:ahLst/>
              <a:cxnLst/>
              <a:rect l="l" t="t" r="r" b="b"/>
              <a:pathLst>
                <a:path w="20886" h="3470" fill="none" extrusionOk="0">
                  <a:moveTo>
                    <a:pt x="17462" y="0"/>
                  </a:moveTo>
                  <a:cubicBezTo>
                    <a:pt x="19356" y="0"/>
                    <a:pt x="20886" y="1530"/>
                    <a:pt x="20886" y="3401"/>
                  </a:cubicBezTo>
                  <a:lnTo>
                    <a:pt x="20886" y="3470"/>
                  </a:lnTo>
                  <a:lnTo>
                    <a:pt x="0" y="3470"/>
                  </a:lnTo>
                  <a:lnTo>
                    <a:pt x="0" y="3401"/>
                  </a:lnTo>
                  <a:cubicBezTo>
                    <a:pt x="0" y="1530"/>
                    <a:pt x="1530" y="0"/>
                    <a:pt x="3424" y="0"/>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6" name="Google Shape;2206;p16"/>
            <p:cNvSpPr/>
            <p:nvPr/>
          </p:nvSpPr>
          <p:spPr>
            <a:xfrm>
              <a:off x="6926475" y="3223988"/>
              <a:ext cx="522150" cy="87325"/>
            </a:xfrm>
            <a:custGeom>
              <a:avLst/>
              <a:gdLst/>
              <a:ahLst/>
              <a:cxnLst/>
              <a:rect l="l" t="t" r="r" b="b"/>
              <a:pathLst>
                <a:path w="20886" h="3493" fill="none" extrusionOk="0">
                  <a:moveTo>
                    <a:pt x="17462" y="0"/>
                  </a:moveTo>
                  <a:cubicBezTo>
                    <a:pt x="19356" y="0"/>
                    <a:pt x="20886" y="1529"/>
                    <a:pt x="20886" y="3424"/>
                  </a:cubicBezTo>
                  <a:lnTo>
                    <a:pt x="20886" y="3492"/>
                  </a:lnTo>
                  <a:lnTo>
                    <a:pt x="0" y="3492"/>
                  </a:lnTo>
                  <a:lnTo>
                    <a:pt x="0" y="3424"/>
                  </a:lnTo>
                  <a:cubicBezTo>
                    <a:pt x="0" y="1529"/>
                    <a:pt x="1530" y="0"/>
                    <a:pt x="3424" y="0"/>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7" name="Google Shape;2207;p16"/>
            <p:cNvSpPr/>
            <p:nvPr/>
          </p:nvSpPr>
          <p:spPr>
            <a:xfrm>
              <a:off x="7970738" y="3115563"/>
              <a:ext cx="522150" cy="86750"/>
            </a:xfrm>
            <a:custGeom>
              <a:avLst/>
              <a:gdLst/>
              <a:ahLst/>
              <a:cxnLst/>
              <a:rect l="l" t="t" r="r" b="b"/>
              <a:pathLst>
                <a:path w="20886" h="3470" fill="none" extrusionOk="0">
                  <a:moveTo>
                    <a:pt x="17462" y="0"/>
                  </a:moveTo>
                  <a:cubicBezTo>
                    <a:pt x="19356" y="0"/>
                    <a:pt x="20886" y="1530"/>
                    <a:pt x="20886" y="3401"/>
                  </a:cubicBezTo>
                  <a:lnTo>
                    <a:pt x="20886" y="3470"/>
                  </a:lnTo>
                  <a:lnTo>
                    <a:pt x="0" y="3470"/>
                  </a:lnTo>
                  <a:lnTo>
                    <a:pt x="0" y="3401"/>
                  </a:lnTo>
                  <a:cubicBezTo>
                    <a:pt x="0" y="1530"/>
                    <a:pt x="1530" y="0"/>
                    <a:pt x="3424" y="0"/>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8" name="Google Shape;2208;p16"/>
            <p:cNvSpPr/>
            <p:nvPr/>
          </p:nvSpPr>
          <p:spPr>
            <a:xfrm>
              <a:off x="7970738" y="3223988"/>
              <a:ext cx="522150" cy="87325"/>
            </a:xfrm>
            <a:custGeom>
              <a:avLst/>
              <a:gdLst/>
              <a:ahLst/>
              <a:cxnLst/>
              <a:rect l="l" t="t" r="r" b="b"/>
              <a:pathLst>
                <a:path w="20886" h="3493" fill="none" extrusionOk="0">
                  <a:moveTo>
                    <a:pt x="17462" y="0"/>
                  </a:moveTo>
                  <a:cubicBezTo>
                    <a:pt x="19356" y="0"/>
                    <a:pt x="20886" y="1529"/>
                    <a:pt x="20886" y="3424"/>
                  </a:cubicBezTo>
                  <a:lnTo>
                    <a:pt x="20886" y="3492"/>
                  </a:lnTo>
                  <a:lnTo>
                    <a:pt x="0" y="3492"/>
                  </a:lnTo>
                  <a:lnTo>
                    <a:pt x="0" y="3424"/>
                  </a:lnTo>
                  <a:cubicBezTo>
                    <a:pt x="0" y="1529"/>
                    <a:pt x="1530" y="0"/>
                    <a:pt x="3424" y="0"/>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9" name="Google Shape;2209;p16"/>
            <p:cNvSpPr/>
            <p:nvPr/>
          </p:nvSpPr>
          <p:spPr>
            <a:xfrm>
              <a:off x="6926475" y="4268238"/>
              <a:ext cx="522150" cy="86750"/>
            </a:xfrm>
            <a:custGeom>
              <a:avLst/>
              <a:gdLst/>
              <a:ahLst/>
              <a:cxnLst/>
              <a:rect l="l" t="t" r="r" b="b"/>
              <a:pathLst>
                <a:path w="20886" h="3470" fill="none" extrusionOk="0">
                  <a:moveTo>
                    <a:pt x="17462" y="0"/>
                  </a:moveTo>
                  <a:cubicBezTo>
                    <a:pt x="19356" y="0"/>
                    <a:pt x="20886" y="1530"/>
                    <a:pt x="20886" y="3424"/>
                  </a:cubicBezTo>
                  <a:lnTo>
                    <a:pt x="20886" y="3470"/>
                  </a:lnTo>
                  <a:lnTo>
                    <a:pt x="0" y="3470"/>
                  </a:lnTo>
                  <a:lnTo>
                    <a:pt x="0" y="3424"/>
                  </a:lnTo>
                  <a:cubicBezTo>
                    <a:pt x="0" y="1530"/>
                    <a:pt x="1530" y="0"/>
                    <a:pt x="3424" y="0"/>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0" name="Google Shape;2210;p16"/>
            <p:cNvSpPr/>
            <p:nvPr/>
          </p:nvSpPr>
          <p:spPr>
            <a:xfrm>
              <a:off x="6926475" y="4377213"/>
              <a:ext cx="522150" cy="86775"/>
            </a:xfrm>
            <a:custGeom>
              <a:avLst/>
              <a:gdLst/>
              <a:ahLst/>
              <a:cxnLst/>
              <a:rect l="l" t="t" r="r" b="b"/>
              <a:pathLst>
                <a:path w="20886" h="3471" fill="none" extrusionOk="0">
                  <a:moveTo>
                    <a:pt x="17462" y="1"/>
                  </a:moveTo>
                  <a:cubicBezTo>
                    <a:pt x="19356" y="1"/>
                    <a:pt x="20886" y="1530"/>
                    <a:pt x="20886" y="3402"/>
                  </a:cubicBezTo>
                  <a:lnTo>
                    <a:pt x="20886" y="3470"/>
                  </a:lnTo>
                  <a:lnTo>
                    <a:pt x="0" y="3470"/>
                  </a:lnTo>
                  <a:lnTo>
                    <a:pt x="0" y="3402"/>
                  </a:lnTo>
                  <a:cubicBezTo>
                    <a:pt x="0" y="1530"/>
                    <a:pt x="1530" y="1"/>
                    <a:pt x="3424" y="1"/>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1" name="Google Shape;2211;p16"/>
            <p:cNvSpPr/>
            <p:nvPr/>
          </p:nvSpPr>
          <p:spPr>
            <a:xfrm>
              <a:off x="6926475" y="4485638"/>
              <a:ext cx="522150" cy="87350"/>
            </a:xfrm>
            <a:custGeom>
              <a:avLst/>
              <a:gdLst/>
              <a:ahLst/>
              <a:cxnLst/>
              <a:rect l="l" t="t" r="r" b="b"/>
              <a:pathLst>
                <a:path w="20886" h="3494" fill="none" extrusionOk="0">
                  <a:moveTo>
                    <a:pt x="17462" y="1"/>
                  </a:moveTo>
                  <a:cubicBezTo>
                    <a:pt x="19356" y="1"/>
                    <a:pt x="20886" y="1530"/>
                    <a:pt x="20886" y="3425"/>
                  </a:cubicBezTo>
                  <a:lnTo>
                    <a:pt x="20886" y="3493"/>
                  </a:lnTo>
                  <a:lnTo>
                    <a:pt x="0" y="3493"/>
                  </a:lnTo>
                  <a:lnTo>
                    <a:pt x="0" y="3425"/>
                  </a:lnTo>
                  <a:cubicBezTo>
                    <a:pt x="0" y="1530"/>
                    <a:pt x="1530" y="1"/>
                    <a:pt x="3424" y="1"/>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2" name="Google Shape;2212;p16"/>
            <p:cNvGrpSpPr/>
            <p:nvPr/>
          </p:nvGrpSpPr>
          <p:grpSpPr>
            <a:xfrm>
              <a:off x="6796375" y="3659363"/>
              <a:ext cx="86750" cy="325875"/>
              <a:chOff x="5752400" y="3659363"/>
              <a:chExt cx="86750" cy="325875"/>
            </a:xfrm>
          </p:grpSpPr>
          <p:sp>
            <p:nvSpPr>
              <p:cNvPr id="2213" name="Google Shape;2213;p16"/>
              <p:cNvSpPr/>
              <p:nvPr/>
            </p:nvSpPr>
            <p:spPr>
              <a:xfrm>
                <a:off x="5752400" y="3659363"/>
                <a:ext cx="86750" cy="325875"/>
              </a:xfrm>
              <a:custGeom>
                <a:avLst/>
                <a:gdLst/>
                <a:ahLst/>
                <a:cxnLst/>
                <a:rect l="l" t="t" r="r" b="b"/>
                <a:pathLst>
                  <a:path w="3470" h="13035" extrusionOk="0">
                    <a:moveTo>
                      <a:pt x="320" y="1"/>
                    </a:moveTo>
                    <a:cubicBezTo>
                      <a:pt x="137" y="1"/>
                      <a:pt x="0" y="138"/>
                      <a:pt x="0" y="343"/>
                    </a:cubicBezTo>
                    <a:lnTo>
                      <a:pt x="183" y="12714"/>
                    </a:lnTo>
                    <a:cubicBezTo>
                      <a:pt x="183" y="12897"/>
                      <a:pt x="343" y="13034"/>
                      <a:pt x="525" y="13034"/>
                    </a:cubicBezTo>
                    <a:lnTo>
                      <a:pt x="2922" y="13034"/>
                    </a:lnTo>
                    <a:cubicBezTo>
                      <a:pt x="3104" y="13034"/>
                      <a:pt x="3264" y="12897"/>
                      <a:pt x="3264" y="12714"/>
                    </a:cubicBezTo>
                    <a:lnTo>
                      <a:pt x="3470" y="343"/>
                    </a:lnTo>
                    <a:cubicBezTo>
                      <a:pt x="3470" y="138"/>
                      <a:pt x="3310" y="1"/>
                      <a:pt x="3127" y="1"/>
                    </a:cubicBezTo>
                    <a:close/>
                  </a:path>
                </a:pathLst>
              </a:custGeom>
              <a:solidFill>
                <a:srgbClr val="A8B9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4" name="Google Shape;2214;p16"/>
              <p:cNvSpPr/>
              <p:nvPr/>
            </p:nvSpPr>
            <p:spPr>
              <a:xfrm>
                <a:off x="5768375" y="3675338"/>
                <a:ext cx="54225" cy="54250"/>
              </a:xfrm>
              <a:custGeom>
                <a:avLst/>
                <a:gdLst/>
                <a:ahLst/>
                <a:cxnLst/>
                <a:rect l="l" t="t" r="r" b="b"/>
                <a:pathLst>
                  <a:path w="2169" h="2170" extrusionOk="0">
                    <a:moveTo>
                      <a:pt x="1096" y="1"/>
                    </a:moveTo>
                    <a:cubicBezTo>
                      <a:pt x="480" y="1"/>
                      <a:pt x="0" y="480"/>
                      <a:pt x="0" y="1097"/>
                    </a:cubicBezTo>
                    <a:cubicBezTo>
                      <a:pt x="0" y="1690"/>
                      <a:pt x="480" y="2169"/>
                      <a:pt x="1096" y="2169"/>
                    </a:cubicBezTo>
                    <a:cubicBezTo>
                      <a:pt x="1689" y="2169"/>
                      <a:pt x="2169" y="1690"/>
                      <a:pt x="2169" y="1097"/>
                    </a:cubicBezTo>
                    <a:cubicBezTo>
                      <a:pt x="2169" y="480"/>
                      <a:pt x="1689" y="1"/>
                      <a:pt x="1096" y="1"/>
                    </a:cubicBezTo>
                    <a:close/>
                  </a:path>
                </a:pathLst>
              </a:custGeom>
              <a:solidFill>
                <a:srgbClr val="868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5" name="Google Shape;2215;p16"/>
              <p:cNvSpPr/>
              <p:nvPr/>
            </p:nvSpPr>
            <p:spPr>
              <a:xfrm>
                <a:off x="5791200" y="3682763"/>
                <a:ext cx="8575" cy="39400"/>
              </a:xfrm>
              <a:custGeom>
                <a:avLst/>
                <a:gdLst/>
                <a:ahLst/>
                <a:cxnLst/>
                <a:rect l="l" t="t" r="r" b="b"/>
                <a:pathLst>
                  <a:path w="343" h="1576" extrusionOk="0">
                    <a:moveTo>
                      <a:pt x="137" y="1"/>
                    </a:moveTo>
                    <a:cubicBezTo>
                      <a:pt x="69" y="1"/>
                      <a:pt x="0" y="69"/>
                      <a:pt x="0" y="160"/>
                    </a:cubicBezTo>
                    <a:lnTo>
                      <a:pt x="0" y="1439"/>
                    </a:lnTo>
                    <a:cubicBezTo>
                      <a:pt x="0" y="1507"/>
                      <a:pt x="69" y="1576"/>
                      <a:pt x="137" y="1576"/>
                    </a:cubicBezTo>
                    <a:lnTo>
                      <a:pt x="206" y="1576"/>
                    </a:lnTo>
                    <a:cubicBezTo>
                      <a:pt x="274" y="1576"/>
                      <a:pt x="343" y="1507"/>
                      <a:pt x="343" y="1439"/>
                    </a:cubicBezTo>
                    <a:lnTo>
                      <a:pt x="343" y="160"/>
                    </a:lnTo>
                    <a:cubicBezTo>
                      <a:pt x="343" y="69"/>
                      <a:pt x="274" y="1"/>
                      <a:pt x="206" y="1"/>
                    </a:cubicBezTo>
                    <a:close/>
                  </a:path>
                </a:pathLst>
              </a:custGeom>
              <a:solidFill>
                <a:srgbClr val="6063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6" name="Google Shape;2216;p16"/>
              <p:cNvSpPr/>
              <p:nvPr/>
            </p:nvSpPr>
            <p:spPr>
              <a:xfrm>
                <a:off x="5755825" y="3823713"/>
                <a:ext cx="80475" cy="161525"/>
              </a:xfrm>
              <a:custGeom>
                <a:avLst/>
                <a:gdLst/>
                <a:ahLst/>
                <a:cxnLst/>
                <a:rect l="l" t="t" r="r" b="b"/>
                <a:pathLst>
                  <a:path w="3219" h="6461" extrusionOk="0">
                    <a:moveTo>
                      <a:pt x="3219" y="0"/>
                    </a:moveTo>
                    <a:lnTo>
                      <a:pt x="3219" y="0"/>
                    </a:lnTo>
                    <a:cubicBezTo>
                      <a:pt x="2739" y="1073"/>
                      <a:pt x="2351" y="2260"/>
                      <a:pt x="1507" y="3105"/>
                    </a:cubicBezTo>
                    <a:cubicBezTo>
                      <a:pt x="1201" y="3426"/>
                      <a:pt x="834" y="3604"/>
                      <a:pt x="487" y="3604"/>
                    </a:cubicBezTo>
                    <a:cubicBezTo>
                      <a:pt x="316" y="3604"/>
                      <a:pt x="151" y="3560"/>
                      <a:pt x="0" y="3470"/>
                    </a:cubicBezTo>
                    <a:lnTo>
                      <a:pt x="0" y="3470"/>
                    </a:lnTo>
                    <a:lnTo>
                      <a:pt x="46" y="6140"/>
                    </a:lnTo>
                    <a:cubicBezTo>
                      <a:pt x="46" y="6323"/>
                      <a:pt x="206" y="6460"/>
                      <a:pt x="388" y="6460"/>
                    </a:cubicBezTo>
                    <a:lnTo>
                      <a:pt x="2785" y="6460"/>
                    </a:lnTo>
                    <a:cubicBezTo>
                      <a:pt x="2967" y="6460"/>
                      <a:pt x="3127" y="6323"/>
                      <a:pt x="3127" y="6140"/>
                    </a:cubicBezTo>
                    <a:lnTo>
                      <a:pt x="3219" y="0"/>
                    </a:lnTo>
                    <a:close/>
                  </a:path>
                </a:pathLst>
              </a:custGeom>
              <a:solidFill>
                <a:srgbClr val="748181">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7" name="Google Shape;2217;p16"/>
              <p:cNvSpPr/>
              <p:nvPr/>
            </p:nvSpPr>
            <p:spPr>
              <a:xfrm>
                <a:off x="5752975" y="3773313"/>
                <a:ext cx="59175" cy="106750"/>
              </a:xfrm>
              <a:custGeom>
                <a:avLst/>
                <a:gdLst/>
                <a:ahLst/>
                <a:cxnLst/>
                <a:rect l="l" t="t" r="r" b="b"/>
                <a:pathLst>
                  <a:path w="2367" h="4270" extrusionOk="0">
                    <a:moveTo>
                      <a:pt x="1164" y="1"/>
                    </a:moveTo>
                    <a:cubicBezTo>
                      <a:pt x="695" y="1"/>
                      <a:pt x="235" y="252"/>
                      <a:pt x="114" y="807"/>
                    </a:cubicBezTo>
                    <a:cubicBezTo>
                      <a:pt x="0" y="1446"/>
                      <a:pt x="114" y="2085"/>
                      <a:pt x="160" y="2724"/>
                    </a:cubicBezTo>
                    <a:cubicBezTo>
                      <a:pt x="228" y="3272"/>
                      <a:pt x="183" y="3774"/>
                      <a:pt x="616" y="4162"/>
                    </a:cubicBezTo>
                    <a:cubicBezTo>
                      <a:pt x="688" y="4233"/>
                      <a:pt x="777" y="4269"/>
                      <a:pt x="867" y="4269"/>
                    </a:cubicBezTo>
                    <a:cubicBezTo>
                      <a:pt x="921" y="4269"/>
                      <a:pt x="976" y="4256"/>
                      <a:pt x="1027" y="4231"/>
                    </a:cubicBezTo>
                    <a:cubicBezTo>
                      <a:pt x="1529" y="3934"/>
                      <a:pt x="1643" y="3477"/>
                      <a:pt x="1826" y="2952"/>
                    </a:cubicBezTo>
                    <a:cubicBezTo>
                      <a:pt x="2031" y="2336"/>
                      <a:pt x="2305" y="1743"/>
                      <a:pt x="2328" y="1103"/>
                    </a:cubicBezTo>
                    <a:cubicBezTo>
                      <a:pt x="2366" y="403"/>
                      <a:pt x="1757" y="1"/>
                      <a:pt x="11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18" name="Google Shape;2218;p16"/>
            <p:cNvSpPr/>
            <p:nvPr/>
          </p:nvSpPr>
          <p:spPr>
            <a:xfrm>
              <a:off x="7981275" y="4268238"/>
              <a:ext cx="522150" cy="86750"/>
            </a:xfrm>
            <a:custGeom>
              <a:avLst/>
              <a:gdLst/>
              <a:ahLst/>
              <a:cxnLst/>
              <a:rect l="l" t="t" r="r" b="b"/>
              <a:pathLst>
                <a:path w="20886" h="3470" fill="none" extrusionOk="0">
                  <a:moveTo>
                    <a:pt x="17462" y="0"/>
                  </a:moveTo>
                  <a:cubicBezTo>
                    <a:pt x="19356" y="0"/>
                    <a:pt x="20886" y="1530"/>
                    <a:pt x="20886" y="3424"/>
                  </a:cubicBezTo>
                  <a:lnTo>
                    <a:pt x="20886" y="3470"/>
                  </a:lnTo>
                  <a:lnTo>
                    <a:pt x="0" y="3470"/>
                  </a:lnTo>
                  <a:lnTo>
                    <a:pt x="0" y="3424"/>
                  </a:lnTo>
                  <a:cubicBezTo>
                    <a:pt x="0" y="1530"/>
                    <a:pt x="1530" y="0"/>
                    <a:pt x="3424" y="0"/>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9" name="Google Shape;2219;p16"/>
            <p:cNvSpPr/>
            <p:nvPr/>
          </p:nvSpPr>
          <p:spPr>
            <a:xfrm>
              <a:off x="7981275" y="4377213"/>
              <a:ext cx="522150" cy="86775"/>
            </a:xfrm>
            <a:custGeom>
              <a:avLst/>
              <a:gdLst/>
              <a:ahLst/>
              <a:cxnLst/>
              <a:rect l="l" t="t" r="r" b="b"/>
              <a:pathLst>
                <a:path w="20886" h="3471" fill="none" extrusionOk="0">
                  <a:moveTo>
                    <a:pt x="17462" y="1"/>
                  </a:moveTo>
                  <a:cubicBezTo>
                    <a:pt x="19356" y="1"/>
                    <a:pt x="20886" y="1530"/>
                    <a:pt x="20886" y="3402"/>
                  </a:cubicBezTo>
                  <a:lnTo>
                    <a:pt x="20886" y="3470"/>
                  </a:lnTo>
                  <a:lnTo>
                    <a:pt x="0" y="3470"/>
                  </a:lnTo>
                  <a:lnTo>
                    <a:pt x="0" y="3402"/>
                  </a:lnTo>
                  <a:cubicBezTo>
                    <a:pt x="0" y="1530"/>
                    <a:pt x="1530" y="1"/>
                    <a:pt x="3424" y="1"/>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0" name="Google Shape;2220;p16"/>
            <p:cNvSpPr/>
            <p:nvPr/>
          </p:nvSpPr>
          <p:spPr>
            <a:xfrm>
              <a:off x="7981275" y="4485638"/>
              <a:ext cx="522150" cy="87350"/>
            </a:xfrm>
            <a:custGeom>
              <a:avLst/>
              <a:gdLst/>
              <a:ahLst/>
              <a:cxnLst/>
              <a:rect l="l" t="t" r="r" b="b"/>
              <a:pathLst>
                <a:path w="20886" h="3494" fill="none" extrusionOk="0">
                  <a:moveTo>
                    <a:pt x="17462" y="1"/>
                  </a:moveTo>
                  <a:cubicBezTo>
                    <a:pt x="19356" y="1"/>
                    <a:pt x="20886" y="1530"/>
                    <a:pt x="20886" y="3425"/>
                  </a:cubicBezTo>
                  <a:lnTo>
                    <a:pt x="20886" y="3493"/>
                  </a:lnTo>
                  <a:lnTo>
                    <a:pt x="0" y="3493"/>
                  </a:lnTo>
                  <a:lnTo>
                    <a:pt x="0" y="3425"/>
                  </a:lnTo>
                  <a:cubicBezTo>
                    <a:pt x="0" y="1530"/>
                    <a:pt x="1530" y="1"/>
                    <a:pt x="3424" y="1"/>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21" name="Google Shape;2221;p16"/>
            <p:cNvGrpSpPr/>
            <p:nvPr/>
          </p:nvGrpSpPr>
          <p:grpSpPr>
            <a:xfrm>
              <a:off x="7851175" y="3659363"/>
              <a:ext cx="86750" cy="325875"/>
              <a:chOff x="5752400" y="3659363"/>
              <a:chExt cx="86750" cy="325875"/>
            </a:xfrm>
          </p:grpSpPr>
          <p:sp>
            <p:nvSpPr>
              <p:cNvPr id="2222" name="Google Shape;2222;p16"/>
              <p:cNvSpPr/>
              <p:nvPr/>
            </p:nvSpPr>
            <p:spPr>
              <a:xfrm>
                <a:off x="5752400" y="3659363"/>
                <a:ext cx="86750" cy="325875"/>
              </a:xfrm>
              <a:custGeom>
                <a:avLst/>
                <a:gdLst/>
                <a:ahLst/>
                <a:cxnLst/>
                <a:rect l="l" t="t" r="r" b="b"/>
                <a:pathLst>
                  <a:path w="3470" h="13035" extrusionOk="0">
                    <a:moveTo>
                      <a:pt x="320" y="1"/>
                    </a:moveTo>
                    <a:cubicBezTo>
                      <a:pt x="137" y="1"/>
                      <a:pt x="0" y="138"/>
                      <a:pt x="0" y="343"/>
                    </a:cubicBezTo>
                    <a:lnTo>
                      <a:pt x="183" y="12714"/>
                    </a:lnTo>
                    <a:cubicBezTo>
                      <a:pt x="183" y="12897"/>
                      <a:pt x="343" y="13034"/>
                      <a:pt x="525" y="13034"/>
                    </a:cubicBezTo>
                    <a:lnTo>
                      <a:pt x="2922" y="13034"/>
                    </a:lnTo>
                    <a:cubicBezTo>
                      <a:pt x="3104" y="13034"/>
                      <a:pt x="3264" y="12897"/>
                      <a:pt x="3264" y="12714"/>
                    </a:cubicBezTo>
                    <a:lnTo>
                      <a:pt x="3470" y="343"/>
                    </a:lnTo>
                    <a:cubicBezTo>
                      <a:pt x="3470" y="138"/>
                      <a:pt x="3310" y="1"/>
                      <a:pt x="3127" y="1"/>
                    </a:cubicBezTo>
                    <a:close/>
                  </a:path>
                </a:pathLst>
              </a:custGeom>
              <a:solidFill>
                <a:srgbClr val="A8B9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3" name="Google Shape;2223;p16"/>
              <p:cNvSpPr/>
              <p:nvPr/>
            </p:nvSpPr>
            <p:spPr>
              <a:xfrm>
                <a:off x="5768375" y="3675338"/>
                <a:ext cx="54225" cy="54250"/>
              </a:xfrm>
              <a:custGeom>
                <a:avLst/>
                <a:gdLst/>
                <a:ahLst/>
                <a:cxnLst/>
                <a:rect l="l" t="t" r="r" b="b"/>
                <a:pathLst>
                  <a:path w="2169" h="2170" extrusionOk="0">
                    <a:moveTo>
                      <a:pt x="1096" y="1"/>
                    </a:moveTo>
                    <a:cubicBezTo>
                      <a:pt x="480" y="1"/>
                      <a:pt x="0" y="480"/>
                      <a:pt x="0" y="1097"/>
                    </a:cubicBezTo>
                    <a:cubicBezTo>
                      <a:pt x="0" y="1690"/>
                      <a:pt x="480" y="2169"/>
                      <a:pt x="1096" y="2169"/>
                    </a:cubicBezTo>
                    <a:cubicBezTo>
                      <a:pt x="1689" y="2169"/>
                      <a:pt x="2169" y="1690"/>
                      <a:pt x="2169" y="1097"/>
                    </a:cubicBezTo>
                    <a:cubicBezTo>
                      <a:pt x="2169" y="480"/>
                      <a:pt x="1689" y="1"/>
                      <a:pt x="1096" y="1"/>
                    </a:cubicBezTo>
                    <a:close/>
                  </a:path>
                </a:pathLst>
              </a:custGeom>
              <a:solidFill>
                <a:srgbClr val="868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4" name="Google Shape;2224;p16"/>
              <p:cNvSpPr/>
              <p:nvPr/>
            </p:nvSpPr>
            <p:spPr>
              <a:xfrm>
                <a:off x="5791200" y="3682763"/>
                <a:ext cx="8575" cy="39400"/>
              </a:xfrm>
              <a:custGeom>
                <a:avLst/>
                <a:gdLst/>
                <a:ahLst/>
                <a:cxnLst/>
                <a:rect l="l" t="t" r="r" b="b"/>
                <a:pathLst>
                  <a:path w="343" h="1576" extrusionOk="0">
                    <a:moveTo>
                      <a:pt x="137" y="1"/>
                    </a:moveTo>
                    <a:cubicBezTo>
                      <a:pt x="69" y="1"/>
                      <a:pt x="0" y="69"/>
                      <a:pt x="0" y="160"/>
                    </a:cubicBezTo>
                    <a:lnTo>
                      <a:pt x="0" y="1439"/>
                    </a:lnTo>
                    <a:cubicBezTo>
                      <a:pt x="0" y="1507"/>
                      <a:pt x="69" y="1576"/>
                      <a:pt x="137" y="1576"/>
                    </a:cubicBezTo>
                    <a:lnTo>
                      <a:pt x="206" y="1576"/>
                    </a:lnTo>
                    <a:cubicBezTo>
                      <a:pt x="274" y="1576"/>
                      <a:pt x="343" y="1507"/>
                      <a:pt x="343" y="1439"/>
                    </a:cubicBezTo>
                    <a:lnTo>
                      <a:pt x="343" y="160"/>
                    </a:lnTo>
                    <a:cubicBezTo>
                      <a:pt x="343" y="69"/>
                      <a:pt x="274" y="1"/>
                      <a:pt x="206" y="1"/>
                    </a:cubicBezTo>
                    <a:close/>
                  </a:path>
                </a:pathLst>
              </a:custGeom>
              <a:solidFill>
                <a:srgbClr val="6063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5" name="Google Shape;2225;p16"/>
              <p:cNvSpPr/>
              <p:nvPr/>
            </p:nvSpPr>
            <p:spPr>
              <a:xfrm>
                <a:off x="5755825" y="3823713"/>
                <a:ext cx="80475" cy="161525"/>
              </a:xfrm>
              <a:custGeom>
                <a:avLst/>
                <a:gdLst/>
                <a:ahLst/>
                <a:cxnLst/>
                <a:rect l="l" t="t" r="r" b="b"/>
                <a:pathLst>
                  <a:path w="3219" h="6461" extrusionOk="0">
                    <a:moveTo>
                      <a:pt x="3219" y="0"/>
                    </a:moveTo>
                    <a:lnTo>
                      <a:pt x="3219" y="0"/>
                    </a:lnTo>
                    <a:cubicBezTo>
                      <a:pt x="2739" y="1073"/>
                      <a:pt x="2351" y="2260"/>
                      <a:pt x="1507" y="3105"/>
                    </a:cubicBezTo>
                    <a:cubicBezTo>
                      <a:pt x="1201" y="3426"/>
                      <a:pt x="834" y="3604"/>
                      <a:pt x="487" y="3604"/>
                    </a:cubicBezTo>
                    <a:cubicBezTo>
                      <a:pt x="316" y="3604"/>
                      <a:pt x="151" y="3560"/>
                      <a:pt x="0" y="3470"/>
                    </a:cubicBezTo>
                    <a:lnTo>
                      <a:pt x="0" y="3470"/>
                    </a:lnTo>
                    <a:lnTo>
                      <a:pt x="46" y="6140"/>
                    </a:lnTo>
                    <a:cubicBezTo>
                      <a:pt x="46" y="6323"/>
                      <a:pt x="206" y="6460"/>
                      <a:pt x="388" y="6460"/>
                    </a:cubicBezTo>
                    <a:lnTo>
                      <a:pt x="2785" y="6460"/>
                    </a:lnTo>
                    <a:cubicBezTo>
                      <a:pt x="2967" y="6460"/>
                      <a:pt x="3127" y="6323"/>
                      <a:pt x="3127" y="6140"/>
                    </a:cubicBezTo>
                    <a:lnTo>
                      <a:pt x="3219" y="0"/>
                    </a:lnTo>
                    <a:close/>
                  </a:path>
                </a:pathLst>
              </a:custGeom>
              <a:solidFill>
                <a:srgbClr val="748181">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6" name="Google Shape;2226;p16"/>
              <p:cNvSpPr/>
              <p:nvPr/>
            </p:nvSpPr>
            <p:spPr>
              <a:xfrm>
                <a:off x="5752975" y="3773313"/>
                <a:ext cx="59175" cy="106750"/>
              </a:xfrm>
              <a:custGeom>
                <a:avLst/>
                <a:gdLst/>
                <a:ahLst/>
                <a:cxnLst/>
                <a:rect l="l" t="t" r="r" b="b"/>
                <a:pathLst>
                  <a:path w="2367" h="4270" extrusionOk="0">
                    <a:moveTo>
                      <a:pt x="1164" y="1"/>
                    </a:moveTo>
                    <a:cubicBezTo>
                      <a:pt x="695" y="1"/>
                      <a:pt x="235" y="252"/>
                      <a:pt x="114" y="807"/>
                    </a:cubicBezTo>
                    <a:cubicBezTo>
                      <a:pt x="0" y="1446"/>
                      <a:pt x="114" y="2085"/>
                      <a:pt x="160" y="2724"/>
                    </a:cubicBezTo>
                    <a:cubicBezTo>
                      <a:pt x="228" y="3272"/>
                      <a:pt x="183" y="3774"/>
                      <a:pt x="616" y="4162"/>
                    </a:cubicBezTo>
                    <a:cubicBezTo>
                      <a:pt x="688" y="4233"/>
                      <a:pt x="777" y="4269"/>
                      <a:pt x="867" y="4269"/>
                    </a:cubicBezTo>
                    <a:cubicBezTo>
                      <a:pt x="921" y="4269"/>
                      <a:pt x="976" y="4256"/>
                      <a:pt x="1027" y="4231"/>
                    </a:cubicBezTo>
                    <a:cubicBezTo>
                      <a:pt x="1529" y="3934"/>
                      <a:pt x="1643" y="3477"/>
                      <a:pt x="1826" y="2952"/>
                    </a:cubicBezTo>
                    <a:cubicBezTo>
                      <a:pt x="2031" y="2336"/>
                      <a:pt x="2305" y="1743"/>
                      <a:pt x="2328" y="1103"/>
                    </a:cubicBezTo>
                    <a:cubicBezTo>
                      <a:pt x="2366" y="403"/>
                      <a:pt x="1757" y="1"/>
                      <a:pt x="11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27" name="Google Shape;2227;p16"/>
            <p:cNvSpPr/>
            <p:nvPr/>
          </p:nvSpPr>
          <p:spPr>
            <a:xfrm>
              <a:off x="7644325" y="4354963"/>
              <a:ext cx="43400" cy="218025"/>
            </a:xfrm>
            <a:custGeom>
              <a:avLst/>
              <a:gdLst/>
              <a:ahLst/>
              <a:cxnLst/>
              <a:rect l="l" t="t" r="r" b="b"/>
              <a:pathLst>
                <a:path w="1736" h="8721" extrusionOk="0">
                  <a:moveTo>
                    <a:pt x="389" y="1"/>
                  </a:moveTo>
                  <a:cubicBezTo>
                    <a:pt x="183" y="1"/>
                    <a:pt x="1" y="183"/>
                    <a:pt x="1" y="412"/>
                  </a:cubicBezTo>
                  <a:lnTo>
                    <a:pt x="1" y="8309"/>
                  </a:lnTo>
                  <a:cubicBezTo>
                    <a:pt x="1" y="8537"/>
                    <a:pt x="183" y="8720"/>
                    <a:pt x="389" y="8720"/>
                  </a:cubicBezTo>
                  <a:lnTo>
                    <a:pt x="1347" y="8720"/>
                  </a:lnTo>
                  <a:cubicBezTo>
                    <a:pt x="1576" y="8720"/>
                    <a:pt x="1735" y="8537"/>
                    <a:pt x="1735" y="8309"/>
                  </a:cubicBezTo>
                  <a:lnTo>
                    <a:pt x="1735" y="412"/>
                  </a:lnTo>
                  <a:cubicBezTo>
                    <a:pt x="1735" y="183"/>
                    <a:pt x="1576" y="1"/>
                    <a:pt x="1347" y="1"/>
                  </a:cubicBezTo>
                  <a:close/>
                </a:path>
              </a:pathLst>
            </a:custGeom>
            <a:solidFill>
              <a:srgbClr val="74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8" name="Google Shape;2228;p16"/>
            <p:cNvSpPr/>
            <p:nvPr/>
          </p:nvSpPr>
          <p:spPr>
            <a:xfrm>
              <a:off x="7645475" y="4376088"/>
              <a:ext cx="42825" cy="42250"/>
            </a:xfrm>
            <a:custGeom>
              <a:avLst/>
              <a:gdLst/>
              <a:ahLst/>
              <a:cxnLst/>
              <a:rect l="l" t="t" r="r" b="b"/>
              <a:pathLst>
                <a:path w="1713" h="1690" extrusionOk="0">
                  <a:moveTo>
                    <a:pt x="845" y="0"/>
                  </a:moveTo>
                  <a:cubicBezTo>
                    <a:pt x="411" y="0"/>
                    <a:pt x="0" y="388"/>
                    <a:pt x="0" y="845"/>
                  </a:cubicBezTo>
                  <a:cubicBezTo>
                    <a:pt x="23" y="1301"/>
                    <a:pt x="388" y="1689"/>
                    <a:pt x="845" y="1689"/>
                  </a:cubicBezTo>
                  <a:cubicBezTo>
                    <a:pt x="1278" y="1689"/>
                    <a:pt x="1712" y="1301"/>
                    <a:pt x="1689" y="845"/>
                  </a:cubicBezTo>
                  <a:cubicBezTo>
                    <a:pt x="1667" y="388"/>
                    <a:pt x="1324" y="0"/>
                    <a:pt x="8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9" name="Google Shape;2229;p16"/>
            <p:cNvSpPr/>
            <p:nvPr/>
          </p:nvSpPr>
          <p:spPr>
            <a:xfrm>
              <a:off x="7644325" y="4407463"/>
              <a:ext cx="43400" cy="165525"/>
            </a:xfrm>
            <a:custGeom>
              <a:avLst/>
              <a:gdLst/>
              <a:ahLst/>
              <a:cxnLst/>
              <a:rect l="l" t="t" r="r" b="b"/>
              <a:pathLst>
                <a:path w="1736" h="6621" extrusionOk="0">
                  <a:moveTo>
                    <a:pt x="1735" y="1"/>
                  </a:moveTo>
                  <a:cubicBezTo>
                    <a:pt x="1210" y="731"/>
                    <a:pt x="640" y="1416"/>
                    <a:pt x="1" y="2078"/>
                  </a:cubicBezTo>
                  <a:lnTo>
                    <a:pt x="1" y="6209"/>
                  </a:lnTo>
                  <a:cubicBezTo>
                    <a:pt x="1" y="6437"/>
                    <a:pt x="183" y="6620"/>
                    <a:pt x="389" y="6620"/>
                  </a:cubicBezTo>
                  <a:lnTo>
                    <a:pt x="1347" y="6620"/>
                  </a:lnTo>
                  <a:cubicBezTo>
                    <a:pt x="1576" y="6620"/>
                    <a:pt x="1735" y="6437"/>
                    <a:pt x="1735" y="6209"/>
                  </a:cubicBezTo>
                  <a:lnTo>
                    <a:pt x="1735" y="1"/>
                  </a:lnTo>
                  <a:close/>
                </a:path>
              </a:pathLst>
            </a:custGeom>
            <a:solidFill>
              <a:srgbClr val="6063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0" name="Google Shape;2230;p16"/>
            <p:cNvSpPr/>
            <p:nvPr/>
          </p:nvSpPr>
          <p:spPr>
            <a:xfrm>
              <a:off x="8689425" y="4354963"/>
              <a:ext cx="43400" cy="218025"/>
            </a:xfrm>
            <a:custGeom>
              <a:avLst/>
              <a:gdLst/>
              <a:ahLst/>
              <a:cxnLst/>
              <a:rect l="l" t="t" r="r" b="b"/>
              <a:pathLst>
                <a:path w="1736" h="8721" extrusionOk="0">
                  <a:moveTo>
                    <a:pt x="389" y="1"/>
                  </a:moveTo>
                  <a:cubicBezTo>
                    <a:pt x="183" y="1"/>
                    <a:pt x="1" y="183"/>
                    <a:pt x="1" y="412"/>
                  </a:cubicBezTo>
                  <a:lnTo>
                    <a:pt x="1" y="8309"/>
                  </a:lnTo>
                  <a:cubicBezTo>
                    <a:pt x="1" y="8537"/>
                    <a:pt x="183" y="8720"/>
                    <a:pt x="389" y="8720"/>
                  </a:cubicBezTo>
                  <a:lnTo>
                    <a:pt x="1347" y="8720"/>
                  </a:lnTo>
                  <a:cubicBezTo>
                    <a:pt x="1576" y="8720"/>
                    <a:pt x="1735" y="8537"/>
                    <a:pt x="1735" y="8309"/>
                  </a:cubicBezTo>
                  <a:lnTo>
                    <a:pt x="1735" y="412"/>
                  </a:lnTo>
                  <a:cubicBezTo>
                    <a:pt x="1735" y="183"/>
                    <a:pt x="1576" y="1"/>
                    <a:pt x="1347" y="1"/>
                  </a:cubicBezTo>
                  <a:close/>
                </a:path>
              </a:pathLst>
            </a:custGeom>
            <a:solidFill>
              <a:srgbClr val="74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1" name="Google Shape;2231;p16"/>
            <p:cNvSpPr/>
            <p:nvPr/>
          </p:nvSpPr>
          <p:spPr>
            <a:xfrm>
              <a:off x="8690575" y="4376088"/>
              <a:ext cx="42825" cy="42250"/>
            </a:xfrm>
            <a:custGeom>
              <a:avLst/>
              <a:gdLst/>
              <a:ahLst/>
              <a:cxnLst/>
              <a:rect l="l" t="t" r="r" b="b"/>
              <a:pathLst>
                <a:path w="1713" h="1690" extrusionOk="0">
                  <a:moveTo>
                    <a:pt x="845" y="0"/>
                  </a:moveTo>
                  <a:cubicBezTo>
                    <a:pt x="411" y="0"/>
                    <a:pt x="0" y="388"/>
                    <a:pt x="0" y="845"/>
                  </a:cubicBezTo>
                  <a:cubicBezTo>
                    <a:pt x="23" y="1301"/>
                    <a:pt x="388" y="1689"/>
                    <a:pt x="845" y="1689"/>
                  </a:cubicBezTo>
                  <a:cubicBezTo>
                    <a:pt x="1278" y="1689"/>
                    <a:pt x="1712" y="1301"/>
                    <a:pt x="1689" y="845"/>
                  </a:cubicBezTo>
                  <a:cubicBezTo>
                    <a:pt x="1667" y="388"/>
                    <a:pt x="1324" y="0"/>
                    <a:pt x="8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2" name="Google Shape;2232;p16"/>
            <p:cNvSpPr/>
            <p:nvPr/>
          </p:nvSpPr>
          <p:spPr>
            <a:xfrm>
              <a:off x="8689425" y="4407463"/>
              <a:ext cx="43400" cy="165525"/>
            </a:xfrm>
            <a:custGeom>
              <a:avLst/>
              <a:gdLst/>
              <a:ahLst/>
              <a:cxnLst/>
              <a:rect l="l" t="t" r="r" b="b"/>
              <a:pathLst>
                <a:path w="1736" h="6621" extrusionOk="0">
                  <a:moveTo>
                    <a:pt x="1735" y="1"/>
                  </a:moveTo>
                  <a:cubicBezTo>
                    <a:pt x="1210" y="731"/>
                    <a:pt x="640" y="1416"/>
                    <a:pt x="1" y="2078"/>
                  </a:cubicBezTo>
                  <a:lnTo>
                    <a:pt x="1" y="6209"/>
                  </a:lnTo>
                  <a:cubicBezTo>
                    <a:pt x="1" y="6437"/>
                    <a:pt x="183" y="6620"/>
                    <a:pt x="389" y="6620"/>
                  </a:cubicBezTo>
                  <a:lnTo>
                    <a:pt x="1347" y="6620"/>
                  </a:lnTo>
                  <a:cubicBezTo>
                    <a:pt x="1576" y="6620"/>
                    <a:pt x="1735" y="6437"/>
                    <a:pt x="1735" y="6209"/>
                  </a:cubicBezTo>
                  <a:lnTo>
                    <a:pt x="1735" y="1"/>
                  </a:lnTo>
                  <a:close/>
                </a:path>
              </a:pathLst>
            </a:custGeom>
            <a:solidFill>
              <a:srgbClr val="6063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233" name="Google Shape;2233;p16"/>
          <p:cNvGrpSpPr/>
          <p:nvPr/>
        </p:nvGrpSpPr>
        <p:grpSpPr>
          <a:xfrm>
            <a:off x="5992450" y="411175"/>
            <a:ext cx="3225900" cy="4759850"/>
            <a:chOff x="5992450" y="411175"/>
            <a:chExt cx="3225900" cy="4759850"/>
          </a:xfrm>
        </p:grpSpPr>
        <p:sp>
          <p:nvSpPr>
            <p:cNvPr id="2234" name="Google Shape;2234;p16"/>
            <p:cNvSpPr/>
            <p:nvPr/>
          </p:nvSpPr>
          <p:spPr>
            <a:xfrm>
              <a:off x="8052550" y="411175"/>
              <a:ext cx="1165800" cy="4332600"/>
            </a:xfrm>
            <a:prstGeom prst="rtTriangle">
              <a:avLst/>
            </a:pr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5" name="Google Shape;2235;p16"/>
            <p:cNvSpPr/>
            <p:nvPr/>
          </p:nvSpPr>
          <p:spPr>
            <a:xfrm rot="-5400000" flipH="1">
              <a:off x="7365400" y="3370875"/>
              <a:ext cx="427200" cy="3173100"/>
            </a:xfrm>
            <a:prstGeom prst="rtTriangle">
              <a:avLst/>
            </a:pr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236" name="Google Shape;2236;p16"/>
          <p:cNvGrpSpPr/>
          <p:nvPr/>
        </p:nvGrpSpPr>
        <p:grpSpPr>
          <a:xfrm>
            <a:off x="174363" y="108400"/>
            <a:ext cx="8947962" cy="4926696"/>
            <a:chOff x="174363" y="108400"/>
            <a:chExt cx="8947962" cy="4926696"/>
          </a:xfrm>
        </p:grpSpPr>
        <p:grpSp>
          <p:nvGrpSpPr>
            <p:cNvPr id="2237" name="Google Shape;2237;p16"/>
            <p:cNvGrpSpPr/>
            <p:nvPr/>
          </p:nvGrpSpPr>
          <p:grpSpPr>
            <a:xfrm>
              <a:off x="174363" y="108400"/>
              <a:ext cx="8947962" cy="4926696"/>
              <a:chOff x="174363" y="108400"/>
              <a:chExt cx="8947962" cy="4926696"/>
            </a:xfrm>
          </p:grpSpPr>
          <p:sp>
            <p:nvSpPr>
              <p:cNvPr id="2238" name="Google Shape;2238;p16"/>
              <p:cNvSpPr/>
              <p:nvPr/>
            </p:nvSpPr>
            <p:spPr>
              <a:xfrm>
                <a:off x="4572359" y="108400"/>
                <a:ext cx="4397154" cy="4765493"/>
              </a:xfrm>
              <a:custGeom>
                <a:avLst/>
                <a:gdLst/>
                <a:ahLst/>
                <a:cxnLst/>
                <a:rect l="l" t="t" r="r" b="b"/>
                <a:pathLst>
                  <a:path w="94314" h="144628" extrusionOk="0">
                    <a:moveTo>
                      <a:pt x="1" y="1"/>
                    </a:moveTo>
                    <a:lnTo>
                      <a:pt x="1" y="144628"/>
                    </a:lnTo>
                    <a:lnTo>
                      <a:pt x="91695" y="144628"/>
                    </a:lnTo>
                    <a:cubicBezTo>
                      <a:pt x="93153" y="144628"/>
                      <a:pt x="94313" y="143452"/>
                      <a:pt x="94313" y="142010"/>
                    </a:cubicBezTo>
                    <a:lnTo>
                      <a:pt x="94313" y="2603"/>
                    </a:lnTo>
                    <a:cubicBezTo>
                      <a:pt x="94313" y="1161"/>
                      <a:pt x="93153" y="1"/>
                      <a:pt x="916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9" name="Google Shape;2239;p16"/>
              <p:cNvSpPr/>
              <p:nvPr/>
            </p:nvSpPr>
            <p:spPr>
              <a:xfrm>
                <a:off x="174363" y="108400"/>
                <a:ext cx="4397854" cy="4765493"/>
              </a:xfrm>
              <a:custGeom>
                <a:avLst/>
                <a:gdLst/>
                <a:ahLst/>
                <a:cxnLst/>
                <a:rect l="l" t="t" r="r" b="b"/>
                <a:pathLst>
                  <a:path w="94329" h="144628" extrusionOk="0">
                    <a:moveTo>
                      <a:pt x="2618" y="1"/>
                    </a:moveTo>
                    <a:cubicBezTo>
                      <a:pt x="1176" y="1"/>
                      <a:pt x="1" y="1161"/>
                      <a:pt x="1" y="2603"/>
                    </a:cubicBezTo>
                    <a:lnTo>
                      <a:pt x="1" y="142010"/>
                    </a:lnTo>
                    <a:cubicBezTo>
                      <a:pt x="1" y="143452"/>
                      <a:pt x="1176" y="144628"/>
                      <a:pt x="2618" y="144628"/>
                    </a:cubicBezTo>
                    <a:lnTo>
                      <a:pt x="94329" y="144628"/>
                    </a:lnTo>
                    <a:lnTo>
                      <a:pt x="943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0" name="Google Shape;2240;p16"/>
              <p:cNvSpPr/>
              <p:nvPr/>
            </p:nvSpPr>
            <p:spPr>
              <a:xfrm>
                <a:off x="406786" y="260748"/>
                <a:ext cx="8330135" cy="4492798"/>
              </a:xfrm>
              <a:custGeom>
                <a:avLst/>
                <a:gdLst/>
                <a:ahLst/>
                <a:cxnLst/>
                <a:rect l="l" t="t" r="r" b="b"/>
                <a:pathLst>
                  <a:path w="178672" h="136352" extrusionOk="0">
                    <a:moveTo>
                      <a:pt x="846" y="1"/>
                    </a:moveTo>
                    <a:cubicBezTo>
                      <a:pt x="376" y="1"/>
                      <a:pt x="0" y="377"/>
                      <a:pt x="0" y="832"/>
                    </a:cubicBezTo>
                    <a:lnTo>
                      <a:pt x="0" y="135521"/>
                    </a:lnTo>
                    <a:cubicBezTo>
                      <a:pt x="0" y="135991"/>
                      <a:pt x="376" y="136352"/>
                      <a:pt x="846" y="136352"/>
                    </a:cubicBezTo>
                    <a:lnTo>
                      <a:pt x="177841" y="136352"/>
                    </a:lnTo>
                    <a:cubicBezTo>
                      <a:pt x="178295" y="136352"/>
                      <a:pt x="178672" y="135991"/>
                      <a:pt x="178672" y="135521"/>
                    </a:cubicBezTo>
                    <a:lnTo>
                      <a:pt x="178672" y="832"/>
                    </a:lnTo>
                    <a:cubicBezTo>
                      <a:pt x="178672" y="377"/>
                      <a:pt x="178295" y="1"/>
                      <a:pt x="177841" y="1"/>
                    </a:cubicBezTo>
                    <a:close/>
                  </a:path>
                </a:pathLst>
              </a:custGeom>
              <a:solidFill>
                <a:srgbClr val="CEC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1" name="Google Shape;2241;p16"/>
              <p:cNvSpPr/>
              <p:nvPr/>
            </p:nvSpPr>
            <p:spPr>
              <a:xfrm>
                <a:off x="293478" y="233896"/>
                <a:ext cx="4320006" cy="4492798"/>
              </a:xfrm>
              <a:custGeom>
                <a:avLst/>
                <a:gdLst/>
                <a:ahLst/>
                <a:cxnLst/>
                <a:rect l="l" t="t" r="r" b="b"/>
                <a:pathLst>
                  <a:path w="89344" h="136352" extrusionOk="0">
                    <a:moveTo>
                      <a:pt x="846" y="1"/>
                    </a:moveTo>
                    <a:cubicBezTo>
                      <a:pt x="376" y="1"/>
                      <a:pt x="0" y="377"/>
                      <a:pt x="0" y="831"/>
                    </a:cubicBezTo>
                    <a:lnTo>
                      <a:pt x="0" y="135521"/>
                    </a:lnTo>
                    <a:cubicBezTo>
                      <a:pt x="0" y="135975"/>
                      <a:pt x="376" y="136352"/>
                      <a:pt x="846" y="136352"/>
                    </a:cubicBezTo>
                    <a:lnTo>
                      <a:pt x="89344" y="136352"/>
                    </a:lnTo>
                    <a:lnTo>
                      <a:pt x="89344" y="1"/>
                    </a:lnTo>
                    <a:close/>
                  </a:path>
                </a:pathLst>
              </a:custGeom>
              <a:solidFill>
                <a:srgbClr val="FFFB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42" name="Google Shape;2242;p16"/>
              <p:cNvGrpSpPr/>
              <p:nvPr/>
            </p:nvGrpSpPr>
            <p:grpSpPr>
              <a:xfrm rot="6276288">
                <a:off x="5748994" y="720796"/>
                <a:ext cx="2760498" cy="2000508"/>
                <a:chOff x="2231400" y="884675"/>
                <a:chExt cx="3069050" cy="2279075"/>
              </a:xfrm>
            </p:grpSpPr>
            <p:sp>
              <p:nvSpPr>
                <p:cNvPr id="2243" name="Google Shape;2243;p16"/>
                <p:cNvSpPr/>
                <p:nvPr/>
              </p:nvSpPr>
              <p:spPr>
                <a:xfrm>
                  <a:off x="5177375" y="884675"/>
                  <a:ext cx="25" cy="2279075"/>
                </a:xfrm>
                <a:custGeom>
                  <a:avLst/>
                  <a:gdLst/>
                  <a:ahLst/>
                  <a:cxnLst/>
                  <a:rect l="l" t="t" r="r" b="b"/>
                  <a:pathLst>
                    <a:path w="1" h="91163" fill="none" extrusionOk="0">
                      <a:moveTo>
                        <a:pt x="1" y="91162"/>
                      </a:moveTo>
                      <a:lnTo>
                        <a:pt x="1"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4" name="Google Shape;2244;p16"/>
                <p:cNvSpPr/>
                <p:nvPr/>
              </p:nvSpPr>
              <p:spPr>
                <a:xfrm>
                  <a:off x="5054725" y="884675"/>
                  <a:ext cx="25" cy="2279075"/>
                </a:xfrm>
                <a:custGeom>
                  <a:avLst/>
                  <a:gdLst/>
                  <a:ahLst/>
                  <a:cxnLst/>
                  <a:rect l="l" t="t" r="r" b="b"/>
                  <a:pathLst>
                    <a:path w="1" h="91163" fill="none" extrusionOk="0">
                      <a:moveTo>
                        <a:pt x="0" y="91162"/>
                      </a:moveTo>
                      <a:lnTo>
                        <a:pt x="0"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5" name="Google Shape;2245;p16"/>
                <p:cNvSpPr/>
                <p:nvPr/>
              </p:nvSpPr>
              <p:spPr>
                <a:xfrm>
                  <a:off x="4931675" y="884675"/>
                  <a:ext cx="25" cy="2279075"/>
                </a:xfrm>
                <a:custGeom>
                  <a:avLst/>
                  <a:gdLst/>
                  <a:ahLst/>
                  <a:cxnLst/>
                  <a:rect l="l" t="t" r="r" b="b"/>
                  <a:pathLst>
                    <a:path w="1" h="91163" fill="none" extrusionOk="0">
                      <a:moveTo>
                        <a:pt x="1" y="91162"/>
                      </a:moveTo>
                      <a:lnTo>
                        <a:pt x="1"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6" name="Google Shape;2246;p16"/>
                <p:cNvSpPr/>
                <p:nvPr/>
              </p:nvSpPr>
              <p:spPr>
                <a:xfrm>
                  <a:off x="4809425" y="884675"/>
                  <a:ext cx="25" cy="2279075"/>
                </a:xfrm>
                <a:custGeom>
                  <a:avLst/>
                  <a:gdLst/>
                  <a:ahLst/>
                  <a:cxnLst/>
                  <a:rect l="l" t="t" r="r" b="b"/>
                  <a:pathLst>
                    <a:path w="1" h="91163" fill="none" extrusionOk="0">
                      <a:moveTo>
                        <a:pt x="0" y="91162"/>
                      </a:moveTo>
                      <a:lnTo>
                        <a:pt x="0"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7" name="Google Shape;2247;p16"/>
                <p:cNvSpPr/>
                <p:nvPr/>
              </p:nvSpPr>
              <p:spPr>
                <a:xfrm>
                  <a:off x="4686775" y="884675"/>
                  <a:ext cx="25" cy="2279075"/>
                </a:xfrm>
                <a:custGeom>
                  <a:avLst/>
                  <a:gdLst/>
                  <a:ahLst/>
                  <a:cxnLst/>
                  <a:rect l="l" t="t" r="r" b="b"/>
                  <a:pathLst>
                    <a:path w="1" h="91163" fill="none" extrusionOk="0">
                      <a:moveTo>
                        <a:pt x="0" y="91162"/>
                      </a:moveTo>
                      <a:lnTo>
                        <a:pt x="0"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8" name="Google Shape;2248;p16"/>
                <p:cNvSpPr/>
                <p:nvPr/>
              </p:nvSpPr>
              <p:spPr>
                <a:xfrm>
                  <a:off x="4563725" y="884675"/>
                  <a:ext cx="25" cy="2279075"/>
                </a:xfrm>
                <a:custGeom>
                  <a:avLst/>
                  <a:gdLst/>
                  <a:ahLst/>
                  <a:cxnLst/>
                  <a:rect l="l" t="t" r="r" b="b"/>
                  <a:pathLst>
                    <a:path w="1" h="91163" fill="none" extrusionOk="0">
                      <a:moveTo>
                        <a:pt x="1" y="91162"/>
                      </a:moveTo>
                      <a:lnTo>
                        <a:pt x="1"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9" name="Google Shape;2249;p16"/>
                <p:cNvSpPr/>
                <p:nvPr/>
              </p:nvSpPr>
              <p:spPr>
                <a:xfrm>
                  <a:off x="4441075" y="884675"/>
                  <a:ext cx="25" cy="2279075"/>
                </a:xfrm>
                <a:custGeom>
                  <a:avLst/>
                  <a:gdLst/>
                  <a:ahLst/>
                  <a:cxnLst/>
                  <a:rect l="l" t="t" r="r" b="b"/>
                  <a:pathLst>
                    <a:path w="1" h="91163" fill="none" extrusionOk="0">
                      <a:moveTo>
                        <a:pt x="1" y="91162"/>
                      </a:moveTo>
                      <a:lnTo>
                        <a:pt x="1"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0" name="Google Shape;2250;p16"/>
                <p:cNvSpPr/>
                <p:nvPr/>
              </p:nvSpPr>
              <p:spPr>
                <a:xfrm>
                  <a:off x="4318025" y="884675"/>
                  <a:ext cx="25" cy="2279075"/>
                </a:xfrm>
                <a:custGeom>
                  <a:avLst/>
                  <a:gdLst/>
                  <a:ahLst/>
                  <a:cxnLst/>
                  <a:rect l="l" t="t" r="r" b="b"/>
                  <a:pathLst>
                    <a:path w="1" h="91163" fill="none" extrusionOk="0">
                      <a:moveTo>
                        <a:pt x="1" y="91162"/>
                      </a:moveTo>
                      <a:lnTo>
                        <a:pt x="1"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1" name="Google Shape;2251;p16"/>
                <p:cNvSpPr/>
                <p:nvPr/>
              </p:nvSpPr>
              <p:spPr>
                <a:xfrm>
                  <a:off x="4195000" y="884675"/>
                  <a:ext cx="25" cy="2279075"/>
                </a:xfrm>
                <a:custGeom>
                  <a:avLst/>
                  <a:gdLst/>
                  <a:ahLst/>
                  <a:cxnLst/>
                  <a:rect l="l" t="t" r="r" b="b"/>
                  <a:pathLst>
                    <a:path w="1" h="91163" fill="none" extrusionOk="0">
                      <a:moveTo>
                        <a:pt x="0" y="91162"/>
                      </a:moveTo>
                      <a:lnTo>
                        <a:pt x="0"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2" name="Google Shape;2252;p16"/>
                <p:cNvSpPr/>
                <p:nvPr/>
              </p:nvSpPr>
              <p:spPr>
                <a:xfrm>
                  <a:off x="4073125" y="884675"/>
                  <a:ext cx="25" cy="2279075"/>
                </a:xfrm>
                <a:custGeom>
                  <a:avLst/>
                  <a:gdLst/>
                  <a:ahLst/>
                  <a:cxnLst/>
                  <a:rect l="l" t="t" r="r" b="b"/>
                  <a:pathLst>
                    <a:path w="1" h="91163" fill="none" extrusionOk="0">
                      <a:moveTo>
                        <a:pt x="0" y="91162"/>
                      </a:moveTo>
                      <a:lnTo>
                        <a:pt x="0"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3" name="Google Shape;2253;p16"/>
                <p:cNvSpPr/>
                <p:nvPr/>
              </p:nvSpPr>
              <p:spPr>
                <a:xfrm>
                  <a:off x="3950075" y="884675"/>
                  <a:ext cx="25" cy="2279075"/>
                </a:xfrm>
                <a:custGeom>
                  <a:avLst/>
                  <a:gdLst/>
                  <a:ahLst/>
                  <a:cxnLst/>
                  <a:rect l="l" t="t" r="r" b="b"/>
                  <a:pathLst>
                    <a:path w="1" h="91163" fill="none" extrusionOk="0">
                      <a:moveTo>
                        <a:pt x="1" y="91162"/>
                      </a:moveTo>
                      <a:lnTo>
                        <a:pt x="1"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4" name="Google Shape;2254;p16"/>
                <p:cNvSpPr/>
                <p:nvPr/>
              </p:nvSpPr>
              <p:spPr>
                <a:xfrm>
                  <a:off x="3827025" y="884675"/>
                  <a:ext cx="25" cy="2279075"/>
                </a:xfrm>
                <a:custGeom>
                  <a:avLst/>
                  <a:gdLst/>
                  <a:ahLst/>
                  <a:cxnLst/>
                  <a:rect l="l" t="t" r="r" b="b"/>
                  <a:pathLst>
                    <a:path w="1" h="91163" fill="none" extrusionOk="0">
                      <a:moveTo>
                        <a:pt x="1" y="91162"/>
                      </a:moveTo>
                      <a:lnTo>
                        <a:pt x="1"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5" name="Google Shape;2255;p16"/>
                <p:cNvSpPr/>
                <p:nvPr/>
              </p:nvSpPr>
              <p:spPr>
                <a:xfrm>
                  <a:off x="3704375" y="884675"/>
                  <a:ext cx="25" cy="2279075"/>
                </a:xfrm>
                <a:custGeom>
                  <a:avLst/>
                  <a:gdLst/>
                  <a:ahLst/>
                  <a:cxnLst/>
                  <a:rect l="l" t="t" r="r" b="b"/>
                  <a:pathLst>
                    <a:path w="1" h="91163" fill="none" extrusionOk="0">
                      <a:moveTo>
                        <a:pt x="1" y="91162"/>
                      </a:moveTo>
                      <a:lnTo>
                        <a:pt x="1"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6" name="Google Shape;2256;p16"/>
                <p:cNvSpPr/>
                <p:nvPr/>
              </p:nvSpPr>
              <p:spPr>
                <a:xfrm>
                  <a:off x="3581350" y="884675"/>
                  <a:ext cx="25" cy="2279075"/>
                </a:xfrm>
                <a:custGeom>
                  <a:avLst/>
                  <a:gdLst/>
                  <a:ahLst/>
                  <a:cxnLst/>
                  <a:rect l="l" t="t" r="r" b="b"/>
                  <a:pathLst>
                    <a:path w="1" h="91163" fill="none" extrusionOk="0">
                      <a:moveTo>
                        <a:pt x="0" y="91162"/>
                      </a:moveTo>
                      <a:lnTo>
                        <a:pt x="0"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7" name="Google Shape;2257;p16"/>
                <p:cNvSpPr/>
                <p:nvPr/>
              </p:nvSpPr>
              <p:spPr>
                <a:xfrm>
                  <a:off x="3458675" y="884675"/>
                  <a:ext cx="25" cy="2279075"/>
                </a:xfrm>
                <a:custGeom>
                  <a:avLst/>
                  <a:gdLst/>
                  <a:ahLst/>
                  <a:cxnLst/>
                  <a:rect l="l" t="t" r="r" b="b"/>
                  <a:pathLst>
                    <a:path w="1" h="91163" fill="none" extrusionOk="0">
                      <a:moveTo>
                        <a:pt x="1" y="91162"/>
                      </a:moveTo>
                      <a:lnTo>
                        <a:pt x="1"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8" name="Google Shape;2258;p16"/>
                <p:cNvSpPr/>
                <p:nvPr/>
              </p:nvSpPr>
              <p:spPr>
                <a:xfrm>
                  <a:off x="3336425" y="884675"/>
                  <a:ext cx="25" cy="2279075"/>
                </a:xfrm>
                <a:custGeom>
                  <a:avLst/>
                  <a:gdLst/>
                  <a:ahLst/>
                  <a:cxnLst/>
                  <a:rect l="l" t="t" r="r" b="b"/>
                  <a:pathLst>
                    <a:path w="1" h="91163" fill="none" extrusionOk="0">
                      <a:moveTo>
                        <a:pt x="1" y="91162"/>
                      </a:moveTo>
                      <a:lnTo>
                        <a:pt x="1"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9" name="Google Shape;2259;p16"/>
                <p:cNvSpPr/>
                <p:nvPr/>
              </p:nvSpPr>
              <p:spPr>
                <a:xfrm>
                  <a:off x="3213375" y="884675"/>
                  <a:ext cx="25" cy="2279075"/>
                </a:xfrm>
                <a:custGeom>
                  <a:avLst/>
                  <a:gdLst/>
                  <a:ahLst/>
                  <a:cxnLst/>
                  <a:rect l="l" t="t" r="r" b="b"/>
                  <a:pathLst>
                    <a:path w="1" h="91163" fill="none" extrusionOk="0">
                      <a:moveTo>
                        <a:pt x="1" y="91162"/>
                      </a:moveTo>
                      <a:lnTo>
                        <a:pt x="1"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0" name="Google Shape;2260;p16"/>
                <p:cNvSpPr/>
                <p:nvPr/>
              </p:nvSpPr>
              <p:spPr>
                <a:xfrm>
                  <a:off x="3090725" y="884675"/>
                  <a:ext cx="25" cy="2279075"/>
                </a:xfrm>
                <a:custGeom>
                  <a:avLst/>
                  <a:gdLst/>
                  <a:ahLst/>
                  <a:cxnLst/>
                  <a:rect l="l" t="t" r="r" b="b"/>
                  <a:pathLst>
                    <a:path w="1" h="91163" fill="none" extrusionOk="0">
                      <a:moveTo>
                        <a:pt x="1" y="91162"/>
                      </a:moveTo>
                      <a:lnTo>
                        <a:pt x="1"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1" name="Google Shape;2261;p16"/>
                <p:cNvSpPr/>
                <p:nvPr/>
              </p:nvSpPr>
              <p:spPr>
                <a:xfrm>
                  <a:off x="2967700" y="884675"/>
                  <a:ext cx="25" cy="2279075"/>
                </a:xfrm>
                <a:custGeom>
                  <a:avLst/>
                  <a:gdLst/>
                  <a:ahLst/>
                  <a:cxnLst/>
                  <a:rect l="l" t="t" r="r" b="b"/>
                  <a:pathLst>
                    <a:path w="1" h="91163" fill="none" extrusionOk="0">
                      <a:moveTo>
                        <a:pt x="0" y="91162"/>
                      </a:moveTo>
                      <a:lnTo>
                        <a:pt x="0"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2" name="Google Shape;2262;p16"/>
                <p:cNvSpPr/>
                <p:nvPr/>
              </p:nvSpPr>
              <p:spPr>
                <a:xfrm>
                  <a:off x="2845025" y="884675"/>
                  <a:ext cx="25" cy="2279075"/>
                </a:xfrm>
                <a:custGeom>
                  <a:avLst/>
                  <a:gdLst/>
                  <a:ahLst/>
                  <a:cxnLst/>
                  <a:rect l="l" t="t" r="r" b="b"/>
                  <a:pathLst>
                    <a:path w="1" h="91163" fill="none" extrusionOk="0">
                      <a:moveTo>
                        <a:pt x="1" y="91162"/>
                      </a:moveTo>
                      <a:lnTo>
                        <a:pt x="1"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3" name="Google Shape;2263;p16"/>
                <p:cNvSpPr/>
                <p:nvPr/>
              </p:nvSpPr>
              <p:spPr>
                <a:xfrm>
                  <a:off x="2722000" y="884675"/>
                  <a:ext cx="25" cy="2279075"/>
                </a:xfrm>
                <a:custGeom>
                  <a:avLst/>
                  <a:gdLst/>
                  <a:ahLst/>
                  <a:cxnLst/>
                  <a:rect l="l" t="t" r="r" b="b"/>
                  <a:pathLst>
                    <a:path w="1" h="91163" fill="none" extrusionOk="0">
                      <a:moveTo>
                        <a:pt x="0" y="91162"/>
                      </a:moveTo>
                      <a:lnTo>
                        <a:pt x="0"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4" name="Google Shape;2264;p16"/>
                <p:cNvSpPr/>
                <p:nvPr/>
              </p:nvSpPr>
              <p:spPr>
                <a:xfrm>
                  <a:off x="2599725" y="884675"/>
                  <a:ext cx="25" cy="2279075"/>
                </a:xfrm>
                <a:custGeom>
                  <a:avLst/>
                  <a:gdLst/>
                  <a:ahLst/>
                  <a:cxnLst/>
                  <a:rect l="l" t="t" r="r" b="b"/>
                  <a:pathLst>
                    <a:path w="1" h="91163" fill="none" extrusionOk="0">
                      <a:moveTo>
                        <a:pt x="1" y="91162"/>
                      </a:moveTo>
                      <a:lnTo>
                        <a:pt x="1"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5" name="Google Shape;2265;p16"/>
                <p:cNvSpPr/>
                <p:nvPr/>
              </p:nvSpPr>
              <p:spPr>
                <a:xfrm>
                  <a:off x="2477075" y="884675"/>
                  <a:ext cx="25" cy="2279075"/>
                </a:xfrm>
                <a:custGeom>
                  <a:avLst/>
                  <a:gdLst/>
                  <a:ahLst/>
                  <a:cxnLst/>
                  <a:rect l="l" t="t" r="r" b="b"/>
                  <a:pathLst>
                    <a:path w="1" h="91163" fill="none" extrusionOk="0">
                      <a:moveTo>
                        <a:pt x="1" y="91162"/>
                      </a:moveTo>
                      <a:lnTo>
                        <a:pt x="1"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6" name="Google Shape;2266;p16"/>
                <p:cNvSpPr/>
                <p:nvPr/>
              </p:nvSpPr>
              <p:spPr>
                <a:xfrm>
                  <a:off x="2354050" y="884675"/>
                  <a:ext cx="25" cy="2279075"/>
                </a:xfrm>
                <a:custGeom>
                  <a:avLst/>
                  <a:gdLst/>
                  <a:ahLst/>
                  <a:cxnLst/>
                  <a:rect l="l" t="t" r="r" b="b"/>
                  <a:pathLst>
                    <a:path w="1" h="91163" fill="none" extrusionOk="0">
                      <a:moveTo>
                        <a:pt x="0" y="91162"/>
                      </a:moveTo>
                      <a:lnTo>
                        <a:pt x="0"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7" name="Google Shape;2267;p16"/>
                <p:cNvSpPr/>
                <p:nvPr/>
              </p:nvSpPr>
              <p:spPr>
                <a:xfrm>
                  <a:off x="2231400" y="1004975"/>
                  <a:ext cx="3069050" cy="25"/>
                </a:xfrm>
                <a:custGeom>
                  <a:avLst/>
                  <a:gdLst/>
                  <a:ahLst/>
                  <a:cxnLst/>
                  <a:rect l="l" t="t" r="r" b="b"/>
                  <a:pathLst>
                    <a:path w="122762" h="1" fill="none" extrusionOk="0">
                      <a:moveTo>
                        <a:pt x="0" y="1"/>
                      </a:moveTo>
                      <a:lnTo>
                        <a:pt x="122761"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8" name="Google Shape;2268;p16"/>
                <p:cNvSpPr/>
                <p:nvPr/>
              </p:nvSpPr>
              <p:spPr>
                <a:xfrm>
                  <a:off x="2231400" y="1124500"/>
                  <a:ext cx="3069050" cy="25"/>
                </a:xfrm>
                <a:custGeom>
                  <a:avLst/>
                  <a:gdLst/>
                  <a:ahLst/>
                  <a:cxnLst/>
                  <a:rect l="l" t="t" r="r" b="b"/>
                  <a:pathLst>
                    <a:path w="122762" h="1" fill="none" extrusionOk="0">
                      <a:moveTo>
                        <a:pt x="0" y="0"/>
                      </a:moveTo>
                      <a:lnTo>
                        <a:pt x="122761" y="0"/>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9" name="Google Shape;2269;p16"/>
                <p:cNvSpPr/>
                <p:nvPr/>
              </p:nvSpPr>
              <p:spPr>
                <a:xfrm>
                  <a:off x="2231400" y="1244800"/>
                  <a:ext cx="3069050" cy="25"/>
                </a:xfrm>
                <a:custGeom>
                  <a:avLst/>
                  <a:gdLst/>
                  <a:ahLst/>
                  <a:cxnLst/>
                  <a:rect l="l" t="t" r="r" b="b"/>
                  <a:pathLst>
                    <a:path w="122762" h="1" fill="none" extrusionOk="0">
                      <a:moveTo>
                        <a:pt x="0" y="0"/>
                      </a:moveTo>
                      <a:lnTo>
                        <a:pt x="122761" y="0"/>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0" name="Google Shape;2270;p16"/>
                <p:cNvSpPr/>
                <p:nvPr/>
              </p:nvSpPr>
              <p:spPr>
                <a:xfrm>
                  <a:off x="2231400" y="1364325"/>
                  <a:ext cx="3069050" cy="0"/>
                </a:xfrm>
                <a:custGeom>
                  <a:avLst/>
                  <a:gdLst/>
                  <a:ahLst/>
                  <a:cxnLst/>
                  <a:rect l="l" t="t" r="r" b="b"/>
                  <a:pathLst>
                    <a:path w="122762" fill="none" extrusionOk="0">
                      <a:moveTo>
                        <a:pt x="0" y="0"/>
                      </a:moveTo>
                      <a:lnTo>
                        <a:pt x="122761" y="0"/>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1" name="Google Shape;2271;p16"/>
                <p:cNvSpPr/>
                <p:nvPr/>
              </p:nvSpPr>
              <p:spPr>
                <a:xfrm>
                  <a:off x="2231400" y="1484625"/>
                  <a:ext cx="3069050" cy="25"/>
                </a:xfrm>
                <a:custGeom>
                  <a:avLst/>
                  <a:gdLst/>
                  <a:ahLst/>
                  <a:cxnLst/>
                  <a:rect l="l" t="t" r="r" b="b"/>
                  <a:pathLst>
                    <a:path w="122762" h="1" fill="none" extrusionOk="0">
                      <a:moveTo>
                        <a:pt x="0" y="0"/>
                      </a:moveTo>
                      <a:lnTo>
                        <a:pt x="122761" y="0"/>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2" name="Google Shape;2272;p16"/>
                <p:cNvSpPr/>
                <p:nvPr/>
              </p:nvSpPr>
              <p:spPr>
                <a:xfrm>
                  <a:off x="2231400" y="1604125"/>
                  <a:ext cx="3069050" cy="25"/>
                </a:xfrm>
                <a:custGeom>
                  <a:avLst/>
                  <a:gdLst/>
                  <a:ahLst/>
                  <a:cxnLst/>
                  <a:rect l="l" t="t" r="r" b="b"/>
                  <a:pathLst>
                    <a:path w="122762" h="1" fill="none" extrusionOk="0">
                      <a:moveTo>
                        <a:pt x="0" y="1"/>
                      </a:moveTo>
                      <a:lnTo>
                        <a:pt x="122761"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3" name="Google Shape;2273;p16"/>
                <p:cNvSpPr/>
                <p:nvPr/>
              </p:nvSpPr>
              <p:spPr>
                <a:xfrm>
                  <a:off x="2231400" y="1724425"/>
                  <a:ext cx="3069050" cy="25"/>
                </a:xfrm>
                <a:custGeom>
                  <a:avLst/>
                  <a:gdLst/>
                  <a:ahLst/>
                  <a:cxnLst/>
                  <a:rect l="l" t="t" r="r" b="b"/>
                  <a:pathLst>
                    <a:path w="122762" h="1" fill="none" extrusionOk="0">
                      <a:moveTo>
                        <a:pt x="0" y="1"/>
                      </a:moveTo>
                      <a:lnTo>
                        <a:pt x="122761"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4" name="Google Shape;2274;p16"/>
                <p:cNvSpPr/>
                <p:nvPr/>
              </p:nvSpPr>
              <p:spPr>
                <a:xfrm>
                  <a:off x="2231400" y="1844725"/>
                  <a:ext cx="3069050" cy="25"/>
                </a:xfrm>
                <a:custGeom>
                  <a:avLst/>
                  <a:gdLst/>
                  <a:ahLst/>
                  <a:cxnLst/>
                  <a:rect l="l" t="t" r="r" b="b"/>
                  <a:pathLst>
                    <a:path w="122762" h="1" fill="none" extrusionOk="0">
                      <a:moveTo>
                        <a:pt x="0" y="1"/>
                      </a:moveTo>
                      <a:lnTo>
                        <a:pt x="122761"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5" name="Google Shape;2275;p16"/>
                <p:cNvSpPr/>
                <p:nvPr/>
              </p:nvSpPr>
              <p:spPr>
                <a:xfrm>
                  <a:off x="2231400" y="1964250"/>
                  <a:ext cx="3069050" cy="25"/>
                </a:xfrm>
                <a:custGeom>
                  <a:avLst/>
                  <a:gdLst/>
                  <a:ahLst/>
                  <a:cxnLst/>
                  <a:rect l="l" t="t" r="r" b="b"/>
                  <a:pathLst>
                    <a:path w="122762" h="1" fill="none" extrusionOk="0">
                      <a:moveTo>
                        <a:pt x="0" y="0"/>
                      </a:moveTo>
                      <a:lnTo>
                        <a:pt x="122761" y="0"/>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6" name="Google Shape;2276;p16"/>
                <p:cNvSpPr/>
                <p:nvPr/>
              </p:nvSpPr>
              <p:spPr>
                <a:xfrm>
                  <a:off x="2231400" y="2084550"/>
                  <a:ext cx="3069050" cy="25"/>
                </a:xfrm>
                <a:custGeom>
                  <a:avLst/>
                  <a:gdLst/>
                  <a:ahLst/>
                  <a:cxnLst/>
                  <a:rect l="l" t="t" r="r" b="b"/>
                  <a:pathLst>
                    <a:path w="122762" h="1" fill="none" extrusionOk="0">
                      <a:moveTo>
                        <a:pt x="0" y="0"/>
                      </a:moveTo>
                      <a:lnTo>
                        <a:pt x="122761" y="0"/>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7" name="Google Shape;2277;p16"/>
                <p:cNvSpPr/>
                <p:nvPr/>
              </p:nvSpPr>
              <p:spPr>
                <a:xfrm>
                  <a:off x="2231400" y="2204075"/>
                  <a:ext cx="3069050" cy="25"/>
                </a:xfrm>
                <a:custGeom>
                  <a:avLst/>
                  <a:gdLst/>
                  <a:ahLst/>
                  <a:cxnLst/>
                  <a:rect l="l" t="t" r="r" b="b"/>
                  <a:pathLst>
                    <a:path w="122762" h="1" fill="none" extrusionOk="0">
                      <a:moveTo>
                        <a:pt x="0" y="0"/>
                      </a:moveTo>
                      <a:lnTo>
                        <a:pt x="122761" y="0"/>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8" name="Google Shape;2278;p16"/>
                <p:cNvSpPr/>
                <p:nvPr/>
              </p:nvSpPr>
              <p:spPr>
                <a:xfrm>
                  <a:off x="2231400" y="2324375"/>
                  <a:ext cx="3069050" cy="25"/>
                </a:xfrm>
                <a:custGeom>
                  <a:avLst/>
                  <a:gdLst/>
                  <a:ahLst/>
                  <a:cxnLst/>
                  <a:rect l="l" t="t" r="r" b="b"/>
                  <a:pathLst>
                    <a:path w="122762" h="1" fill="none" extrusionOk="0">
                      <a:moveTo>
                        <a:pt x="0" y="0"/>
                      </a:moveTo>
                      <a:lnTo>
                        <a:pt x="122761" y="0"/>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9" name="Google Shape;2279;p16"/>
                <p:cNvSpPr/>
                <p:nvPr/>
              </p:nvSpPr>
              <p:spPr>
                <a:xfrm>
                  <a:off x="2231400" y="2444275"/>
                  <a:ext cx="3069050" cy="25"/>
                </a:xfrm>
                <a:custGeom>
                  <a:avLst/>
                  <a:gdLst/>
                  <a:ahLst/>
                  <a:cxnLst/>
                  <a:rect l="l" t="t" r="r" b="b"/>
                  <a:pathLst>
                    <a:path w="122762" h="1" fill="none" extrusionOk="0">
                      <a:moveTo>
                        <a:pt x="0" y="0"/>
                      </a:moveTo>
                      <a:lnTo>
                        <a:pt x="122761" y="0"/>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0" name="Google Shape;2280;p16"/>
                <p:cNvSpPr/>
                <p:nvPr/>
              </p:nvSpPr>
              <p:spPr>
                <a:xfrm>
                  <a:off x="2231400" y="2564175"/>
                  <a:ext cx="3069050" cy="25"/>
                </a:xfrm>
                <a:custGeom>
                  <a:avLst/>
                  <a:gdLst/>
                  <a:ahLst/>
                  <a:cxnLst/>
                  <a:rect l="l" t="t" r="r" b="b"/>
                  <a:pathLst>
                    <a:path w="122762" h="1" fill="none" extrusionOk="0">
                      <a:moveTo>
                        <a:pt x="0" y="1"/>
                      </a:moveTo>
                      <a:lnTo>
                        <a:pt x="122761" y="1"/>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1" name="Google Shape;2281;p16"/>
                <p:cNvSpPr/>
                <p:nvPr/>
              </p:nvSpPr>
              <p:spPr>
                <a:xfrm>
                  <a:off x="2231400" y="2684100"/>
                  <a:ext cx="3069050" cy="25"/>
                </a:xfrm>
                <a:custGeom>
                  <a:avLst/>
                  <a:gdLst/>
                  <a:ahLst/>
                  <a:cxnLst/>
                  <a:rect l="l" t="t" r="r" b="b"/>
                  <a:pathLst>
                    <a:path w="122762" h="1" fill="none" extrusionOk="0">
                      <a:moveTo>
                        <a:pt x="0" y="0"/>
                      </a:moveTo>
                      <a:lnTo>
                        <a:pt x="122761" y="0"/>
                      </a:lnTo>
                    </a:path>
                  </a:pathLst>
                </a:custGeom>
                <a:noFill/>
                <a:ln w="4700" cap="flat" cmpd="sng">
                  <a:solidFill>
                    <a:srgbClr val="6ABDCC"/>
                  </a:solidFill>
                  <a:prstDash val="solid"/>
                  <a:miter lim="156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82" name="Google Shape;2282;p16"/>
              <p:cNvSpPr/>
              <p:nvPr/>
            </p:nvSpPr>
            <p:spPr>
              <a:xfrm>
                <a:off x="4613294" y="233896"/>
                <a:ext cx="4237321" cy="4492798"/>
              </a:xfrm>
              <a:custGeom>
                <a:avLst/>
                <a:gdLst/>
                <a:ahLst/>
                <a:cxnLst/>
                <a:rect l="l" t="t" r="r" b="b"/>
                <a:pathLst>
                  <a:path w="89329" h="136352" extrusionOk="0">
                    <a:moveTo>
                      <a:pt x="1" y="1"/>
                    </a:moveTo>
                    <a:lnTo>
                      <a:pt x="1" y="136352"/>
                    </a:lnTo>
                    <a:lnTo>
                      <a:pt x="88498" y="136352"/>
                    </a:lnTo>
                    <a:cubicBezTo>
                      <a:pt x="88952" y="136352"/>
                      <a:pt x="89329" y="135975"/>
                      <a:pt x="89329" y="135521"/>
                    </a:cubicBezTo>
                    <a:lnTo>
                      <a:pt x="89329" y="831"/>
                    </a:lnTo>
                    <a:cubicBezTo>
                      <a:pt x="89329" y="377"/>
                      <a:pt x="88952" y="1"/>
                      <a:pt x="88498" y="1"/>
                    </a:cubicBezTo>
                    <a:close/>
                  </a:path>
                </a:pathLst>
              </a:custGeom>
              <a:solidFill>
                <a:srgbClr val="FFFB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3" name="Google Shape;2283;p16"/>
              <p:cNvSpPr/>
              <p:nvPr/>
            </p:nvSpPr>
            <p:spPr>
              <a:xfrm>
                <a:off x="720000" y="4210391"/>
                <a:ext cx="297050" cy="824706"/>
              </a:xfrm>
              <a:custGeom>
                <a:avLst/>
                <a:gdLst/>
                <a:ahLst/>
                <a:cxnLst/>
                <a:rect l="l" t="t" r="r" b="b"/>
                <a:pathLst>
                  <a:path w="11882" h="32071" extrusionOk="0">
                    <a:moveTo>
                      <a:pt x="1" y="1"/>
                    </a:moveTo>
                    <a:lnTo>
                      <a:pt x="1" y="32070"/>
                    </a:lnTo>
                    <a:lnTo>
                      <a:pt x="5941" y="26240"/>
                    </a:lnTo>
                    <a:lnTo>
                      <a:pt x="11882" y="32070"/>
                    </a:lnTo>
                    <a:lnTo>
                      <a:pt x="1188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4" name="Google Shape;2284;p16"/>
              <p:cNvSpPr/>
              <p:nvPr/>
            </p:nvSpPr>
            <p:spPr>
              <a:xfrm>
                <a:off x="8101285" y="2533900"/>
                <a:ext cx="1021040" cy="387342"/>
              </a:xfrm>
              <a:custGeom>
                <a:avLst/>
                <a:gdLst/>
                <a:ahLst/>
                <a:cxnLst/>
                <a:rect l="l" t="t" r="r" b="b"/>
                <a:pathLst>
                  <a:path w="25456" h="9657" extrusionOk="0">
                    <a:moveTo>
                      <a:pt x="24782" y="1"/>
                    </a:moveTo>
                    <a:lnTo>
                      <a:pt x="1" y="2227"/>
                    </a:lnTo>
                    <a:lnTo>
                      <a:pt x="675" y="9656"/>
                    </a:lnTo>
                    <a:lnTo>
                      <a:pt x="25456" y="7431"/>
                    </a:lnTo>
                    <a:lnTo>
                      <a:pt x="2478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5" name="Google Shape;2285;p16"/>
              <p:cNvSpPr/>
              <p:nvPr/>
            </p:nvSpPr>
            <p:spPr>
              <a:xfrm>
                <a:off x="8001975" y="3060134"/>
                <a:ext cx="1037365" cy="490425"/>
              </a:xfrm>
              <a:custGeom>
                <a:avLst/>
                <a:gdLst/>
                <a:ahLst/>
                <a:cxnLst/>
                <a:rect l="l" t="t" r="r" b="b"/>
                <a:pathLst>
                  <a:path w="25863" h="12227" extrusionOk="0">
                    <a:moveTo>
                      <a:pt x="1489" y="0"/>
                    </a:moveTo>
                    <a:lnTo>
                      <a:pt x="0" y="7305"/>
                    </a:lnTo>
                    <a:lnTo>
                      <a:pt x="24389" y="12226"/>
                    </a:lnTo>
                    <a:lnTo>
                      <a:pt x="25863" y="4922"/>
                    </a:lnTo>
                    <a:lnTo>
                      <a:pt x="14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86" name="Google Shape;2286;p16"/>
              <p:cNvGrpSpPr/>
              <p:nvPr/>
            </p:nvGrpSpPr>
            <p:grpSpPr>
              <a:xfrm>
                <a:off x="389641" y="210298"/>
                <a:ext cx="8365548" cy="4599194"/>
                <a:chOff x="278825" y="1433275"/>
                <a:chExt cx="6996946" cy="3489525"/>
              </a:xfrm>
            </p:grpSpPr>
            <p:sp>
              <p:nvSpPr>
                <p:cNvPr id="2287" name="Google Shape;2287;p16"/>
                <p:cNvSpPr/>
                <p:nvPr/>
              </p:nvSpPr>
              <p:spPr>
                <a:xfrm>
                  <a:off x="278825" y="1459525"/>
                  <a:ext cx="3498746" cy="3463275"/>
                </a:xfrm>
                <a:custGeom>
                  <a:avLst/>
                  <a:gdLst/>
                  <a:ahLst/>
                  <a:cxnLst/>
                  <a:rect l="l" t="t" r="r" b="b"/>
                  <a:pathLst>
                    <a:path w="85959" h="138531" extrusionOk="0">
                      <a:moveTo>
                        <a:pt x="85959" y="1"/>
                      </a:moveTo>
                      <a:lnTo>
                        <a:pt x="816" y="95"/>
                      </a:lnTo>
                      <a:cubicBezTo>
                        <a:pt x="361" y="95"/>
                        <a:pt x="1" y="471"/>
                        <a:pt x="1" y="926"/>
                      </a:cubicBezTo>
                      <a:lnTo>
                        <a:pt x="1" y="137700"/>
                      </a:lnTo>
                      <a:cubicBezTo>
                        <a:pt x="1" y="138170"/>
                        <a:pt x="361" y="138531"/>
                        <a:pt x="816" y="138531"/>
                      </a:cubicBezTo>
                      <a:lnTo>
                        <a:pt x="85959" y="136352"/>
                      </a:lnTo>
                      <a:lnTo>
                        <a:pt x="85959" y="1"/>
                      </a:ln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8" name="Google Shape;2288;p16"/>
                <p:cNvSpPr/>
                <p:nvPr/>
              </p:nvSpPr>
              <p:spPr>
                <a:xfrm>
                  <a:off x="299869" y="1433275"/>
                  <a:ext cx="3477703" cy="3460925"/>
                </a:xfrm>
                <a:custGeom>
                  <a:avLst/>
                  <a:gdLst/>
                  <a:ahLst/>
                  <a:cxnLst/>
                  <a:rect l="l" t="t" r="r" b="b"/>
                  <a:pathLst>
                    <a:path w="85442" h="138437" extrusionOk="0">
                      <a:moveTo>
                        <a:pt x="816" y="1"/>
                      </a:moveTo>
                      <a:cubicBezTo>
                        <a:pt x="361" y="1"/>
                        <a:pt x="1" y="377"/>
                        <a:pt x="1" y="831"/>
                      </a:cubicBezTo>
                      <a:lnTo>
                        <a:pt x="1" y="137606"/>
                      </a:lnTo>
                      <a:cubicBezTo>
                        <a:pt x="1" y="138076"/>
                        <a:pt x="361" y="138436"/>
                        <a:pt x="816" y="138436"/>
                      </a:cubicBezTo>
                      <a:lnTo>
                        <a:pt x="85442" y="137402"/>
                      </a:lnTo>
                      <a:lnTo>
                        <a:pt x="85442" y="1051"/>
                      </a:lnTo>
                      <a:lnTo>
                        <a:pt x="81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9" name="Google Shape;2289;p16"/>
                <p:cNvSpPr/>
                <p:nvPr/>
              </p:nvSpPr>
              <p:spPr>
                <a:xfrm>
                  <a:off x="3777676" y="1459525"/>
                  <a:ext cx="3498095" cy="3463275"/>
                </a:xfrm>
                <a:custGeom>
                  <a:avLst/>
                  <a:gdLst/>
                  <a:ahLst/>
                  <a:cxnLst/>
                  <a:rect l="l" t="t" r="r" b="b"/>
                  <a:pathLst>
                    <a:path w="85943" h="138531" extrusionOk="0">
                      <a:moveTo>
                        <a:pt x="1" y="1"/>
                      </a:moveTo>
                      <a:lnTo>
                        <a:pt x="1" y="136352"/>
                      </a:lnTo>
                      <a:lnTo>
                        <a:pt x="85128" y="138531"/>
                      </a:lnTo>
                      <a:cubicBezTo>
                        <a:pt x="85583" y="138531"/>
                        <a:pt x="85943" y="138170"/>
                        <a:pt x="85943" y="137700"/>
                      </a:cubicBezTo>
                      <a:lnTo>
                        <a:pt x="85943" y="926"/>
                      </a:lnTo>
                      <a:cubicBezTo>
                        <a:pt x="85943" y="471"/>
                        <a:pt x="85583" y="95"/>
                        <a:pt x="85128" y="95"/>
                      </a:cubicBezTo>
                      <a:lnTo>
                        <a:pt x="1" y="1"/>
                      </a:ln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0" name="Google Shape;2290;p16"/>
                <p:cNvSpPr/>
                <p:nvPr/>
              </p:nvSpPr>
              <p:spPr>
                <a:xfrm>
                  <a:off x="3777676" y="1433275"/>
                  <a:ext cx="3477052" cy="3460925"/>
                </a:xfrm>
                <a:custGeom>
                  <a:avLst/>
                  <a:gdLst/>
                  <a:ahLst/>
                  <a:cxnLst/>
                  <a:rect l="l" t="t" r="r" b="b"/>
                  <a:pathLst>
                    <a:path w="85426" h="138437" extrusionOk="0">
                      <a:moveTo>
                        <a:pt x="84611" y="1"/>
                      </a:moveTo>
                      <a:lnTo>
                        <a:pt x="1" y="1051"/>
                      </a:lnTo>
                      <a:lnTo>
                        <a:pt x="1" y="137402"/>
                      </a:lnTo>
                      <a:lnTo>
                        <a:pt x="84611" y="138436"/>
                      </a:lnTo>
                      <a:cubicBezTo>
                        <a:pt x="85065" y="138436"/>
                        <a:pt x="85426" y="138076"/>
                        <a:pt x="85426" y="137606"/>
                      </a:cubicBezTo>
                      <a:lnTo>
                        <a:pt x="85426" y="831"/>
                      </a:lnTo>
                      <a:cubicBezTo>
                        <a:pt x="85426" y="377"/>
                        <a:pt x="85065" y="1"/>
                        <a:pt x="846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291" name="Google Shape;2291;p16"/>
            <p:cNvSpPr/>
            <p:nvPr/>
          </p:nvSpPr>
          <p:spPr>
            <a:xfrm>
              <a:off x="8135373" y="4771130"/>
              <a:ext cx="281638" cy="141847"/>
            </a:xfrm>
            <a:custGeom>
              <a:avLst/>
              <a:gdLst/>
              <a:ahLst/>
              <a:cxnLst/>
              <a:rect l="l" t="t" r="r" b="b"/>
              <a:pathLst>
                <a:path w="2055" h="1035" extrusionOk="0">
                  <a:moveTo>
                    <a:pt x="1" y="0"/>
                  </a:moveTo>
                  <a:cubicBezTo>
                    <a:pt x="1" y="564"/>
                    <a:pt x="455" y="1035"/>
                    <a:pt x="1020" y="1035"/>
                  </a:cubicBezTo>
                  <a:cubicBezTo>
                    <a:pt x="1599" y="1035"/>
                    <a:pt x="2054" y="564"/>
                    <a:pt x="2054" y="0"/>
                  </a:cubicBezTo>
                  <a:lnTo>
                    <a:pt x="1819" y="0"/>
                  </a:lnTo>
                  <a:cubicBezTo>
                    <a:pt x="1819" y="439"/>
                    <a:pt x="1458" y="784"/>
                    <a:pt x="1020" y="784"/>
                  </a:cubicBezTo>
                  <a:cubicBezTo>
                    <a:pt x="596" y="784"/>
                    <a:pt x="236" y="439"/>
                    <a:pt x="2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92" name="Google Shape;2292;p16"/>
          <p:cNvSpPr txBox="1">
            <a:spLocks noGrp="1"/>
          </p:cNvSpPr>
          <p:nvPr>
            <p:ph type="title"/>
          </p:nvPr>
        </p:nvSpPr>
        <p:spPr>
          <a:xfrm>
            <a:off x="1775650" y="445025"/>
            <a:ext cx="5592600" cy="572700"/>
          </a:xfrm>
          <a:prstGeom prst="rect">
            <a:avLst/>
          </a:prstGeom>
        </p:spPr>
        <p:txBody>
          <a:bodyPr spcFirstLastPara="1" wrap="square" lIns="0" tIns="0" rIns="0" bIns="0" anchor="t" anchorCtr="0">
            <a:noAutofit/>
          </a:bodyPr>
          <a:lstStyle>
            <a:lvl1pPr lvl="0" algn="ctr" rtl="0">
              <a:spcBef>
                <a:spcPts val="0"/>
              </a:spcBef>
              <a:spcAft>
                <a:spcPts val="0"/>
              </a:spcAft>
              <a:buSzPts val="3000"/>
              <a:buNone/>
              <a:defRPr sz="3000" b="1">
                <a:latin typeface="Secular One"/>
                <a:ea typeface="Secular One"/>
                <a:cs typeface="Secular One"/>
                <a:sym typeface="Secular 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93" name="Google Shape;2293;p16"/>
          <p:cNvSpPr txBox="1">
            <a:spLocks noGrp="1"/>
          </p:cNvSpPr>
          <p:nvPr>
            <p:ph type="subTitle" idx="1"/>
          </p:nvPr>
        </p:nvSpPr>
        <p:spPr>
          <a:xfrm>
            <a:off x="843825" y="3187580"/>
            <a:ext cx="1938600" cy="8040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2294" name="Google Shape;2294;p16"/>
          <p:cNvSpPr txBox="1">
            <a:spLocks noGrp="1"/>
          </p:cNvSpPr>
          <p:nvPr>
            <p:ph type="title" idx="2"/>
          </p:nvPr>
        </p:nvSpPr>
        <p:spPr>
          <a:xfrm>
            <a:off x="843927" y="2386650"/>
            <a:ext cx="1938600" cy="384900"/>
          </a:xfrm>
          <a:prstGeom prst="rect">
            <a:avLst/>
          </a:prstGeom>
        </p:spPr>
        <p:txBody>
          <a:bodyPr spcFirstLastPara="1" wrap="square" lIns="0" tIns="0" rIns="0" bIns="0" anchor="ctr" anchorCtr="0">
            <a:noAutofit/>
          </a:bodyPr>
          <a:lstStyle>
            <a:lvl1pPr lvl="0" algn="ctr" rtl="0">
              <a:spcBef>
                <a:spcPts val="0"/>
              </a:spcBef>
              <a:spcAft>
                <a:spcPts val="0"/>
              </a:spcAft>
              <a:buSzPts val="2000"/>
              <a:buNone/>
              <a:defRPr sz="2000" b="0">
                <a:solidFill>
                  <a:schemeClr val="dk2"/>
                </a:solidFill>
                <a:latin typeface="Secular One"/>
                <a:ea typeface="Secular One"/>
                <a:cs typeface="Secular One"/>
                <a:sym typeface="Secular One"/>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295" name="Google Shape;2295;p16"/>
          <p:cNvSpPr txBox="1">
            <a:spLocks noGrp="1"/>
          </p:cNvSpPr>
          <p:nvPr>
            <p:ph type="subTitle" idx="3"/>
          </p:nvPr>
        </p:nvSpPr>
        <p:spPr>
          <a:xfrm>
            <a:off x="3602650" y="3187580"/>
            <a:ext cx="1938600" cy="8040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2296" name="Google Shape;2296;p16"/>
          <p:cNvSpPr txBox="1">
            <a:spLocks noGrp="1"/>
          </p:cNvSpPr>
          <p:nvPr>
            <p:ph type="title" idx="4"/>
          </p:nvPr>
        </p:nvSpPr>
        <p:spPr>
          <a:xfrm>
            <a:off x="3602752" y="2386650"/>
            <a:ext cx="1938600" cy="384900"/>
          </a:xfrm>
          <a:prstGeom prst="rect">
            <a:avLst/>
          </a:prstGeom>
        </p:spPr>
        <p:txBody>
          <a:bodyPr spcFirstLastPara="1" wrap="square" lIns="0" tIns="0" rIns="0" bIns="0" anchor="ctr" anchorCtr="0">
            <a:noAutofit/>
          </a:bodyPr>
          <a:lstStyle>
            <a:lvl1pPr lvl="0" algn="ctr" rtl="0">
              <a:spcBef>
                <a:spcPts val="0"/>
              </a:spcBef>
              <a:spcAft>
                <a:spcPts val="0"/>
              </a:spcAft>
              <a:buSzPts val="2000"/>
              <a:buNone/>
              <a:defRPr sz="2000" b="0">
                <a:solidFill>
                  <a:schemeClr val="dk2"/>
                </a:solidFill>
                <a:latin typeface="Secular One"/>
                <a:ea typeface="Secular One"/>
                <a:cs typeface="Secular One"/>
                <a:sym typeface="Secular One"/>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297" name="Google Shape;2297;p16"/>
          <p:cNvSpPr txBox="1">
            <a:spLocks noGrp="1"/>
          </p:cNvSpPr>
          <p:nvPr>
            <p:ph type="subTitle" idx="5"/>
          </p:nvPr>
        </p:nvSpPr>
        <p:spPr>
          <a:xfrm>
            <a:off x="6361576" y="3187580"/>
            <a:ext cx="1938600" cy="8040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2298" name="Google Shape;2298;p16"/>
          <p:cNvSpPr/>
          <p:nvPr/>
        </p:nvSpPr>
        <p:spPr>
          <a:xfrm>
            <a:off x="8045975" y="1930375"/>
            <a:ext cx="1040534" cy="540081"/>
          </a:xfrm>
          <a:custGeom>
            <a:avLst/>
            <a:gdLst/>
            <a:ahLst/>
            <a:cxnLst/>
            <a:rect l="l" t="t" r="r" b="b"/>
            <a:pathLst>
              <a:path w="25942" h="13465" extrusionOk="0">
                <a:moveTo>
                  <a:pt x="1866" y="1"/>
                </a:moveTo>
                <a:lnTo>
                  <a:pt x="0" y="7211"/>
                </a:lnTo>
                <a:lnTo>
                  <a:pt x="24076" y="13465"/>
                </a:lnTo>
                <a:lnTo>
                  <a:pt x="25941" y="6255"/>
                </a:lnTo>
                <a:lnTo>
                  <a:pt x="186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9" name="Google Shape;2299;p16"/>
          <p:cNvSpPr txBox="1">
            <a:spLocks noGrp="1"/>
          </p:cNvSpPr>
          <p:nvPr>
            <p:ph type="title" idx="6"/>
          </p:nvPr>
        </p:nvSpPr>
        <p:spPr>
          <a:xfrm>
            <a:off x="6361677" y="2386650"/>
            <a:ext cx="1938600" cy="384900"/>
          </a:xfrm>
          <a:prstGeom prst="rect">
            <a:avLst/>
          </a:prstGeom>
        </p:spPr>
        <p:txBody>
          <a:bodyPr spcFirstLastPara="1" wrap="square" lIns="0" tIns="0" rIns="0" bIns="0" anchor="ctr" anchorCtr="0">
            <a:noAutofit/>
          </a:bodyPr>
          <a:lstStyle>
            <a:lvl1pPr lvl="0" algn="ctr" rtl="0">
              <a:spcBef>
                <a:spcPts val="0"/>
              </a:spcBef>
              <a:spcAft>
                <a:spcPts val="0"/>
              </a:spcAft>
              <a:buSzPts val="2000"/>
              <a:buNone/>
              <a:defRPr sz="2000" b="0">
                <a:solidFill>
                  <a:schemeClr val="dk2"/>
                </a:solidFill>
                <a:latin typeface="Secular One"/>
                <a:ea typeface="Secular One"/>
                <a:cs typeface="Secular One"/>
                <a:sym typeface="Secular One"/>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grpSp>
        <p:nvGrpSpPr>
          <p:cNvPr id="2300" name="Google Shape;2300;p16"/>
          <p:cNvGrpSpPr/>
          <p:nvPr/>
        </p:nvGrpSpPr>
        <p:grpSpPr>
          <a:xfrm>
            <a:off x="498381" y="269049"/>
            <a:ext cx="826017" cy="800226"/>
            <a:chOff x="2196125" y="2117850"/>
            <a:chExt cx="569000" cy="541975"/>
          </a:xfrm>
        </p:grpSpPr>
        <p:sp>
          <p:nvSpPr>
            <p:cNvPr id="2301" name="Google Shape;2301;p16"/>
            <p:cNvSpPr/>
            <p:nvPr/>
          </p:nvSpPr>
          <p:spPr>
            <a:xfrm>
              <a:off x="2196125" y="2117850"/>
              <a:ext cx="569000" cy="541975"/>
            </a:xfrm>
            <a:custGeom>
              <a:avLst/>
              <a:gdLst/>
              <a:ahLst/>
              <a:cxnLst/>
              <a:rect l="l" t="t" r="r" b="b"/>
              <a:pathLst>
                <a:path w="22760" h="21679" extrusionOk="0">
                  <a:moveTo>
                    <a:pt x="4906" y="1"/>
                  </a:moveTo>
                  <a:lnTo>
                    <a:pt x="0" y="17854"/>
                  </a:lnTo>
                  <a:lnTo>
                    <a:pt x="13903" y="21678"/>
                  </a:lnTo>
                  <a:lnTo>
                    <a:pt x="18825" y="19249"/>
                  </a:lnTo>
                  <a:lnTo>
                    <a:pt x="22759" y="4907"/>
                  </a:lnTo>
                  <a:lnTo>
                    <a:pt x="490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2" name="Google Shape;2302;p16"/>
            <p:cNvSpPr/>
            <p:nvPr/>
          </p:nvSpPr>
          <p:spPr>
            <a:xfrm>
              <a:off x="2543700" y="2571625"/>
              <a:ext cx="123075" cy="88200"/>
            </a:xfrm>
            <a:custGeom>
              <a:avLst/>
              <a:gdLst/>
              <a:ahLst/>
              <a:cxnLst/>
              <a:rect l="l" t="t" r="r" b="b"/>
              <a:pathLst>
                <a:path w="4923" h="3528" extrusionOk="0">
                  <a:moveTo>
                    <a:pt x="972" y="1"/>
                  </a:moveTo>
                  <a:lnTo>
                    <a:pt x="0" y="3527"/>
                  </a:lnTo>
                  <a:lnTo>
                    <a:pt x="4922" y="1098"/>
                  </a:lnTo>
                  <a:lnTo>
                    <a:pt x="972" y="1"/>
                  </a:ln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3" name="Google Shape;2303;p16"/>
            <p:cNvSpPr/>
            <p:nvPr/>
          </p:nvSpPr>
          <p:spPr>
            <a:xfrm>
              <a:off x="2298775" y="2117850"/>
              <a:ext cx="466350" cy="195950"/>
            </a:xfrm>
            <a:custGeom>
              <a:avLst/>
              <a:gdLst/>
              <a:ahLst/>
              <a:cxnLst/>
              <a:rect l="l" t="t" r="r" b="b"/>
              <a:pathLst>
                <a:path w="18654" h="7838" extrusionOk="0">
                  <a:moveTo>
                    <a:pt x="800" y="1"/>
                  </a:moveTo>
                  <a:lnTo>
                    <a:pt x="1" y="2932"/>
                  </a:lnTo>
                  <a:lnTo>
                    <a:pt x="17854" y="7838"/>
                  </a:lnTo>
                  <a:lnTo>
                    <a:pt x="18653" y="4907"/>
                  </a:lnTo>
                  <a:lnTo>
                    <a:pt x="800" y="1"/>
                  </a:ln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304" name="Google Shape;2304;p16"/>
          <p:cNvGrpSpPr/>
          <p:nvPr/>
        </p:nvGrpSpPr>
        <p:grpSpPr>
          <a:xfrm>
            <a:off x="60852" y="4228002"/>
            <a:ext cx="1165923" cy="406711"/>
            <a:chOff x="137052" y="4228002"/>
            <a:chExt cx="1165923" cy="406711"/>
          </a:xfrm>
        </p:grpSpPr>
        <p:sp>
          <p:nvSpPr>
            <p:cNvPr id="2305" name="Google Shape;2305;p16"/>
            <p:cNvSpPr/>
            <p:nvPr/>
          </p:nvSpPr>
          <p:spPr>
            <a:xfrm rot="5400000" flipH="1">
              <a:off x="516658" y="3848396"/>
              <a:ext cx="406711" cy="1165923"/>
            </a:xfrm>
            <a:custGeom>
              <a:avLst/>
              <a:gdLst/>
              <a:ahLst/>
              <a:cxnLst/>
              <a:rect l="l" t="t" r="r" b="b"/>
              <a:pathLst>
                <a:path w="19296" h="50088" extrusionOk="0">
                  <a:moveTo>
                    <a:pt x="815" y="1"/>
                  </a:moveTo>
                  <a:cubicBezTo>
                    <a:pt x="392" y="1"/>
                    <a:pt x="0" y="361"/>
                    <a:pt x="0" y="784"/>
                  </a:cubicBezTo>
                  <a:lnTo>
                    <a:pt x="0" y="43983"/>
                  </a:lnTo>
                  <a:cubicBezTo>
                    <a:pt x="0" y="44406"/>
                    <a:pt x="314" y="44923"/>
                    <a:pt x="690" y="45143"/>
                  </a:cubicBezTo>
                  <a:lnTo>
                    <a:pt x="9013" y="49923"/>
                  </a:lnTo>
                  <a:cubicBezTo>
                    <a:pt x="9201" y="50033"/>
                    <a:pt x="9440" y="50088"/>
                    <a:pt x="9679" y="50088"/>
                  </a:cubicBezTo>
                  <a:cubicBezTo>
                    <a:pt x="9918" y="50088"/>
                    <a:pt x="10157" y="50033"/>
                    <a:pt x="10345" y="49923"/>
                  </a:cubicBezTo>
                  <a:lnTo>
                    <a:pt x="18653" y="45143"/>
                  </a:lnTo>
                  <a:cubicBezTo>
                    <a:pt x="19013" y="44923"/>
                    <a:pt x="19295" y="44406"/>
                    <a:pt x="19295" y="43983"/>
                  </a:cubicBezTo>
                  <a:lnTo>
                    <a:pt x="19295" y="784"/>
                  </a:lnTo>
                  <a:cubicBezTo>
                    <a:pt x="19295" y="361"/>
                    <a:pt x="18982" y="1"/>
                    <a:pt x="185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6" name="Google Shape;2306;p16"/>
            <p:cNvSpPr/>
            <p:nvPr/>
          </p:nvSpPr>
          <p:spPr>
            <a:xfrm>
              <a:off x="276375" y="4267400"/>
              <a:ext cx="977400" cy="46200"/>
            </a:xfrm>
            <a:prstGeom prst="roundRect">
              <a:avLst>
                <a:gd name="adj" fmla="val 18019"/>
              </a:avLst>
            </a:prstGeom>
            <a:solidFill>
              <a:srgbClr val="FFFFFF">
                <a:alpha val="20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Name Of The Section 1">
  <p:cSld name="CUSTOM_9">
    <p:spTree>
      <p:nvGrpSpPr>
        <p:cNvPr id="1" name="Shape 2924"/>
        <p:cNvGrpSpPr/>
        <p:nvPr/>
      </p:nvGrpSpPr>
      <p:grpSpPr>
        <a:xfrm>
          <a:off x="0" y="0"/>
          <a:ext cx="0" cy="0"/>
          <a:chOff x="0" y="0"/>
          <a:chExt cx="0" cy="0"/>
        </a:xfrm>
      </p:grpSpPr>
      <p:sp>
        <p:nvSpPr>
          <p:cNvPr id="2925" name="Google Shape;2925;p21"/>
          <p:cNvSpPr/>
          <p:nvPr/>
        </p:nvSpPr>
        <p:spPr>
          <a:xfrm>
            <a:off x="25" y="4568875"/>
            <a:ext cx="9144000" cy="574500"/>
          </a:xfrm>
          <a:prstGeom prst="rect">
            <a:avLst/>
          </a:prstGeom>
          <a:solidFill>
            <a:srgbClr val="000000">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26" name="Google Shape;2926;p21"/>
          <p:cNvSpPr/>
          <p:nvPr/>
        </p:nvSpPr>
        <p:spPr>
          <a:xfrm>
            <a:off x="25" y="4344175"/>
            <a:ext cx="9144000" cy="224700"/>
          </a:xfrm>
          <a:prstGeom prst="rect">
            <a:avLst/>
          </a:prstGeom>
          <a:solidFill>
            <a:srgbClr val="FFFB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27" name="Google Shape;2927;p21"/>
          <p:cNvGrpSpPr/>
          <p:nvPr/>
        </p:nvGrpSpPr>
        <p:grpSpPr>
          <a:xfrm>
            <a:off x="177530" y="114800"/>
            <a:ext cx="5774916" cy="4774565"/>
            <a:chOff x="-172670" y="114800"/>
            <a:chExt cx="5774916" cy="4774565"/>
          </a:xfrm>
        </p:grpSpPr>
        <p:sp>
          <p:nvSpPr>
            <p:cNvPr id="2928" name="Google Shape;2928;p21"/>
            <p:cNvSpPr/>
            <p:nvPr/>
          </p:nvSpPr>
          <p:spPr>
            <a:xfrm flipH="1">
              <a:off x="5105219" y="4333266"/>
              <a:ext cx="497027" cy="94970"/>
            </a:xfrm>
            <a:custGeom>
              <a:avLst/>
              <a:gdLst/>
              <a:ahLst/>
              <a:cxnLst/>
              <a:rect l="l" t="t" r="r" b="b"/>
              <a:pathLst>
                <a:path w="6365" h="1349" extrusionOk="0">
                  <a:moveTo>
                    <a:pt x="674" y="1"/>
                  </a:moveTo>
                  <a:cubicBezTo>
                    <a:pt x="298" y="1"/>
                    <a:pt x="0" y="298"/>
                    <a:pt x="0" y="675"/>
                  </a:cubicBezTo>
                  <a:cubicBezTo>
                    <a:pt x="0" y="1051"/>
                    <a:pt x="298" y="1349"/>
                    <a:pt x="674" y="1349"/>
                  </a:cubicBezTo>
                  <a:lnTo>
                    <a:pt x="5690" y="1349"/>
                  </a:lnTo>
                  <a:cubicBezTo>
                    <a:pt x="6051" y="1349"/>
                    <a:pt x="6364" y="1051"/>
                    <a:pt x="6364" y="675"/>
                  </a:cubicBezTo>
                  <a:cubicBezTo>
                    <a:pt x="6364" y="298"/>
                    <a:pt x="6051" y="1"/>
                    <a:pt x="5690" y="1"/>
                  </a:cubicBez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29" name="Google Shape;2929;p21"/>
            <p:cNvSpPr/>
            <p:nvPr/>
          </p:nvSpPr>
          <p:spPr>
            <a:xfrm flipH="1">
              <a:off x="5105219" y="648676"/>
              <a:ext cx="497027" cy="94970"/>
            </a:xfrm>
            <a:custGeom>
              <a:avLst/>
              <a:gdLst/>
              <a:ahLst/>
              <a:cxnLst/>
              <a:rect l="l" t="t" r="r" b="b"/>
              <a:pathLst>
                <a:path w="6365" h="1349" extrusionOk="0">
                  <a:moveTo>
                    <a:pt x="674" y="1"/>
                  </a:moveTo>
                  <a:cubicBezTo>
                    <a:pt x="298" y="1"/>
                    <a:pt x="0" y="299"/>
                    <a:pt x="0" y="675"/>
                  </a:cubicBezTo>
                  <a:cubicBezTo>
                    <a:pt x="0" y="1051"/>
                    <a:pt x="298" y="1349"/>
                    <a:pt x="674" y="1349"/>
                  </a:cubicBezTo>
                  <a:lnTo>
                    <a:pt x="5690" y="1349"/>
                  </a:lnTo>
                  <a:cubicBezTo>
                    <a:pt x="6051" y="1349"/>
                    <a:pt x="6364" y="1051"/>
                    <a:pt x="6364" y="675"/>
                  </a:cubicBezTo>
                  <a:cubicBezTo>
                    <a:pt x="6364" y="299"/>
                    <a:pt x="6051" y="1"/>
                    <a:pt x="5690" y="1"/>
                  </a:cubicBez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30" name="Google Shape;2930;p21"/>
            <p:cNvSpPr/>
            <p:nvPr/>
          </p:nvSpPr>
          <p:spPr>
            <a:xfrm flipH="1">
              <a:off x="5105219" y="893673"/>
              <a:ext cx="497027" cy="96096"/>
            </a:xfrm>
            <a:custGeom>
              <a:avLst/>
              <a:gdLst/>
              <a:ahLst/>
              <a:cxnLst/>
              <a:rect l="l" t="t" r="r" b="b"/>
              <a:pathLst>
                <a:path w="6365" h="1365" extrusionOk="0">
                  <a:moveTo>
                    <a:pt x="674" y="1"/>
                  </a:moveTo>
                  <a:cubicBezTo>
                    <a:pt x="298" y="1"/>
                    <a:pt x="0" y="314"/>
                    <a:pt x="0" y="675"/>
                  </a:cubicBezTo>
                  <a:cubicBezTo>
                    <a:pt x="0" y="1051"/>
                    <a:pt x="298" y="1364"/>
                    <a:pt x="674" y="1364"/>
                  </a:cubicBezTo>
                  <a:lnTo>
                    <a:pt x="5690" y="1364"/>
                  </a:lnTo>
                  <a:cubicBezTo>
                    <a:pt x="6051" y="1364"/>
                    <a:pt x="6364" y="1051"/>
                    <a:pt x="6364" y="675"/>
                  </a:cubicBezTo>
                  <a:cubicBezTo>
                    <a:pt x="6364" y="314"/>
                    <a:pt x="6051" y="1"/>
                    <a:pt x="5690" y="1"/>
                  </a:cubicBez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31" name="Google Shape;2931;p21"/>
            <p:cNvSpPr/>
            <p:nvPr/>
          </p:nvSpPr>
          <p:spPr>
            <a:xfrm flipH="1">
              <a:off x="5105219" y="1139796"/>
              <a:ext cx="497027" cy="94970"/>
            </a:xfrm>
            <a:custGeom>
              <a:avLst/>
              <a:gdLst/>
              <a:ahLst/>
              <a:cxnLst/>
              <a:rect l="l" t="t" r="r" b="b"/>
              <a:pathLst>
                <a:path w="6365" h="1349" extrusionOk="0">
                  <a:moveTo>
                    <a:pt x="674" y="0"/>
                  </a:moveTo>
                  <a:cubicBezTo>
                    <a:pt x="298" y="0"/>
                    <a:pt x="0" y="298"/>
                    <a:pt x="0" y="674"/>
                  </a:cubicBezTo>
                  <a:cubicBezTo>
                    <a:pt x="0" y="1050"/>
                    <a:pt x="298" y="1348"/>
                    <a:pt x="674" y="1348"/>
                  </a:cubicBezTo>
                  <a:lnTo>
                    <a:pt x="5690" y="1348"/>
                  </a:lnTo>
                  <a:cubicBezTo>
                    <a:pt x="6051" y="1348"/>
                    <a:pt x="6364" y="1050"/>
                    <a:pt x="6364" y="674"/>
                  </a:cubicBezTo>
                  <a:cubicBezTo>
                    <a:pt x="6364" y="298"/>
                    <a:pt x="6051" y="0"/>
                    <a:pt x="5690" y="0"/>
                  </a:cubicBez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32" name="Google Shape;2932;p21"/>
            <p:cNvSpPr/>
            <p:nvPr/>
          </p:nvSpPr>
          <p:spPr>
            <a:xfrm flipH="1">
              <a:off x="5105219" y="1385848"/>
              <a:ext cx="497027" cy="94970"/>
            </a:xfrm>
            <a:custGeom>
              <a:avLst/>
              <a:gdLst/>
              <a:ahLst/>
              <a:cxnLst/>
              <a:rect l="l" t="t" r="r" b="b"/>
              <a:pathLst>
                <a:path w="6365" h="1349" extrusionOk="0">
                  <a:moveTo>
                    <a:pt x="674" y="0"/>
                  </a:moveTo>
                  <a:cubicBezTo>
                    <a:pt x="298" y="0"/>
                    <a:pt x="0" y="298"/>
                    <a:pt x="0" y="674"/>
                  </a:cubicBezTo>
                  <a:cubicBezTo>
                    <a:pt x="0" y="1035"/>
                    <a:pt x="298" y="1348"/>
                    <a:pt x="674" y="1348"/>
                  </a:cubicBezTo>
                  <a:lnTo>
                    <a:pt x="5690" y="1348"/>
                  </a:lnTo>
                  <a:cubicBezTo>
                    <a:pt x="6051" y="1348"/>
                    <a:pt x="6364" y="1035"/>
                    <a:pt x="6364" y="674"/>
                  </a:cubicBezTo>
                  <a:cubicBezTo>
                    <a:pt x="6364" y="298"/>
                    <a:pt x="6051" y="0"/>
                    <a:pt x="5690" y="0"/>
                  </a:cubicBez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33" name="Google Shape;2933;p21"/>
            <p:cNvSpPr/>
            <p:nvPr/>
          </p:nvSpPr>
          <p:spPr>
            <a:xfrm flipH="1">
              <a:off x="5105219" y="1630844"/>
              <a:ext cx="497027" cy="94970"/>
            </a:xfrm>
            <a:custGeom>
              <a:avLst/>
              <a:gdLst/>
              <a:ahLst/>
              <a:cxnLst/>
              <a:rect l="l" t="t" r="r" b="b"/>
              <a:pathLst>
                <a:path w="6365" h="1349" extrusionOk="0">
                  <a:moveTo>
                    <a:pt x="674" y="0"/>
                  </a:moveTo>
                  <a:cubicBezTo>
                    <a:pt x="298" y="0"/>
                    <a:pt x="0" y="298"/>
                    <a:pt x="0" y="674"/>
                  </a:cubicBezTo>
                  <a:cubicBezTo>
                    <a:pt x="0" y="1050"/>
                    <a:pt x="298" y="1348"/>
                    <a:pt x="674" y="1348"/>
                  </a:cubicBezTo>
                  <a:lnTo>
                    <a:pt x="5690" y="1348"/>
                  </a:lnTo>
                  <a:cubicBezTo>
                    <a:pt x="6051" y="1348"/>
                    <a:pt x="6364" y="1050"/>
                    <a:pt x="6364" y="674"/>
                  </a:cubicBezTo>
                  <a:cubicBezTo>
                    <a:pt x="6364" y="298"/>
                    <a:pt x="6051" y="0"/>
                    <a:pt x="5690" y="0"/>
                  </a:cubicBez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34" name="Google Shape;2934;p21"/>
            <p:cNvSpPr/>
            <p:nvPr/>
          </p:nvSpPr>
          <p:spPr>
            <a:xfrm flipH="1">
              <a:off x="5105219" y="1876897"/>
              <a:ext cx="497027" cy="94970"/>
            </a:xfrm>
            <a:custGeom>
              <a:avLst/>
              <a:gdLst/>
              <a:ahLst/>
              <a:cxnLst/>
              <a:rect l="l" t="t" r="r" b="b"/>
              <a:pathLst>
                <a:path w="6365" h="1349" extrusionOk="0">
                  <a:moveTo>
                    <a:pt x="674" y="0"/>
                  </a:moveTo>
                  <a:cubicBezTo>
                    <a:pt x="298" y="0"/>
                    <a:pt x="0" y="298"/>
                    <a:pt x="0" y="674"/>
                  </a:cubicBezTo>
                  <a:cubicBezTo>
                    <a:pt x="0" y="1051"/>
                    <a:pt x="298" y="1348"/>
                    <a:pt x="674" y="1348"/>
                  </a:cubicBezTo>
                  <a:lnTo>
                    <a:pt x="5690" y="1348"/>
                  </a:lnTo>
                  <a:cubicBezTo>
                    <a:pt x="6051" y="1348"/>
                    <a:pt x="6364" y="1051"/>
                    <a:pt x="6364" y="674"/>
                  </a:cubicBezTo>
                  <a:cubicBezTo>
                    <a:pt x="6364" y="298"/>
                    <a:pt x="6051" y="0"/>
                    <a:pt x="5690" y="0"/>
                  </a:cubicBez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35" name="Google Shape;2935;p21"/>
            <p:cNvSpPr/>
            <p:nvPr/>
          </p:nvSpPr>
          <p:spPr>
            <a:xfrm flipH="1">
              <a:off x="5105219" y="2121893"/>
              <a:ext cx="497027" cy="96026"/>
            </a:xfrm>
            <a:custGeom>
              <a:avLst/>
              <a:gdLst/>
              <a:ahLst/>
              <a:cxnLst/>
              <a:rect l="l" t="t" r="r" b="b"/>
              <a:pathLst>
                <a:path w="6365" h="1364" extrusionOk="0">
                  <a:moveTo>
                    <a:pt x="674" y="0"/>
                  </a:moveTo>
                  <a:cubicBezTo>
                    <a:pt x="298" y="0"/>
                    <a:pt x="0" y="314"/>
                    <a:pt x="0" y="690"/>
                  </a:cubicBezTo>
                  <a:cubicBezTo>
                    <a:pt x="0" y="1050"/>
                    <a:pt x="298" y="1364"/>
                    <a:pt x="674" y="1364"/>
                  </a:cubicBezTo>
                  <a:lnTo>
                    <a:pt x="5690" y="1364"/>
                  </a:lnTo>
                  <a:cubicBezTo>
                    <a:pt x="6051" y="1364"/>
                    <a:pt x="6364" y="1050"/>
                    <a:pt x="6364" y="690"/>
                  </a:cubicBezTo>
                  <a:cubicBezTo>
                    <a:pt x="6364" y="314"/>
                    <a:pt x="6051" y="0"/>
                    <a:pt x="5690" y="0"/>
                  </a:cubicBez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36" name="Google Shape;2936;p21"/>
            <p:cNvSpPr/>
            <p:nvPr/>
          </p:nvSpPr>
          <p:spPr>
            <a:xfrm flipH="1">
              <a:off x="5105219" y="2367945"/>
              <a:ext cx="497027" cy="94970"/>
            </a:xfrm>
            <a:custGeom>
              <a:avLst/>
              <a:gdLst/>
              <a:ahLst/>
              <a:cxnLst/>
              <a:rect l="l" t="t" r="r" b="b"/>
              <a:pathLst>
                <a:path w="6365" h="1349" extrusionOk="0">
                  <a:moveTo>
                    <a:pt x="674" y="1"/>
                  </a:moveTo>
                  <a:cubicBezTo>
                    <a:pt x="298" y="1"/>
                    <a:pt x="0" y="298"/>
                    <a:pt x="0" y="675"/>
                  </a:cubicBezTo>
                  <a:cubicBezTo>
                    <a:pt x="0" y="1051"/>
                    <a:pt x="298" y="1349"/>
                    <a:pt x="674" y="1349"/>
                  </a:cubicBezTo>
                  <a:lnTo>
                    <a:pt x="5690" y="1349"/>
                  </a:lnTo>
                  <a:cubicBezTo>
                    <a:pt x="6051" y="1349"/>
                    <a:pt x="6364" y="1051"/>
                    <a:pt x="6364" y="675"/>
                  </a:cubicBezTo>
                  <a:cubicBezTo>
                    <a:pt x="6364" y="298"/>
                    <a:pt x="6051" y="1"/>
                    <a:pt x="5690" y="1"/>
                  </a:cubicBez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37" name="Google Shape;2937;p21"/>
            <p:cNvSpPr/>
            <p:nvPr/>
          </p:nvSpPr>
          <p:spPr>
            <a:xfrm flipH="1">
              <a:off x="5105219" y="2613998"/>
              <a:ext cx="497027" cy="94970"/>
            </a:xfrm>
            <a:custGeom>
              <a:avLst/>
              <a:gdLst/>
              <a:ahLst/>
              <a:cxnLst/>
              <a:rect l="l" t="t" r="r" b="b"/>
              <a:pathLst>
                <a:path w="6365" h="1349" extrusionOk="0">
                  <a:moveTo>
                    <a:pt x="674" y="1"/>
                  </a:moveTo>
                  <a:cubicBezTo>
                    <a:pt x="298" y="1"/>
                    <a:pt x="0" y="299"/>
                    <a:pt x="0" y="675"/>
                  </a:cubicBezTo>
                  <a:cubicBezTo>
                    <a:pt x="0" y="1051"/>
                    <a:pt x="298" y="1349"/>
                    <a:pt x="674" y="1349"/>
                  </a:cubicBezTo>
                  <a:lnTo>
                    <a:pt x="5690" y="1349"/>
                  </a:lnTo>
                  <a:cubicBezTo>
                    <a:pt x="6051" y="1349"/>
                    <a:pt x="6364" y="1051"/>
                    <a:pt x="6364" y="675"/>
                  </a:cubicBezTo>
                  <a:cubicBezTo>
                    <a:pt x="6364" y="299"/>
                    <a:pt x="6051" y="1"/>
                    <a:pt x="5690" y="1"/>
                  </a:cubicBez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38" name="Google Shape;2938;p21"/>
            <p:cNvSpPr/>
            <p:nvPr/>
          </p:nvSpPr>
          <p:spPr>
            <a:xfrm flipH="1">
              <a:off x="5105219" y="2858994"/>
              <a:ext cx="497027" cy="94970"/>
            </a:xfrm>
            <a:custGeom>
              <a:avLst/>
              <a:gdLst/>
              <a:ahLst/>
              <a:cxnLst/>
              <a:rect l="l" t="t" r="r" b="b"/>
              <a:pathLst>
                <a:path w="6365" h="1349" extrusionOk="0">
                  <a:moveTo>
                    <a:pt x="674" y="1"/>
                  </a:moveTo>
                  <a:cubicBezTo>
                    <a:pt x="298" y="1"/>
                    <a:pt x="0" y="314"/>
                    <a:pt x="0" y="675"/>
                  </a:cubicBezTo>
                  <a:cubicBezTo>
                    <a:pt x="0" y="1051"/>
                    <a:pt x="298" y="1349"/>
                    <a:pt x="674" y="1349"/>
                  </a:cubicBezTo>
                  <a:lnTo>
                    <a:pt x="5690" y="1349"/>
                  </a:lnTo>
                  <a:cubicBezTo>
                    <a:pt x="6051" y="1349"/>
                    <a:pt x="6364" y="1051"/>
                    <a:pt x="6364" y="675"/>
                  </a:cubicBezTo>
                  <a:cubicBezTo>
                    <a:pt x="6364" y="314"/>
                    <a:pt x="6051" y="1"/>
                    <a:pt x="5690" y="1"/>
                  </a:cubicBez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39" name="Google Shape;2939;p21"/>
            <p:cNvSpPr/>
            <p:nvPr/>
          </p:nvSpPr>
          <p:spPr>
            <a:xfrm flipH="1">
              <a:off x="5105219" y="3105046"/>
              <a:ext cx="497027" cy="94970"/>
            </a:xfrm>
            <a:custGeom>
              <a:avLst/>
              <a:gdLst/>
              <a:ahLst/>
              <a:cxnLst/>
              <a:rect l="l" t="t" r="r" b="b"/>
              <a:pathLst>
                <a:path w="6365" h="1349" extrusionOk="0">
                  <a:moveTo>
                    <a:pt x="674" y="1"/>
                  </a:moveTo>
                  <a:cubicBezTo>
                    <a:pt x="298" y="1"/>
                    <a:pt x="0" y="299"/>
                    <a:pt x="0" y="675"/>
                  </a:cubicBezTo>
                  <a:cubicBezTo>
                    <a:pt x="0" y="1051"/>
                    <a:pt x="298" y="1349"/>
                    <a:pt x="674" y="1349"/>
                  </a:cubicBezTo>
                  <a:lnTo>
                    <a:pt x="5690" y="1349"/>
                  </a:lnTo>
                  <a:cubicBezTo>
                    <a:pt x="6051" y="1349"/>
                    <a:pt x="6364" y="1051"/>
                    <a:pt x="6364" y="675"/>
                  </a:cubicBezTo>
                  <a:cubicBezTo>
                    <a:pt x="6364" y="299"/>
                    <a:pt x="6051" y="1"/>
                    <a:pt x="5690" y="1"/>
                  </a:cubicBez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0" name="Google Shape;2940;p21"/>
            <p:cNvSpPr/>
            <p:nvPr/>
          </p:nvSpPr>
          <p:spPr>
            <a:xfrm flipH="1">
              <a:off x="5105219" y="3350043"/>
              <a:ext cx="497027" cy="96096"/>
            </a:xfrm>
            <a:custGeom>
              <a:avLst/>
              <a:gdLst/>
              <a:ahLst/>
              <a:cxnLst/>
              <a:rect l="l" t="t" r="r" b="b"/>
              <a:pathLst>
                <a:path w="6365" h="1365" extrusionOk="0">
                  <a:moveTo>
                    <a:pt x="674" y="1"/>
                  </a:moveTo>
                  <a:cubicBezTo>
                    <a:pt x="298" y="1"/>
                    <a:pt x="0" y="314"/>
                    <a:pt x="0" y="690"/>
                  </a:cubicBezTo>
                  <a:cubicBezTo>
                    <a:pt x="0" y="1051"/>
                    <a:pt x="298" y="1364"/>
                    <a:pt x="674" y="1364"/>
                  </a:cubicBezTo>
                  <a:lnTo>
                    <a:pt x="5690" y="1364"/>
                  </a:lnTo>
                  <a:cubicBezTo>
                    <a:pt x="6051" y="1364"/>
                    <a:pt x="6364" y="1051"/>
                    <a:pt x="6364" y="690"/>
                  </a:cubicBezTo>
                  <a:cubicBezTo>
                    <a:pt x="6364" y="314"/>
                    <a:pt x="6051" y="1"/>
                    <a:pt x="5690" y="1"/>
                  </a:cubicBez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1" name="Google Shape;2941;p21"/>
            <p:cNvSpPr/>
            <p:nvPr/>
          </p:nvSpPr>
          <p:spPr>
            <a:xfrm flipH="1">
              <a:off x="5105219" y="3596165"/>
              <a:ext cx="497027" cy="94970"/>
            </a:xfrm>
            <a:custGeom>
              <a:avLst/>
              <a:gdLst/>
              <a:ahLst/>
              <a:cxnLst/>
              <a:rect l="l" t="t" r="r" b="b"/>
              <a:pathLst>
                <a:path w="6365" h="1349" extrusionOk="0">
                  <a:moveTo>
                    <a:pt x="674" y="0"/>
                  </a:moveTo>
                  <a:cubicBezTo>
                    <a:pt x="298" y="0"/>
                    <a:pt x="0" y="298"/>
                    <a:pt x="0" y="674"/>
                  </a:cubicBezTo>
                  <a:cubicBezTo>
                    <a:pt x="0" y="1050"/>
                    <a:pt x="298" y="1348"/>
                    <a:pt x="674" y="1348"/>
                  </a:cubicBezTo>
                  <a:lnTo>
                    <a:pt x="5690" y="1348"/>
                  </a:lnTo>
                  <a:cubicBezTo>
                    <a:pt x="6051" y="1348"/>
                    <a:pt x="6364" y="1050"/>
                    <a:pt x="6364" y="674"/>
                  </a:cubicBezTo>
                  <a:cubicBezTo>
                    <a:pt x="6364" y="298"/>
                    <a:pt x="6051" y="0"/>
                    <a:pt x="5690" y="0"/>
                  </a:cubicBez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2" name="Google Shape;2942;p21"/>
            <p:cNvSpPr/>
            <p:nvPr/>
          </p:nvSpPr>
          <p:spPr>
            <a:xfrm flipH="1">
              <a:off x="5105219" y="3842218"/>
              <a:ext cx="497027" cy="94970"/>
            </a:xfrm>
            <a:custGeom>
              <a:avLst/>
              <a:gdLst/>
              <a:ahLst/>
              <a:cxnLst/>
              <a:rect l="l" t="t" r="r" b="b"/>
              <a:pathLst>
                <a:path w="6365" h="1349" extrusionOk="0">
                  <a:moveTo>
                    <a:pt x="674" y="0"/>
                  </a:moveTo>
                  <a:cubicBezTo>
                    <a:pt x="298" y="0"/>
                    <a:pt x="0" y="298"/>
                    <a:pt x="0" y="674"/>
                  </a:cubicBezTo>
                  <a:cubicBezTo>
                    <a:pt x="0" y="1051"/>
                    <a:pt x="298" y="1348"/>
                    <a:pt x="674" y="1348"/>
                  </a:cubicBezTo>
                  <a:lnTo>
                    <a:pt x="5690" y="1348"/>
                  </a:lnTo>
                  <a:cubicBezTo>
                    <a:pt x="6051" y="1348"/>
                    <a:pt x="6364" y="1051"/>
                    <a:pt x="6364" y="674"/>
                  </a:cubicBezTo>
                  <a:cubicBezTo>
                    <a:pt x="6364" y="298"/>
                    <a:pt x="6051" y="0"/>
                    <a:pt x="5690" y="0"/>
                  </a:cubicBez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3" name="Google Shape;2943;p21"/>
            <p:cNvSpPr/>
            <p:nvPr/>
          </p:nvSpPr>
          <p:spPr>
            <a:xfrm flipH="1">
              <a:off x="5105219" y="4087214"/>
              <a:ext cx="497027" cy="94970"/>
            </a:xfrm>
            <a:custGeom>
              <a:avLst/>
              <a:gdLst/>
              <a:ahLst/>
              <a:cxnLst/>
              <a:rect l="l" t="t" r="r" b="b"/>
              <a:pathLst>
                <a:path w="6365" h="1349" extrusionOk="0">
                  <a:moveTo>
                    <a:pt x="674" y="0"/>
                  </a:moveTo>
                  <a:cubicBezTo>
                    <a:pt x="298" y="0"/>
                    <a:pt x="0" y="314"/>
                    <a:pt x="0" y="674"/>
                  </a:cubicBezTo>
                  <a:cubicBezTo>
                    <a:pt x="0" y="1050"/>
                    <a:pt x="298" y="1348"/>
                    <a:pt x="674" y="1348"/>
                  </a:cubicBezTo>
                  <a:lnTo>
                    <a:pt x="5690" y="1348"/>
                  </a:lnTo>
                  <a:cubicBezTo>
                    <a:pt x="6051" y="1348"/>
                    <a:pt x="6364" y="1050"/>
                    <a:pt x="6364" y="674"/>
                  </a:cubicBezTo>
                  <a:cubicBezTo>
                    <a:pt x="6364" y="314"/>
                    <a:pt x="6051" y="0"/>
                    <a:pt x="5690" y="0"/>
                  </a:cubicBez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4" name="Google Shape;2944;p21"/>
            <p:cNvSpPr/>
            <p:nvPr/>
          </p:nvSpPr>
          <p:spPr>
            <a:xfrm flipH="1">
              <a:off x="-172670" y="147777"/>
              <a:ext cx="5546095" cy="4741589"/>
            </a:xfrm>
            <a:custGeom>
              <a:avLst/>
              <a:gdLst/>
              <a:ahLst/>
              <a:cxnLst/>
              <a:rect l="l" t="t" r="r" b="b"/>
              <a:pathLst>
                <a:path w="45692" h="63137" extrusionOk="0">
                  <a:moveTo>
                    <a:pt x="1631" y="0"/>
                  </a:moveTo>
                  <a:cubicBezTo>
                    <a:pt x="737" y="0"/>
                    <a:pt x="1" y="737"/>
                    <a:pt x="1" y="1631"/>
                  </a:cubicBezTo>
                  <a:lnTo>
                    <a:pt x="1" y="61506"/>
                  </a:lnTo>
                  <a:cubicBezTo>
                    <a:pt x="1" y="62416"/>
                    <a:pt x="737" y="63137"/>
                    <a:pt x="1631" y="63137"/>
                  </a:cubicBezTo>
                  <a:lnTo>
                    <a:pt x="44061" y="63137"/>
                  </a:lnTo>
                  <a:cubicBezTo>
                    <a:pt x="44970" y="63137"/>
                    <a:pt x="45691" y="62416"/>
                    <a:pt x="45691" y="61506"/>
                  </a:cubicBezTo>
                  <a:lnTo>
                    <a:pt x="45691" y="1631"/>
                  </a:lnTo>
                  <a:cubicBezTo>
                    <a:pt x="45691" y="737"/>
                    <a:pt x="44970" y="0"/>
                    <a:pt x="44061" y="0"/>
                  </a:cubicBez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5" name="Google Shape;2945;p21"/>
            <p:cNvSpPr/>
            <p:nvPr/>
          </p:nvSpPr>
          <p:spPr>
            <a:xfrm flipH="1">
              <a:off x="-172010" y="114800"/>
              <a:ext cx="5484291" cy="4741431"/>
            </a:xfrm>
            <a:custGeom>
              <a:avLst/>
              <a:gdLst/>
              <a:ahLst/>
              <a:cxnLst/>
              <a:rect l="l" t="t" r="r" b="b"/>
              <a:pathLst>
                <a:path w="45691" h="63137" extrusionOk="0">
                  <a:moveTo>
                    <a:pt x="1630" y="1"/>
                  </a:moveTo>
                  <a:cubicBezTo>
                    <a:pt x="721" y="1"/>
                    <a:pt x="0" y="722"/>
                    <a:pt x="0" y="1631"/>
                  </a:cubicBezTo>
                  <a:lnTo>
                    <a:pt x="0" y="61507"/>
                  </a:lnTo>
                  <a:cubicBezTo>
                    <a:pt x="0" y="62416"/>
                    <a:pt x="721" y="63137"/>
                    <a:pt x="1630" y="63137"/>
                  </a:cubicBezTo>
                  <a:lnTo>
                    <a:pt x="44061" y="63137"/>
                  </a:lnTo>
                  <a:cubicBezTo>
                    <a:pt x="44954" y="63137"/>
                    <a:pt x="45691" y="62416"/>
                    <a:pt x="45691" y="61507"/>
                  </a:cubicBezTo>
                  <a:lnTo>
                    <a:pt x="45691" y="1631"/>
                  </a:lnTo>
                  <a:cubicBezTo>
                    <a:pt x="45691" y="722"/>
                    <a:pt x="44954" y="1"/>
                    <a:pt x="440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6" name="Google Shape;2946;p21"/>
            <p:cNvSpPr/>
            <p:nvPr/>
          </p:nvSpPr>
          <p:spPr>
            <a:xfrm flipH="1">
              <a:off x="-21419" y="280772"/>
              <a:ext cx="5157078" cy="4369572"/>
            </a:xfrm>
            <a:custGeom>
              <a:avLst/>
              <a:gdLst/>
              <a:ahLst/>
              <a:cxnLst/>
              <a:rect l="l" t="t" r="r" b="b"/>
              <a:pathLst>
                <a:path w="41365" h="58717" extrusionOk="0">
                  <a:moveTo>
                    <a:pt x="0" y="1"/>
                  </a:moveTo>
                  <a:lnTo>
                    <a:pt x="0" y="58717"/>
                  </a:lnTo>
                  <a:lnTo>
                    <a:pt x="41365" y="58717"/>
                  </a:lnTo>
                  <a:lnTo>
                    <a:pt x="41365" y="1"/>
                  </a:lnTo>
                  <a:close/>
                </a:path>
              </a:pathLst>
            </a:custGeom>
            <a:solidFill>
              <a:srgbClr val="FFFB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7" name="Google Shape;2947;p21"/>
            <p:cNvSpPr/>
            <p:nvPr/>
          </p:nvSpPr>
          <p:spPr>
            <a:xfrm flipH="1">
              <a:off x="64857" y="280772"/>
              <a:ext cx="5070832" cy="4369572"/>
            </a:xfrm>
            <a:custGeom>
              <a:avLst/>
              <a:gdLst/>
              <a:ahLst/>
              <a:cxnLst/>
              <a:rect l="l" t="t" r="r" b="b"/>
              <a:pathLst>
                <a:path w="41365" h="58717" extrusionOk="0">
                  <a:moveTo>
                    <a:pt x="0" y="1"/>
                  </a:moveTo>
                  <a:lnTo>
                    <a:pt x="0" y="58717"/>
                  </a:lnTo>
                  <a:lnTo>
                    <a:pt x="41365" y="58717"/>
                  </a:lnTo>
                  <a:lnTo>
                    <a:pt x="41365" y="1"/>
                  </a:ln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8" name="Google Shape;2948;p21"/>
            <p:cNvSpPr/>
            <p:nvPr/>
          </p:nvSpPr>
          <p:spPr>
            <a:xfrm flipH="1">
              <a:off x="94737" y="280773"/>
              <a:ext cx="5102786" cy="4409500"/>
            </a:xfrm>
            <a:custGeom>
              <a:avLst/>
              <a:gdLst/>
              <a:ahLst/>
              <a:cxnLst/>
              <a:rect l="l" t="t" r="r" b="b"/>
              <a:pathLst>
                <a:path w="41365" h="58717" extrusionOk="0">
                  <a:moveTo>
                    <a:pt x="0" y="1"/>
                  </a:moveTo>
                  <a:lnTo>
                    <a:pt x="0" y="58717"/>
                  </a:lnTo>
                  <a:lnTo>
                    <a:pt x="41365" y="58717"/>
                  </a:lnTo>
                  <a:lnTo>
                    <a:pt x="41365" y="1"/>
                  </a:lnTo>
                  <a:close/>
                </a:path>
              </a:pathLst>
            </a:custGeom>
            <a:solidFill>
              <a:srgbClr val="FFFE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49" name="Google Shape;2949;p21"/>
            <p:cNvGrpSpPr/>
            <p:nvPr/>
          </p:nvGrpSpPr>
          <p:grpSpPr>
            <a:xfrm flipH="1">
              <a:off x="5038101" y="607842"/>
              <a:ext cx="151802" cy="3821450"/>
              <a:chOff x="710516" y="654965"/>
              <a:chExt cx="131419" cy="3669531"/>
            </a:xfrm>
          </p:grpSpPr>
          <p:sp>
            <p:nvSpPr>
              <p:cNvPr id="2950" name="Google Shape;2950;p21"/>
              <p:cNvSpPr/>
              <p:nvPr/>
            </p:nvSpPr>
            <p:spPr>
              <a:xfrm>
                <a:off x="710516" y="654965"/>
                <a:ext cx="131419" cy="131419"/>
              </a:xfrm>
              <a:custGeom>
                <a:avLst/>
                <a:gdLst/>
                <a:ahLst/>
                <a:cxnLst/>
                <a:rect l="l" t="t" r="r" b="b"/>
                <a:pathLst>
                  <a:path w="1944" h="1944" extrusionOk="0">
                    <a:moveTo>
                      <a:pt x="972" y="0"/>
                    </a:moveTo>
                    <a:cubicBezTo>
                      <a:pt x="423" y="0"/>
                      <a:pt x="0" y="439"/>
                      <a:pt x="0" y="972"/>
                    </a:cubicBezTo>
                    <a:cubicBezTo>
                      <a:pt x="0" y="1505"/>
                      <a:pt x="423" y="1944"/>
                      <a:pt x="972" y="1944"/>
                    </a:cubicBezTo>
                    <a:cubicBezTo>
                      <a:pt x="1505" y="1944"/>
                      <a:pt x="1944" y="1505"/>
                      <a:pt x="1944" y="972"/>
                    </a:cubicBezTo>
                    <a:cubicBezTo>
                      <a:pt x="1944" y="439"/>
                      <a:pt x="1505" y="0"/>
                      <a:pt x="9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51" name="Google Shape;2951;p21"/>
              <p:cNvSpPr/>
              <p:nvPr/>
            </p:nvSpPr>
            <p:spPr>
              <a:xfrm>
                <a:off x="710516" y="891236"/>
                <a:ext cx="131419" cy="130405"/>
              </a:xfrm>
              <a:custGeom>
                <a:avLst/>
                <a:gdLst/>
                <a:ahLst/>
                <a:cxnLst/>
                <a:rect l="l" t="t" r="r" b="b"/>
                <a:pathLst>
                  <a:path w="1944" h="1929" extrusionOk="0">
                    <a:moveTo>
                      <a:pt x="972" y="1"/>
                    </a:moveTo>
                    <a:cubicBezTo>
                      <a:pt x="423" y="1"/>
                      <a:pt x="0" y="424"/>
                      <a:pt x="0" y="957"/>
                    </a:cubicBezTo>
                    <a:cubicBezTo>
                      <a:pt x="0" y="1505"/>
                      <a:pt x="423" y="1928"/>
                      <a:pt x="972" y="1928"/>
                    </a:cubicBezTo>
                    <a:cubicBezTo>
                      <a:pt x="1505" y="1928"/>
                      <a:pt x="1944" y="1505"/>
                      <a:pt x="1944" y="957"/>
                    </a:cubicBezTo>
                    <a:cubicBezTo>
                      <a:pt x="1944" y="424"/>
                      <a:pt x="1505" y="1"/>
                      <a:pt x="9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52" name="Google Shape;2952;p21"/>
              <p:cNvSpPr/>
              <p:nvPr/>
            </p:nvSpPr>
            <p:spPr>
              <a:xfrm>
                <a:off x="710516" y="1126492"/>
                <a:ext cx="131419" cy="131419"/>
              </a:xfrm>
              <a:custGeom>
                <a:avLst/>
                <a:gdLst/>
                <a:ahLst/>
                <a:cxnLst/>
                <a:rect l="l" t="t" r="r" b="b"/>
                <a:pathLst>
                  <a:path w="1944" h="1944" extrusionOk="0">
                    <a:moveTo>
                      <a:pt x="972" y="0"/>
                    </a:moveTo>
                    <a:cubicBezTo>
                      <a:pt x="423" y="0"/>
                      <a:pt x="0" y="439"/>
                      <a:pt x="0" y="972"/>
                    </a:cubicBezTo>
                    <a:cubicBezTo>
                      <a:pt x="0" y="1505"/>
                      <a:pt x="423" y="1944"/>
                      <a:pt x="972" y="1944"/>
                    </a:cubicBezTo>
                    <a:cubicBezTo>
                      <a:pt x="1505" y="1944"/>
                      <a:pt x="1944" y="1505"/>
                      <a:pt x="1944" y="972"/>
                    </a:cubicBezTo>
                    <a:cubicBezTo>
                      <a:pt x="1944" y="439"/>
                      <a:pt x="1505" y="0"/>
                      <a:pt x="9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53" name="Google Shape;2953;p21"/>
              <p:cNvSpPr/>
              <p:nvPr/>
            </p:nvSpPr>
            <p:spPr>
              <a:xfrm>
                <a:off x="710516" y="1362763"/>
                <a:ext cx="131419" cy="131487"/>
              </a:xfrm>
              <a:custGeom>
                <a:avLst/>
                <a:gdLst/>
                <a:ahLst/>
                <a:cxnLst/>
                <a:rect l="l" t="t" r="r" b="b"/>
                <a:pathLst>
                  <a:path w="1944" h="1945" extrusionOk="0">
                    <a:moveTo>
                      <a:pt x="972" y="1"/>
                    </a:moveTo>
                    <a:cubicBezTo>
                      <a:pt x="423" y="1"/>
                      <a:pt x="0" y="424"/>
                      <a:pt x="0" y="972"/>
                    </a:cubicBezTo>
                    <a:cubicBezTo>
                      <a:pt x="0" y="1505"/>
                      <a:pt x="423" y="1944"/>
                      <a:pt x="972" y="1944"/>
                    </a:cubicBezTo>
                    <a:cubicBezTo>
                      <a:pt x="1505" y="1944"/>
                      <a:pt x="1944" y="1505"/>
                      <a:pt x="1944" y="972"/>
                    </a:cubicBezTo>
                    <a:cubicBezTo>
                      <a:pt x="1944" y="424"/>
                      <a:pt x="1505" y="1"/>
                      <a:pt x="9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54" name="Google Shape;2954;p21"/>
              <p:cNvSpPr/>
              <p:nvPr/>
            </p:nvSpPr>
            <p:spPr>
              <a:xfrm>
                <a:off x="710516" y="1598020"/>
                <a:ext cx="131419" cy="131419"/>
              </a:xfrm>
              <a:custGeom>
                <a:avLst/>
                <a:gdLst/>
                <a:ahLst/>
                <a:cxnLst/>
                <a:rect l="l" t="t" r="r" b="b"/>
                <a:pathLst>
                  <a:path w="1944" h="1944" extrusionOk="0">
                    <a:moveTo>
                      <a:pt x="972" y="0"/>
                    </a:moveTo>
                    <a:cubicBezTo>
                      <a:pt x="423" y="0"/>
                      <a:pt x="0" y="439"/>
                      <a:pt x="0" y="972"/>
                    </a:cubicBezTo>
                    <a:cubicBezTo>
                      <a:pt x="0" y="1505"/>
                      <a:pt x="423" y="1944"/>
                      <a:pt x="972" y="1944"/>
                    </a:cubicBezTo>
                    <a:cubicBezTo>
                      <a:pt x="1505" y="1944"/>
                      <a:pt x="1944" y="1505"/>
                      <a:pt x="1944" y="972"/>
                    </a:cubicBezTo>
                    <a:cubicBezTo>
                      <a:pt x="1944" y="439"/>
                      <a:pt x="1505" y="0"/>
                      <a:pt x="9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55" name="Google Shape;2955;p21"/>
              <p:cNvSpPr/>
              <p:nvPr/>
            </p:nvSpPr>
            <p:spPr>
              <a:xfrm>
                <a:off x="710516" y="1834290"/>
                <a:ext cx="131419" cy="131487"/>
              </a:xfrm>
              <a:custGeom>
                <a:avLst/>
                <a:gdLst/>
                <a:ahLst/>
                <a:cxnLst/>
                <a:rect l="l" t="t" r="r" b="b"/>
                <a:pathLst>
                  <a:path w="1944" h="1945" extrusionOk="0">
                    <a:moveTo>
                      <a:pt x="972" y="1"/>
                    </a:moveTo>
                    <a:cubicBezTo>
                      <a:pt x="423" y="1"/>
                      <a:pt x="0" y="440"/>
                      <a:pt x="0" y="972"/>
                    </a:cubicBezTo>
                    <a:cubicBezTo>
                      <a:pt x="0" y="1505"/>
                      <a:pt x="423" y="1944"/>
                      <a:pt x="972" y="1944"/>
                    </a:cubicBezTo>
                    <a:cubicBezTo>
                      <a:pt x="1505" y="1944"/>
                      <a:pt x="1944" y="1505"/>
                      <a:pt x="1944" y="972"/>
                    </a:cubicBezTo>
                    <a:cubicBezTo>
                      <a:pt x="1944" y="440"/>
                      <a:pt x="1505" y="1"/>
                      <a:pt x="9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56" name="Google Shape;2956;p21"/>
              <p:cNvSpPr/>
              <p:nvPr/>
            </p:nvSpPr>
            <p:spPr>
              <a:xfrm>
                <a:off x="710516" y="2070629"/>
                <a:ext cx="131419" cy="130338"/>
              </a:xfrm>
              <a:custGeom>
                <a:avLst/>
                <a:gdLst/>
                <a:ahLst/>
                <a:cxnLst/>
                <a:rect l="l" t="t" r="r" b="b"/>
                <a:pathLst>
                  <a:path w="1944" h="1928" extrusionOk="0">
                    <a:moveTo>
                      <a:pt x="972" y="0"/>
                    </a:moveTo>
                    <a:cubicBezTo>
                      <a:pt x="423" y="0"/>
                      <a:pt x="0" y="423"/>
                      <a:pt x="0" y="972"/>
                    </a:cubicBezTo>
                    <a:cubicBezTo>
                      <a:pt x="0" y="1505"/>
                      <a:pt x="423" y="1928"/>
                      <a:pt x="972" y="1928"/>
                    </a:cubicBezTo>
                    <a:cubicBezTo>
                      <a:pt x="1505" y="1928"/>
                      <a:pt x="1944" y="1505"/>
                      <a:pt x="1944" y="972"/>
                    </a:cubicBezTo>
                    <a:cubicBezTo>
                      <a:pt x="1944" y="423"/>
                      <a:pt x="1505" y="0"/>
                      <a:pt x="9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57" name="Google Shape;2957;p21"/>
              <p:cNvSpPr/>
              <p:nvPr/>
            </p:nvSpPr>
            <p:spPr>
              <a:xfrm>
                <a:off x="710516" y="2305818"/>
                <a:ext cx="131419" cy="131487"/>
              </a:xfrm>
              <a:custGeom>
                <a:avLst/>
                <a:gdLst/>
                <a:ahLst/>
                <a:cxnLst/>
                <a:rect l="l" t="t" r="r" b="b"/>
                <a:pathLst>
                  <a:path w="1944" h="1945" extrusionOk="0">
                    <a:moveTo>
                      <a:pt x="972" y="1"/>
                    </a:moveTo>
                    <a:cubicBezTo>
                      <a:pt x="423" y="1"/>
                      <a:pt x="0" y="440"/>
                      <a:pt x="0" y="973"/>
                    </a:cubicBezTo>
                    <a:cubicBezTo>
                      <a:pt x="0" y="1505"/>
                      <a:pt x="423" y="1944"/>
                      <a:pt x="972" y="1944"/>
                    </a:cubicBezTo>
                    <a:cubicBezTo>
                      <a:pt x="1505" y="1944"/>
                      <a:pt x="1944" y="1505"/>
                      <a:pt x="1944" y="973"/>
                    </a:cubicBezTo>
                    <a:cubicBezTo>
                      <a:pt x="1944" y="440"/>
                      <a:pt x="1505" y="1"/>
                      <a:pt x="9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58" name="Google Shape;2958;p21"/>
              <p:cNvSpPr/>
              <p:nvPr/>
            </p:nvSpPr>
            <p:spPr>
              <a:xfrm>
                <a:off x="710516" y="2542156"/>
                <a:ext cx="131419" cy="131419"/>
              </a:xfrm>
              <a:custGeom>
                <a:avLst/>
                <a:gdLst/>
                <a:ahLst/>
                <a:cxnLst/>
                <a:rect l="l" t="t" r="r" b="b"/>
                <a:pathLst>
                  <a:path w="1944" h="1944" extrusionOk="0">
                    <a:moveTo>
                      <a:pt x="972" y="0"/>
                    </a:moveTo>
                    <a:cubicBezTo>
                      <a:pt x="423" y="0"/>
                      <a:pt x="0" y="439"/>
                      <a:pt x="0" y="972"/>
                    </a:cubicBezTo>
                    <a:cubicBezTo>
                      <a:pt x="0" y="1505"/>
                      <a:pt x="423" y="1944"/>
                      <a:pt x="972" y="1944"/>
                    </a:cubicBezTo>
                    <a:cubicBezTo>
                      <a:pt x="1505" y="1944"/>
                      <a:pt x="1944" y="1505"/>
                      <a:pt x="1944" y="972"/>
                    </a:cubicBezTo>
                    <a:cubicBezTo>
                      <a:pt x="1944" y="439"/>
                      <a:pt x="1505" y="0"/>
                      <a:pt x="9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59" name="Google Shape;2959;p21"/>
              <p:cNvSpPr/>
              <p:nvPr/>
            </p:nvSpPr>
            <p:spPr>
              <a:xfrm>
                <a:off x="710516" y="2777345"/>
                <a:ext cx="131419" cy="131487"/>
              </a:xfrm>
              <a:custGeom>
                <a:avLst/>
                <a:gdLst/>
                <a:ahLst/>
                <a:cxnLst/>
                <a:rect l="l" t="t" r="r" b="b"/>
                <a:pathLst>
                  <a:path w="1944" h="1945" extrusionOk="0">
                    <a:moveTo>
                      <a:pt x="972" y="1"/>
                    </a:moveTo>
                    <a:cubicBezTo>
                      <a:pt x="423" y="1"/>
                      <a:pt x="0" y="440"/>
                      <a:pt x="0" y="973"/>
                    </a:cubicBezTo>
                    <a:cubicBezTo>
                      <a:pt x="0" y="1521"/>
                      <a:pt x="423" y="1944"/>
                      <a:pt x="972" y="1944"/>
                    </a:cubicBezTo>
                    <a:cubicBezTo>
                      <a:pt x="1505" y="1944"/>
                      <a:pt x="1944" y="1521"/>
                      <a:pt x="1944" y="973"/>
                    </a:cubicBezTo>
                    <a:cubicBezTo>
                      <a:pt x="1944" y="440"/>
                      <a:pt x="1505" y="1"/>
                      <a:pt x="9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0" name="Google Shape;2960;p21"/>
              <p:cNvSpPr/>
              <p:nvPr/>
            </p:nvSpPr>
            <p:spPr>
              <a:xfrm>
                <a:off x="710516" y="3013684"/>
                <a:ext cx="131419" cy="131419"/>
              </a:xfrm>
              <a:custGeom>
                <a:avLst/>
                <a:gdLst/>
                <a:ahLst/>
                <a:cxnLst/>
                <a:rect l="l" t="t" r="r" b="b"/>
                <a:pathLst>
                  <a:path w="1944" h="1944" extrusionOk="0">
                    <a:moveTo>
                      <a:pt x="972" y="0"/>
                    </a:moveTo>
                    <a:cubicBezTo>
                      <a:pt x="423" y="0"/>
                      <a:pt x="0" y="439"/>
                      <a:pt x="0" y="972"/>
                    </a:cubicBezTo>
                    <a:cubicBezTo>
                      <a:pt x="0" y="1505"/>
                      <a:pt x="423" y="1944"/>
                      <a:pt x="972" y="1944"/>
                    </a:cubicBezTo>
                    <a:cubicBezTo>
                      <a:pt x="1505" y="1944"/>
                      <a:pt x="1944" y="1505"/>
                      <a:pt x="1944" y="972"/>
                    </a:cubicBezTo>
                    <a:cubicBezTo>
                      <a:pt x="1944" y="439"/>
                      <a:pt x="1505" y="0"/>
                      <a:pt x="9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1" name="Google Shape;2961;p21"/>
              <p:cNvSpPr/>
              <p:nvPr/>
            </p:nvSpPr>
            <p:spPr>
              <a:xfrm>
                <a:off x="710516" y="3249954"/>
                <a:ext cx="131419" cy="130405"/>
              </a:xfrm>
              <a:custGeom>
                <a:avLst/>
                <a:gdLst/>
                <a:ahLst/>
                <a:cxnLst/>
                <a:rect l="l" t="t" r="r" b="b"/>
                <a:pathLst>
                  <a:path w="1944" h="1929" extrusionOk="0">
                    <a:moveTo>
                      <a:pt x="972" y="1"/>
                    </a:moveTo>
                    <a:cubicBezTo>
                      <a:pt x="423" y="1"/>
                      <a:pt x="0" y="424"/>
                      <a:pt x="0" y="972"/>
                    </a:cubicBezTo>
                    <a:cubicBezTo>
                      <a:pt x="0" y="1505"/>
                      <a:pt x="423" y="1928"/>
                      <a:pt x="972" y="1928"/>
                    </a:cubicBezTo>
                    <a:cubicBezTo>
                      <a:pt x="1505" y="1928"/>
                      <a:pt x="1944" y="1505"/>
                      <a:pt x="1944" y="972"/>
                    </a:cubicBezTo>
                    <a:cubicBezTo>
                      <a:pt x="1944" y="424"/>
                      <a:pt x="1505" y="1"/>
                      <a:pt x="9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2" name="Google Shape;2962;p21"/>
              <p:cNvSpPr/>
              <p:nvPr/>
            </p:nvSpPr>
            <p:spPr>
              <a:xfrm>
                <a:off x="710516" y="3485211"/>
                <a:ext cx="131419" cy="131419"/>
              </a:xfrm>
              <a:custGeom>
                <a:avLst/>
                <a:gdLst/>
                <a:ahLst/>
                <a:cxnLst/>
                <a:rect l="l" t="t" r="r" b="b"/>
                <a:pathLst>
                  <a:path w="1944" h="1944" extrusionOk="0">
                    <a:moveTo>
                      <a:pt x="972" y="0"/>
                    </a:moveTo>
                    <a:cubicBezTo>
                      <a:pt x="423" y="0"/>
                      <a:pt x="0" y="439"/>
                      <a:pt x="0" y="972"/>
                    </a:cubicBezTo>
                    <a:cubicBezTo>
                      <a:pt x="0" y="1505"/>
                      <a:pt x="423" y="1944"/>
                      <a:pt x="972" y="1944"/>
                    </a:cubicBezTo>
                    <a:cubicBezTo>
                      <a:pt x="1505" y="1944"/>
                      <a:pt x="1944" y="1505"/>
                      <a:pt x="1944" y="972"/>
                    </a:cubicBezTo>
                    <a:cubicBezTo>
                      <a:pt x="1944" y="439"/>
                      <a:pt x="1505" y="0"/>
                      <a:pt x="9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3" name="Google Shape;2963;p21"/>
              <p:cNvSpPr/>
              <p:nvPr/>
            </p:nvSpPr>
            <p:spPr>
              <a:xfrm>
                <a:off x="710516" y="3721482"/>
                <a:ext cx="131419" cy="131487"/>
              </a:xfrm>
              <a:custGeom>
                <a:avLst/>
                <a:gdLst/>
                <a:ahLst/>
                <a:cxnLst/>
                <a:rect l="l" t="t" r="r" b="b"/>
                <a:pathLst>
                  <a:path w="1944" h="1945" extrusionOk="0">
                    <a:moveTo>
                      <a:pt x="972" y="1"/>
                    </a:moveTo>
                    <a:cubicBezTo>
                      <a:pt x="423" y="1"/>
                      <a:pt x="0" y="440"/>
                      <a:pt x="0" y="972"/>
                    </a:cubicBezTo>
                    <a:cubicBezTo>
                      <a:pt x="0" y="1505"/>
                      <a:pt x="423" y="1944"/>
                      <a:pt x="972" y="1944"/>
                    </a:cubicBezTo>
                    <a:cubicBezTo>
                      <a:pt x="1505" y="1944"/>
                      <a:pt x="1944" y="1505"/>
                      <a:pt x="1944" y="972"/>
                    </a:cubicBezTo>
                    <a:cubicBezTo>
                      <a:pt x="1944" y="440"/>
                      <a:pt x="1505" y="1"/>
                      <a:pt x="9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4" name="Google Shape;2964;p21"/>
              <p:cNvSpPr/>
              <p:nvPr/>
            </p:nvSpPr>
            <p:spPr>
              <a:xfrm>
                <a:off x="710516" y="3956739"/>
                <a:ext cx="131419" cy="131419"/>
              </a:xfrm>
              <a:custGeom>
                <a:avLst/>
                <a:gdLst/>
                <a:ahLst/>
                <a:cxnLst/>
                <a:rect l="l" t="t" r="r" b="b"/>
                <a:pathLst>
                  <a:path w="1944" h="1944" extrusionOk="0">
                    <a:moveTo>
                      <a:pt x="972" y="0"/>
                    </a:moveTo>
                    <a:cubicBezTo>
                      <a:pt x="423" y="0"/>
                      <a:pt x="0" y="439"/>
                      <a:pt x="0" y="972"/>
                    </a:cubicBezTo>
                    <a:cubicBezTo>
                      <a:pt x="0" y="1521"/>
                      <a:pt x="423" y="1944"/>
                      <a:pt x="972" y="1944"/>
                    </a:cubicBezTo>
                    <a:cubicBezTo>
                      <a:pt x="1505" y="1944"/>
                      <a:pt x="1944" y="1521"/>
                      <a:pt x="1944" y="972"/>
                    </a:cubicBezTo>
                    <a:cubicBezTo>
                      <a:pt x="1944" y="439"/>
                      <a:pt x="1505" y="0"/>
                      <a:pt x="9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5" name="Google Shape;2965;p21"/>
              <p:cNvSpPr/>
              <p:nvPr/>
            </p:nvSpPr>
            <p:spPr>
              <a:xfrm>
                <a:off x="710516" y="4193009"/>
                <a:ext cx="131419" cy="131487"/>
              </a:xfrm>
              <a:custGeom>
                <a:avLst/>
                <a:gdLst/>
                <a:ahLst/>
                <a:cxnLst/>
                <a:rect l="l" t="t" r="r" b="b"/>
                <a:pathLst>
                  <a:path w="1944" h="1945" extrusionOk="0">
                    <a:moveTo>
                      <a:pt x="972" y="1"/>
                    </a:moveTo>
                    <a:cubicBezTo>
                      <a:pt x="423" y="1"/>
                      <a:pt x="0" y="440"/>
                      <a:pt x="0" y="973"/>
                    </a:cubicBezTo>
                    <a:cubicBezTo>
                      <a:pt x="0" y="1505"/>
                      <a:pt x="423" y="1944"/>
                      <a:pt x="972" y="1944"/>
                    </a:cubicBezTo>
                    <a:cubicBezTo>
                      <a:pt x="1505" y="1944"/>
                      <a:pt x="1944" y="1505"/>
                      <a:pt x="1944" y="973"/>
                    </a:cubicBezTo>
                    <a:cubicBezTo>
                      <a:pt x="1944" y="440"/>
                      <a:pt x="1505" y="1"/>
                      <a:pt x="9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66" name="Google Shape;2966;p21"/>
            <p:cNvGrpSpPr/>
            <p:nvPr/>
          </p:nvGrpSpPr>
          <p:grpSpPr>
            <a:xfrm flipH="1">
              <a:off x="5080893" y="628751"/>
              <a:ext cx="497028" cy="3779561"/>
              <a:chOff x="374600" y="675043"/>
              <a:chExt cx="430290" cy="3629308"/>
            </a:xfrm>
          </p:grpSpPr>
          <p:sp>
            <p:nvSpPr>
              <p:cNvPr id="2967" name="Google Shape;2967;p21"/>
              <p:cNvSpPr/>
              <p:nvPr/>
            </p:nvSpPr>
            <p:spPr>
              <a:xfrm>
                <a:off x="374600" y="675043"/>
                <a:ext cx="430290" cy="91196"/>
              </a:xfrm>
              <a:custGeom>
                <a:avLst/>
                <a:gdLst/>
                <a:ahLst/>
                <a:cxnLst/>
                <a:rect l="l" t="t" r="r" b="b"/>
                <a:pathLst>
                  <a:path w="6365" h="1349" extrusionOk="0">
                    <a:moveTo>
                      <a:pt x="674" y="1"/>
                    </a:moveTo>
                    <a:cubicBezTo>
                      <a:pt x="298" y="1"/>
                      <a:pt x="0" y="299"/>
                      <a:pt x="0" y="675"/>
                    </a:cubicBezTo>
                    <a:cubicBezTo>
                      <a:pt x="0" y="1051"/>
                      <a:pt x="298" y="1349"/>
                      <a:pt x="674" y="1349"/>
                    </a:cubicBezTo>
                    <a:lnTo>
                      <a:pt x="5690" y="1349"/>
                    </a:lnTo>
                    <a:cubicBezTo>
                      <a:pt x="6051" y="1349"/>
                      <a:pt x="6364" y="1051"/>
                      <a:pt x="6364" y="675"/>
                    </a:cubicBezTo>
                    <a:cubicBezTo>
                      <a:pt x="6364" y="299"/>
                      <a:pt x="6051" y="1"/>
                      <a:pt x="56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8" name="Google Shape;2968;p21"/>
              <p:cNvSpPr/>
              <p:nvPr/>
            </p:nvSpPr>
            <p:spPr>
              <a:xfrm>
                <a:off x="374600" y="910300"/>
                <a:ext cx="430290" cy="92277"/>
              </a:xfrm>
              <a:custGeom>
                <a:avLst/>
                <a:gdLst/>
                <a:ahLst/>
                <a:cxnLst/>
                <a:rect l="l" t="t" r="r" b="b"/>
                <a:pathLst>
                  <a:path w="6365" h="1365" extrusionOk="0">
                    <a:moveTo>
                      <a:pt x="674" y="1"/>
                    </a:moveTo>
                    <a:cubicBezTo>
                      <a:pt x="298" y="1"/>
                      <a:pt x="0" y="314"/>
                      <a:pt x="0" y="675"/>
                    </a:cubicBezTo>
                    <a:cubicBezTo>
                      <a:pt x="0" y="1051"/>
                      <a:pt x="298" y="1364"/>
                      <a:pt x="674" y="1364"/>
                    </a:cubicBezTo>
                    <a:lnTo>
                      <a:pt x="5690" y="1364"/>
                    </a:lnTo>
                    <a:cubicBezTo>
                      <a:pt x="6051" y="1364"/>
                      <a:pt x="6364" y="1051"/>
                      <a:pt x="6364" y="675"/>
                    </a:cubicBezTo>
                    <a:cubicBezTo>
                      <a:pt x="6364" y="314"/>
                      <a:pt x="6051" y="1"/>
                      <a:pt x="56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9" name="Google Shape;2969;p21"/>
              <p:cNvSpPr/>
              <p:nvPr/>
            </p:nvSpPr>
            <p:spPr>
              <a:xfrm>
                <a:off x="374600" y="1146638"/>
                <a:ext cx="430290" cy="91196"/>
              </a:xfrm>
              <a:custGeom>
                <a:avLst/>
                <a:gdLst/>
                <a:ahLst/>
                <a:cxnLst/>
                <a:rect l="l" t="t" r="r" b="b"/>
                <a:pathLst>
                  <a:path w="6365" h="1349" extrusionOk="0">
                    <a:moveTo>
                      <a:pt x="674" y="0"/>
                    </a:moveTo>
                    <a:cubicBezTo>
                      <a:pt x="298" y="0"/>
                      <a:pt x="0" y="298"/>
                      <a:pt x="0" y="674"/>
                    </a:cubicBezTo>
                    <a:cubicBezTo>
                      <a:pt x="0" y="1050"/>
                      <a:pt x="298" y="1348"/>
                      <a:pt x="674" y="1348"/>
                    </a:cubicBezTo>
                    <a:lnTo>
                      <a:pt x="5690" y="1348"/>
                    </a:lnTo>
                    <a:cubicBezTo>
                      <a:pt x="6051" y="1348"/>
                      <a:pt x="6364" y="1050"/>
                      <a:pt x="6364" y="674"/>
                    </a:cubicBezTo>
                    <a:cubicBezTo>
                      <a:pt x="6364" y="298"/>
                      <a:pt x="6051" y="0"/>
                      <a:pt x="56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70" name="Google Shape;2970;p21"/>
              <p:cNvSpPr/>
              <p:nvPr/>
            </p:nvSpPr>
            <p:spPr>
              <a:xfrm>
                <a:off x="374600" y="1382909"/>
                <a:ext cx="430290" cy="91196"/>
              </a:xfrm>
              <a:custGeom>
                <a:avLst/>
                <a:gdLst/>
                <a:ahLst/>
                <a:cxnLst/>
                <a:rect l="l" t="t" r="r" b="b"/>
                <a:pathLst>
                  <a:path w="6365" h="1349" extrusionOk="0">
                    <a:moveTo>
                      <a:pt x="674" y="0"/>
                    </a:moveTo>
                    <a:cubicBezTo>
                      <a:pt x="298" y="0"/>
                      <a:pt x="0" y="298"/>
                      <a:pt x="0" y="674"/>
                    </a:cubicBezTo>
                    <a:cubicBezTo>
                      <a:pt x="0" y="1035"/>
                      <a:pt x="298" y="1348"/>
                      <a:pt x="674" y="1348"/>
                    </a:cubicBezTo>
                    <a:lnTo>
                      <a:pt x="5690" y="1348"/>
                    </a:lnTo>
                    <a:cubicBezTo>
                      <a:pt x="6051" y="1348"/>
                      <a:pt x="6364" y="1035"/>
                      <a:pt x="6364" y="674"/>
                    </a:cubicBezTo>
                    <a:cubicBezTo>
                      <a:pt x="6364" y="298"/>
                      <a:pt x="6051" y="0"/>
                      <a:pt x="56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71" name="Google Shape;2971;p21"/>
              <p:cNvSpPr/>
              <p:nvPr/>
            </p:nvSpPr>
            <p:spPr>
              <a:xfrm>
                <a:off x="374600" y="1618165"/>
                <a:ext cx="430290" cy="91196"/>
              </a:xfrm>
              <a:custGeom>
                <a:avLst/>
                <a:gdLst/>
                <a:ahLst/>
                <a:cxnLst/>
                <a:rect l="l" t="t" r="r" b="b"/>
                <a:pathLst>
                  <a:path w="6365" h="1349" extrusionOk="0">
                    <a:moveTo>
                      <a:pt x="674" y="0"/>
                    </a:moveTo>
                    <a:cubicBezTo>
                      <a:pt x="298" y="0"/>
                      <a:pt x="0" y="298"/>
                      <a:pt x="0" y="674"/>
                    </a:cubicBezTo>
                    <a:cubicBezTo>
                      <a:pt x="0" y="1050"/>
                      <a:pt x="298" y="1348"/>
                      <a:pt x="674" y="1348"/>
                    </a:cubicBezTo>
                    <a:lnTo>
                      <a:pt x="5690" y="1348"/>
                    </a:lnTo>
                    <a:cubicBezTo>
                      <a:pt x="6051" y="1348"/>
                      <a:pt x="6364" y="1050"/>
                      <a:pt x="6364" y="674"/>
                    </a:cubicBezTo>
                    <a:cubicBezTo>
                      <a:pt x="6364" y="298"/>
                      <a:pt x="6051" y="0"/>
                      <a:pt x="56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72" name="Google Shape;2972;p21"/>
              <p:cNvSpPr/>
              <p:nvPr/>
            </p:nvSpPr>
            <p:spPr>
              <a:xfrm>
                <a:off x="374600" y="1854436"/>
                <a:ext cx="430290" cy="91196"/>
              </a:xfrm>
              <a:custGeom>
                <a:avLst/>
                <a:gdLst/>
                <a:ahLst/>
                <a:cxnLst/>
                <a:rect l="l" t="t" r="r" b="b"/>
                <a:pathLst>
                  <a:path w="6365" h="1349" extrusionOk="0">
                    <a:moveTo>
                      <a:pt x="674" y="0"/>
                    </a:moveTo>
                    <a:cubicBezTo>
                      <a:pt x="298" y="0"/>
                      <a:pt x="0" y="298"/>
                      <a:pt x="0" y="674"/>
                    </a:cubicBezTo>
                    <a:cubicBezTo>
                      <a:pt x="0" y="1051"/>
                      <a:pt x="298" y="1348"/>
                      <a:pt x="674" y="1348"/>
                    </a:cubicBezTo>
                    <a:lnTo>
                      <a:pt x="5690" y="1348"/>
                    </a:lnTo>
                    <a:cubicBezTo>
                      <a:pt x="6051" y="1348"/>
                      <a:pt x="6364" y="1051"/>
                      <a:pt x="6364" y="674"/>
                    </a:cubicBezTo>
                    <a:cubicBezTo>
                      <a:pt x="6364" y="298"/>
                      <a:pt x="6051" y="0"/>
                      <a:pt x="56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73" name="Google Shape;2973;p21"/>
              <p:cNvSpPr/>
              <p:nvPr/>
            </p:nvSpPr>
            <p:spPr>
              <a:xfrm>
                <a:off x="374600" y="2089693"/>
                <a:ext cx="430290" cy="92210"/>
              </a:xfrm>
              <a:custGeom>
                <a:avLst/>
                <a:gdLst/>
                <a:ahLst/>
                <a:cxnLst/>
                <a:rect l="l" t="t" r="r" b="b"/>
                <a:pathLst>
                  <a:path w="6365" h="1364" extrusionOk="0">
                    <a:moveTo>
                      <a:pt x="674" y="0"/>
                    </a:moveTo>
                    <a:cubicBezTo>
                      <a:pt x="298" y="0"/>
                      <a:pt x="0" y="314"/>
                      <a:pt x="0" y="690"/>
                    </a:cubicBezTo>
                    <a:cubicBezTo>
                      <a:pt x="0" y="1050"/>
                      <a:pt x="298" y="1364"/>
                      <a:pt x="674" y="1364"/>
                    </a:cubicBezTo>
                    <a:lnTo>
                      <a:pt x="5690" y="1364"/>
                    </a:lnTo>
                    <a:cubicBezTo>
                      <a:pt x="6051" y="1364"/>
                      <a:pt x="6364" y="1050"/>
                      <a:pt x="6364" y="690"/>
                    </a:cubicBezTo>
                    <a:cubicBezTo>
                      <a:pt x="6364" y="314"/>
                      <a:pt x="6051" y="0"/>
                      <a:pt x="56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74" name="Google Shape;2974;p21"/>
              <p:cNvSpPr/>
              <p:nvPr/>
            </p:nvSpPr>
            <p:spPr>
              <a:xfrm>
                <a:off x="374600" y="2325963"/>
                <a:ext cx="430290" cy="91196"/>
              </a:xfrm>
              <a:custGeom>
                <a:avLst/>
                <a:gdLst/>
                <a:ahLst/>
                <a:cxnLst/>
                <a:rect l="l" t="t" r="r" b="b"/>
                <a:pathLst>
                  <a:path w="6365" h="1349" extrusionOk="0">
                    <a:moveTo>
                      <a:pt x="674" y="1"/>
                    </a:moveTo>
                    <a:cubicBezTo>
                      <a:pt x="298" y="1"/>
                      <a:pt x="0" y="298"/>
                      <a:pt x="0" y="675"/>
                    </a:cubicBezTo>
                    <a:cubicBezTo>
                      <a:pt x="0" y="1051"/>
                      <a:pt x="298" y="1349"/>
                      <a:pt x="674" y="1349"/>
                    </a:cubicBezTo>
                    <a:lnTo>
                      <a:pt x="5690" y="1349"/>
                    </a:lnTo>
                    <a:cubicBezTo>
                      <a:pt x="6051" y="1349"/>
                      <a:pt x="6364" y="1051"/>
                      <a:pt x="6364" y="675"/>
                    </a:cubicBezTo>
                    <a:cubicBezTo>
                      <a:pt x="6364" y="298"/>
                      <a:pt x="6051" y="1"/>
                      <a:pt x="56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75" name="Google Shape;2975;p21"/>
              <p:cNvSpPr/>
              <p:nvPr/>
            </p:nvSpPr>
            <p:spPr>
              <a:xfrm>
                <a:off x="374600" y="2562234"/>
                <a:ext cx="430290" cy="91196"/>
              </a:xfrm>
              <a:custGeom>
                <a:avLst/>
                <a:gdLst/>
                <a:ahLst/>
                <a:cxnLst/>
                <a:rect l="l" t="t" r="r" b="b"/>
                <a:pathLst>
                  <a:path w="6365" h="1349" extrusionOk="0">
                    <a:moveTo>
                      <a:pt x="674" y="1"/>
                    </a:moveTo>
                    <a:cubicBezTo>
                      <a:pt x="298" y="1"/>
                      <a:pt x="0" y="299"/>
                      <a:pt x="0" y="675"/>
                    </a:cubicBezTo>
                    <a:cubicBezTo>
                      <a:pt x="0" y="1051"/>
                      <a:pt x="298" y="1349"/>
                      <a:pt x="674" y="1349"/>
                    </a:cubicBezTo>
                    <a:lnTo>
                      <a:pt x="5690" y="1349"/>
                    </a:lnTo>
                    <a:cubicBezTo>
                      <a:pt x="6051" y="1349"/>
                      <a:pt x="6364" y="1051"/>
                      <a:pt x="6364" y="675"/>
                    </a:cubicBezTo>
                    <a:cubicBezTo>
                      <a:pt x="6364" y="299"/>
                      <a:pt x="6051" y="1"/>
                      <a:pt x="56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76" name="Google Shape;2976;p21"/>
              <p:cNvSpPr/>
              <p:nvPr/>
            </p:nvSpPr>
            <p:spPr>
              <a:xfrm>
                <a:off x="374600" y="2797491"/>
                <a:ext cx="430290" cy="91196"/>
              </a:xfrm>
              <a:custGeom>
                <a:avLst/>
                <a:gdLst/>
                <a:ahLst/>
                <a:cxnLst/>
                <a:rect l="l" t="t" r="r" b="b"/>
                <a:pathLst>
                  <a:path w="6365" h="1349" extrusionOk="0">
                    <a:moveTo>
                      <a:pt x="674" y="1"/>
                    </a:moveTo>
                    <a:cubicBezTo>
                      <a:pt x="298" y="1"/>
                      <a:pt x="0" y="314"/>
                      <a:pt x="0" y="675"/>
                    </a:cubicBezTo>
                    <a:cubicBezTo>
                      <a:pt x="0" y="1051"/>
                      <a:pt x="298" y="1349"/>
                      <a:pt x="674" y="1349"/>
                    </a:cubicBezTo>
                    <a:lnTo>
                      <a:pt x="5690" y="1349"/>
                    </a:lnTo>
                    <a:cubicBezTo>
                      <a:pt x="6051" y="1349"/>
                      <a:pt x="6364" y="1051"/>
                      <a:pt x="6364" y="675"/>
                    </a:cubicBezTo>
                    <a:cubicBezTo>
                      <a:pt x="6364" y="314"/>
                      <a:pt x="6051" y="1"/>
                      <a:pt x="56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77" name="Google Shape;2977;p21"/>
              <p:cNvSpPr/>
              <p:nvPr/>
            </p:nvSpPr>
            <p:spPr>
              <a:xfrm>
                <a:off x="374600" y="3033762"/>
                <a:ext cx="430290" cy="91196"/>
              </a:xfrm>
              <a:custGeom>
                <a:avLst/>
                <a:gdLst/>
                <a:ahLst/>
                <a:cxnLst/>
                <a:rect l="l" t="t" r="r" b="b"/>
                <a:pathLst>
                  <a:path w="6365" h="1349" extrusionOk="0">
                    <a:moveTo>
                      <a:pt x="674" y="1"/>
                    </a:moveTo>
                    <a:cubicBezTo>
                      <a:pt x="298" y="1"/>
                      <a:pt x="0" y="299"/>
                      <a:pt x="0" y="675"/>
                    </a:cubicBezTo>
                    <a:cubicBezTo>
                      <a:pt x="0" y="1051"/>
                      <a:pt x="298" y="1349"/>
                      <a:pt x="674" y="1349"/>
                    </a:cubicBezTo>
                    <a:lnTo>
                      <a:pt x="5690" y="1349"/>
                    </a:lnTo>
                    <a:cubicBezTo>
                      <a:pt x="6051" y="1349"/>
                      <a:pt x="6364" y="1051"/>
                      <a:pt x="6364" y="675"/>
                    </a:cubicBezTo>
                    <a:cubicBezTo>
                      <a:pt x="6364" y="299"/>
                      <a:pt x="6051" y="1"/>
                      <a:pt x="56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78" name="Google Shape;2978;p21"/>
              <p:cNvSpPr/>
              <p:nvPr/>
            </p:nvSpPr>
            <p:spPr>
              <a:xfrm>
                <a:off x="374600" y="3269018"/>
                <a:ext cx="430290" cy="92277"/>
              </a:xfrm>
              <a:custGeom>
                <a:avLst/>
                <a:gdLst/>
                <a:ahLst/>
                <a:cxnLst/>
                <a:rect l="l" t="t" r="r" b="b"/>
                <a:pathLst>
                  <a:path w="6365" h="1365" extrusionOk="0">
                    <a:moveTo>
                      <a:pt x="674" y="1"/>
                    </a:moveTo>
                    <a:cubicBezTo>
                      <a:pt x="298" y="1"/>
                      <a:pt x="0" y="314"/>
                      <a:pt x="0" y="690"/>
                    </a:cubicBezTo>
                    <a:cubicBezTo>
                      <a:pt x="0" y="1051"/>
                      <a:pt x="298" y="1364"/>
                      <a:pt x="674" y="1364"/>
                    </a:cubicBezTo>
                    <a:lnTo>
                      <a:pt x="5690" y="1364"/>
                    </a:lnTo>
                    <a:cubicBezTo>
                      <a:pt x="6051" y="1364"/>
                      <a:pt x="6364" y="1051"/>
                      <a:pt x="6364" y="690"/>
                    </a:cubicBezTo>
                    <a:cubicBezTo>
                      <a:pt x="6364" y="314"/>
                      <a:pt x="6051" y="1"/>
                      <a:pt x="56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79" name="Google Shape;2979;p21"/>
              <p:cNvSpPr/>
              <p:nvPr/>
            </p:nvSpPr>
            <p:spPr>
              <a:xfrm>
                <a:off x="374600" y="3505357"/>
                <a:ext cx="430290" cy="91196"/>
              </a:xfrm>
              <a:custGeom>
                <a:avLst/>
                <a:gdLst/>
                <a:ahLst/>
                <a:cxnLst/>
                <a:rect l="l" t="t" r="r" b="b"/>
                <a:pathLst>
                  <a:path w="6365" h="1349" extrusionOk="0">
                    <a:moveTo>
                      <a:pt x="674" y="0"/>
                    </a:moveTo>
                    <a:cubicBezTo>
                      <a:pt x="298" y="0"/>
                      <a:pt x="0" y="298"/>
                      <a:pt x="0" y="674"/>
                    </a:cubicBezTo>
                    <a:cubicBezTo>
                      <a:pt x="0" y="1050"/>
                      <a:pt x="298" y="1348"/>
                      <a:pt x="674" y="1348"/>
                    </a:cubicBezTo>
                    <a:lnTo>
                      <a:pt x="5690" y="1348"/>
                    </a:lnTo>
                    <a:cubicBezTo>
                      <a:pt x="6051" y="1348"/>
                      <a:pt x="6364" y="1050"/>
                      <a:pt x="6364" y="674"/>
                    </a:cubicBezTo>
                    <a:cubicBezTo>
                      <a:pt x="6364" y="298"/>
                      <a:pt x="6051" y="0"/>
                      <a:pt x="56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80" name="Google Shape;2980;p21"/>
              <p:cNvSpPr/>
              <p:nvPr/>
            </p:nvSpPr>
            <p:spPr>
              <a:xfrm>
                <a:off x="374600" y="3741627"/>
                <a:ext cx="430290" cy="91196"/>
              </a:xfrm>
              <a:custGeom>
                <a:avLst/>
                <a:gdLst/>
                <a:ahLst/>
                <a:cxnLst/>
                <a:rect l="l" t="t" r="r" b="b"/>
                <a:pathLst>
                  <a:path w="6365" h="1349" extrusionOk="0">
                    <a:moveTo>
                      <a:pt x="674" y="0"/>
                    </a:moveTo>
                    <a:cubicBezTo>
                      <a:pt x="298" y="0"/>
                      <a:pt x="0" y="298"/>
                      <a:pt x="0" y="674"/>
                    </a:cubicBezTo>
                    <a:cubicBezTo>
                      <a:pt x="0" y="1051"/>
                      <a:pt x="298" y="1348"/>
                      <a:pt x="674" y="1348"/>
                    </a:cubicBezTo>
                    <a:lnTo>
                      <a:pt x="5690" y="1348"/>
                    </a:lnTo>
                    <a:cubicBezTo>
                      <a:pt x="6051" y="1348"/>
                      <a:pt x="6364" y="1051"/>
                      <a:pt x="6364" y="674"/>
                    </a:cubicBezTo>
                    <a:cubicBezTo>
                      <a:pt x="6364" y="298"/>
                      <a:pt x="6051" y="0"/>
                      <a:pt x="56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81" name="Google Shape;2981;p21"/>
              <p:cNvSpPr/>
              <p:nvPr/>
            </p:nvSpPr>
            <p:spPr>
              <a:xfrm>
                <a:off x="374600" y="3976884"/>
                <a:ext cx="430290" cy="91196"/>
              </a:xfrm>
              <a:custGeom>
                <a:avLst/>
                <a:gdLst/>
                <a:ahLst/>
                <a:cxnLst/>
                <a:rect l="l" t="t" r="r" b="b"/>
                <a:pathLst>
                  <a:path w="6365" h="1349" extrusionOk="0">
                    <a:moveTo>
                      <a:pt x="674" y="0"/>
                    </a:moveTo>
                    <a:cubicBezTo>
                      <a:pt x="298" y="0"/>
                      <a:pt x="0" y="314"/>
                      <a:pt x="0" y="674"/>
                    </a:cubicBezTo>
                    <a:cubicBezTo>
                      <a:pt x="0" y="1050"/>
                      <a:pt x="298" y="1348"/>
                      <a:pt x="674" y="1348"/>
                    </a:cubicBezTo>
                    <a:lnTo>
                      <a:pt x="5690" y="1348"/>
                    </a:lnTo>
                    <a:cubicBezTo>
                      <a:pt x="6051" y="1348"/>
                      <a:pt x="6364" y="1050"/>
                      <a:pt x="6364" y="674"/>
                    </a:cubicBezTo>
                    <a:cubicBezTo>
                      <a:pt x="6364" y="314"/>
                      <a:pt x="6051" y="0"/>
                      <a:pt x="56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82" name="Google Shape;2982;p21"/>
              <p:cNvSpPr/>
              <p:nvPr/>
            </p:nvSpPr>
            <p:spPr>
              <a:xfrm>
                <a:off x="374600" y="4213155"/>
                <a:ext cx="430290" cy="91196"/>
              </a:xfrm>
              <a:custGeom>
                <a:avLst/>
                <a:gdLst/>
                <a:ahLst/>
                <a:cxnLst/>
                <a:rect l="l" t="t" r="r" b="b"/>
                <a:pathLst>
                  <a:path w="6365" h="1349" extrusionOk="0">
                    <a:moveTo>
                      <a:pt x="674" y="1"/>
                    </a:moveTo>
                    <a:cubicBezTo>
                      <a:pt x="298" y="1"/>
                      <a:pt x="0" y="298"/>
                      <a:pt x="0" y="675"/>
                    </a:cubicBezTo>
                    <a:cubicBezTo>
                      <a:pt x="0" y="1051"/>
                      <a:pt x="298" y="1349"/>
                      <a:pt x="674" y="1349"/>
                    </a:cubicBezTo>
                    <a:lnTo>
                      <a:pt x="5690" y="1349"/>
                    </a:lnTo>
                    <a:cubicBezTo>
                      <a:pt x="6051" y="1349"/>
                      <a:pt x="6364" y="1051"/>
                      <a:pt x="6364" y="675"/>
                    </a:cubicBezTo>
                    <a:cubicBezTo>
                      <a:pt x="6364" y="298"/>
                      <a:pt x="6051" y="1"/>
                      <a:pt x="56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83" name="Google Shape;2983;p21"/>
            <p:cNvGrpSpPr/>
            <p:nvPr/>
          </p:nvGrpSpPr>
          <p:grpSpPr>
            <a:xfrm flipH="1">
              <a:off x="5162328" y="656434"/>
              <a:ext cx="334126" cy="3712843"/>
              <a:chOff x="466451" y="631324"/>
              <a:chExt cx="313175" cy="3565242"/>
            </a:xfrm>
          </p:grpSpPr>
          <p:sp>
            <p:nvSpPr>
              <p:cNvPr id="2984" name="Google Shape;2984;p21"/>
              <p:cNvSpPr/>
              <p:nvPr/>
            </p:nvSpPr>
            <p:spPr>
              <a:xfrm rot="5400000">
                <a:off x="606292" y="491483"/>
                <a:ext cx="33492" cy="313175"/>
              </a:xfrm>
              <a:custGeom>
                <a:avLst/>
                <a:gdLst/>
                <a:ahLst/>
                <a:cxnLst/>
                <a:rect l="l" t="t" r="r" b="b"/>
                <a:pathLst>
                  <a:path w="2808" h="12527" extrusionOk="0">
                    <a:moveTo>
                      <a:pt x="1545" y="1"/>
                    </a:moveTo>
                    <a:cubicBezTo>
                      <a:pt x="914" y="1"/>
                      <a:pt x="274" y="395"/>
                      <a:pt x="274" y="1191"/>
                    </a:cubicBezTo>
                    <a:cubicBezTo>
                      <a:pt x="251" y="3245"/>
                      <a:pt x="251" y="5276"/>
                      <a:pt x="228" y="7331"/>
                    </a:cubicBezTo>
                    <a:cubicBezTo>
                      <a:pt x="228" y="8997"/>
                      <a:pt x="0" y="10732"/>
                      <a:pt x="730" y="12261"/>
                    </a:cubicBezTo>
                    <a:cubicBezTo>
                      <a:pt x="809" y="12441"/>
                      <a:pt x="982" y="12526"/>
                      <a:pt x="1158" y="12526"/>
                    </a:cubicBezTo>
                    <a:cubicBezTo>
                      <a:pt x="1341" y="12526"/>
                      <a:pt x="1528" y="12435"/>
                      <a:pt x="1621" y="12261"/>
                    </a:cubicBezTo>
                    <a:cubicBezTo>
                      <a:pt x="2442" y="10777"/>
                      <a:pt x="2305" y="8997"/>
                      <a:pt x="2420" y="7331"/>
                    </a:cubicBezTo>
                    <a:cubicBezTo>
                      <a:pt x="2534" y="5276"/>
                      <a:pt x="2648" y="3245"/>
                      <a:pt x="2762" y="1191"/>
                    </a:cubicBezTo>
                    <a:cubicBezTo>
                      <a:pt x="2808" y="400"/>
                      <a:pt x="2181" y="1"/>
                      <a:pt x="1545" y="1"/>
                    </a:cubicBezTo>
                    <a:close/>
                  </a:path>
                </a:pathLst>
              </a:custGeom>
              <a:solidFill>
                <a:srgbClr val="FFFFFF">
                  <a:alpha val="20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85" name="Google Shape;2985;p21"/>
              <p:cNvSpPr/>
              <p:nvPr/>
            </p:nvSpPr>
            <p:spPr>
              <a:xfrm rot="5400000">
                <a:off x="606292" y="726933"/>
                <a:ext cx="33492" cy="313175"/>
              </a:xfrm>
              <a:custGeom>
                <a:avLst/>
                <a:gdLst/>
                <a:ahLst/>
                <a:cxnLst/>
                <a:rect l="l" t="t" r="r" b="b"/>
                <a:pathLst>
                  <a:path w="2808" h="12527" extrusionOk="0">
                    <a:moveTo>
                      <a:pt x="1545" y="1"/>
                    </a:moveTo>
                    <a:cubicBezTo>
                      <a:pt x="914" y="1"/>
                      <a:pt x="274" y="395"/>
                      <a:pt x="274" y="1191"/>
                    </a:cubicBezTo>
                    <a:cubicBezTo>
                      <a:pt x="251" y="3245"/>
                      <a:pt x="251" y="5276"/>
                      <a:pt x="228" y="7331"/>
                    </a:cubicBezTo>
                    <a:cubicBezTo>
                      <a:pt x="228" y="8997"/>
                      <a:pt x="0" y="10732"/>
                      <a:pt x="730" y="12261"/>
                    </a:cubicBezTo>
                    <a:cubicBezTo>
                      <a:pt x="809" y="12441"/>
                      <a:pt x="982" y="12526"/>
                      <a:pt x="1158" y="12526"/>
                    </a:cubicBezTo>
                    <a:cubicBezTo>
                      <a:pt x="1341" y="12526"/>
                      <a:pt x="1528" y="12435"/>
                      <a:pt x="1621" y="12261"/>
                    </a:cubicBezTo>
                    <a:cubicBezTo>
                      <a:pt x="2442" y="10777"/>
                      <a:pt x="2305" y="8997"/>
                      <a:pt x="2420" y="7331"/>
                    </a:cubicBezTo>
                    <a:cubicBezTo>
                      <a:pt x="2534" y="5276"/>
                      <a:pt x="2648" y="3245"/>
                      <a:pt x="2762" y="1191"/>
                    </a:cubicBezTo>
                    <a:cubicBezTo>
                      <a:pt x="2808" y="400"/>
                      <a:pt x="2181" y="1"/>
                      <a:pt x="1545" y="1"/>
                    </a:cubicBezTo>
                    <a:close/>
                  </a:path>
                </a:pathLst>
              </a:custGeom>
              <a:solidFill>
                <a:srgbClr val="FFFFFF">
                  <a:alpha val="20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86" name="Google Shape;2986;p21"/>
              <p:cNvSpPr/>
              <p:nvPr/>
            </p:nvSpPr>
            <p:spPr>
              <a:xfrm rot="5400000">
                <a:off x="606292" y="962383"/>
                <a:ext cx="33492" cy="313175"/>
              </a:xfrm>
              <a:custGeom>
                <a:avLst/>
                <a:gdLst/>
                <a:ahLst/>
                <a:cxnLst/>
                <a:rect l="l" t="t" r="r" b="b"/>
                <a:pathLst>
                  <a:path w="2808" h="12527" extrusionOk="0">
                    <a:moveTo>
                      <a:pt x="1545" y="1"/>
                    </a:moveTo>
                    <a:cubicBezTo>
                      <a:pt x="914" y="1"/>
                      <a:pt x="274" y="395"/>
                      <a:pt x="274" y="1191"/>
                    </a:cubicBezTo>
                    <a:cubicBezTo>
                      <a:pt x="251" y="3245"/>
                      <a:pt x="251" y="5276"/>
                      <a:pt x="228" y="7331"/>
                    </a:cubicBezTo>
                    <a:cubicBezTo>
                      <a:pt x="228" y="8997"/>
                      <a:pt x="0" y="10732"/>
                      <a:pt x="730" y="12261"/>
                    </a:cubicBezTo>
                    <a:cubicBezTo>
                      <a:pt x="809" y="12441"/>
                      <a:pt x="982" y="12526"/>
                      <a:pt x="1158" y="12526"/>
                    </a:cubicBezTo>
                    <a:cubicBezTo>
                      <a:pt x="1341" y="12526"/>
                      <a:pt x="1528" y="12435"/>
                      <a:pt x="1621" y="12261"/>
                    </a:cubicBezTo>
                    <a:cubicBezTo>
                      <a:pt x="2442" y="10777"/>
                      <a:pt x="2305" y="8997"/>
                      <a:pt x="2420" y="7331"/>
                    </a:cubicBezTo>
                    <a:cubicBezTo>
                      <a:pt x="2534" y="5276"/>
                      <a:pt x="2648" y="3245"/>
                      <a:pt x="2762" y="1191"/>
                    </a:cubicBezTo>
                    <a:cubicBezTo>
                      <a:pt x="2808" y="400"/>
                      <a:pt x="2181" y="1"/>
                      <a:pt x="1545" y="1"/>
                    </a:cubicBezTo>
                    <a:close/>
                  </a:path>
                </a:pathLst>
              </a:custGeom>
              <a:solidFill>
                <a:srgbClr val="FFFFFF">
                  <a:alpha val="20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87" name="Google Shape;2987;p21"/>
              <p:cNvSpPr/>
              <p:nvPr/>
            </p:nvSpPr>
            <p:spPr>
              <a:xfrm rot="5400000">
                <a:off x="606292" y="1197833"/>
                <a:ext cx="33492" cy="313175"/>
              </a:xfrm>
              <a:custGeom>
                <a:avLst/>
                <a:gdLst/>
                <a:ahLst/>
                <a:cxnLst/>
                <a:rect l="l" t="t" r="r" b="b"/>
                <a:pathLst>
                  <a:path w="2808" h="12527" extrusionOk="0">
                    <a:moveTo>
                      <a:pt x="1545" y="1"/>
                    </a:moveTo>
                    <a:cubicBezTo>
                      <a:pt x="914" y="1"/>
                      <a:pt x="274" y="395"/>
                      <a:pt x="274" y="1191"/>
                    </a:cubicBezTo>
                    <a:cubicBezTo>
                      <a:pt x="251" y="3245"/>
                      <a:pt x="251" y="5276"/>
                      <a:pt x="228" y="7331"/>
                    </a:cubicBezTo>
                    <a:cubicBezTo>
                      <a:pt x="228" y="8997"/>
                      <a:pt x="0" y="10732"/>
                      <a:pt x="730" y="12261"/>
                    </a:cubicBezTo>
                    <a:cubicBezTo>
                      <a:pt x="809" y="12441"/>
                      <a:pt x="982" y="12526"/>
                      <a:pt x="1158" y="12526"/>
                    </a:cubicBezTo>
                    <a:cubicBezTo>
                      <a:pt x="1341" y="12526"/>
                      <a:pt x="1528" y="12435"/>
                      <a:pt x="1621" y="12261"/>
                    </a:cubicBezTo>
                    <a:cubicBezTo>
                      <a:pt x="2442" y="10777"/>
                      <a:pt x="2305" y="8997"/>
                      <a:pt x="2420" y="7331"/>
                    </a:cubicBezTo>
                    <a:cubicBezTo>
                      <a:pt x="2534" y="5276"/>
                      <a:pt x="2648" y="3245"/>
                      <a:pt x="2762" y="1191"/>
                    </a:cubicBezTo>
                    <a:cubicBezTo>
                      <a:pt x="2808" y="400"/>
                      <a:pt x="2181" y="1"/>
                      <a:pt x="1545" y="1"/>
                    </a:cubicBezTo>
                    <a:close/>
                  </a:path>
                </a:pathLst>
              </a:custGeom>
              <a:solidFill>
                <a:srgbClr val="FFFFFF">
                  <a:alpha val="20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88" name="Google Shape;2988;p21"/>
              <p:cNvSpPr/>
              <p:nvPr/>
            </p:nvSpPr>
            <p:spPr>
              <a:xfrm rot="5400000">
                <a:off x="606292" y="1433283"/>
                <a:ext cx="33492" cy="313175"/>
              </a:xfrm>
              <a:custGeom>
                <a:avLst/>
                <a:gdLst/>
                <a:ahLst/>
                <a:cxnLst/>
                <a:rect l="l" t="t" r="r" b="b"/>
                <a:pathLst>
                  <a:path w="2808" h="12527" extrusionOk="0">
                    <a:moveTo>
                      <a:pt x="1545" y="1"/>
                    </a:moveTo>
                    <a:cubicBezTo>
                      <a:pt x="914" y="1"/>
                      <a:pt x="274" y="395"/>
                      <a:pt x="274" y="1191"/>
                    </a:cubicBezTo>
                    <a:cubicBezTo>
                      <a:pt x="251" y="3245"/>
                      <a:pt x="251" y="5276"/>
                      <a:pt x="228" y="7331"/>
                    </a:cubicBezTo>
                    <a:cubicBezTo>
                      <a:pt x="228" y="8997"/>
                      <a:pt x="0" y="10732"/>
                      <a:pt x="730" y="12261"/>
                    </a:cubicBezTo>
                    <a:cubicBezTo>
                      <a:pt x="809" y="12441"/>
                      <a:pt x="982" y="12526"/>
                      <a:pt x="1158" y="12526"/>
                    </a:cubicBezTo>
                    <a:cubicBezTo>
                      <a:pt x="1341" y="12526"/>
                      <a:pt x="1528" y="12435"/>
                      <a:pt x="1621" y="12261"/>
                    </a:cubicBezTo>
                    <a:cubicBezTo>
                      <a:pt x="2442" y="10777"/>
                      <a:pt x="2305" y="8997"/>
                      <a:pt x="2420" y="7331"/>
                    </a:cubicBezTo>
                    <a:cubicBezTo>
                      <a:pt x="2534" y="5276"/>
                      <a:pt x="2648" y="3245"/>
                      <a:pt x="2762" y="1191"/>
                    </a:cubicBezTo>
                    <a:cubicBezTo>
                      <a:pt x="2808" y="400"/>
                      <a:pt x="2181" y="1"/>
                      <a:pt x="1545" y="1"/>
                    </a:cubicBezTo>
                    <a:close/>
                  </a:path>
                </a:pathLst>
              </a:custGeom>
              <a:solidFill>
                <a:srgbClr val="FFFFFF">
                  <a:alpha val="20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89" name="Google Shape;2989;p21"/>
              <p:cNvSpPr/>
              <p:nvPr/>
            </p:nvSpPr>
            <p:spPr>
              <a:xfrm rot="5400000">
                <a:off x="606292" y="1668733"/>
                <a:ext cx="33492" cy="313175"/>
              </a:xfrm>
              <a:custGeom>
                <a:avLst/>
                <a:gdLst/>
                <a:ahLst/>
                <a:cxnLst/>
                <a:rect l="l" t="t" r="r" b="b"/>
                <a:pathLst>
                  <a:path w="2808" h="12527" extrusionOk="0">
                    <a:moveTo>
                      <a:pt x="1545" y="1"/>
                    </a:moveTo>
                    <a:cubicBezTo>
                      <a:pt x="914" y="1"/>
                      <a:pt x="274" y="395"/>
                      <a:pt x="274" y="1191"/>
                    </a:cubicBezTo>
                    <a:cubicBezTo>
                      <a:pt x="251" y="3245"/>
                      <a:pt x="251" y="5276"/>
                      <a:pt x="228" y="7331"/>
                    </a:cubicBezTo>
                    <a:cubicBezTo>
                      <a:pt x="228" y="8997"/>
                      <a:pt x="0" y="10732"/>
                      <a:pt x="730" y="12261"/>
                    </a:cubicBezTo>
                    <a:cubicBezTo>
                      <a:pt x="809" y="12441"/>
                      <a:pt x="982" y="12526"/>
                      <a:pt x="1158" y="12526"/>
                    </a:cubicBezTo>
                    <a:cubicBezTo>
                      <a:pt x="1341" y="12526"/>
                      <a:pt x="1528" y="12435"/>
                      <a:pt x="1621" y="12261"/>
                    </a:cubicBezTo>
                    <a:cubicBezTo>
                      <a:pt x="2442" y="10777"/>
                      <a:pt x="2305" y="8997"/>
                      <a:pt x="2420" y="7331"/>
                    </a:cubicBezTo>
                    <a:cubicBezTo>
                      <a:pt x="2534" y="5276"/>
                      <a:pt x="2648" y="3245"/>
                      <a:pt x="2762" y="1191"/>
                    </a:cubicBezTo>
                    <a:cubicBezTo>
                      <a:pt x="2808" y="400"/>
                      <a:pt x="2181" y="1"/>
                      <a:pt x="1545" y="1"/>
                    </a:cubicBezTo>
                    <a:close/>
                  </a:path>
                </a:pathLst>
              </a:custGeom>
              <a:solidFill>
                <a:srgbClr val="FFFFFF">
                  <a:alpha val="20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0" name="Google Shape;2990;p21"/>
              <p:cNvSpPr/>
              <p:nvPr/>
            </p:nvSpPr>
            <p:spPr>
              <a:xfrm rot="5400000">
                <a:off x="606292" y="1904183"/>
                <a:ext cx="33492" cy="313175"/>
              </a:xfrm>
              <a:custGeom>
                <a:avLst/>
                <a:gdLst/>
                <a:ahLst/>
                <a:cxnLst/>
                <a:rect l="l" t="t" r="r" b="b"/>
                <a:pathLst>
                  <a:path w="2808" h="12527" extrusionOk="0">
                    <a:moveTo>
                      <a:pt x="1545" y="1"/>
                    </a:moveTo>
                    <a:cubicBezTo>
                      <a:pt x="914" y="1"/>
                      <a:pt x="274" y="395"/>
                      <a:pt x="274" y="1191"/>
                    </a:cubicBezTo>
                    <a:cubicBezTo>
                      <a:pt x="251" y="3245"/>
                      <a:pt x="251" y="5276"/>
                      <a:pt x="228" y="7331"/>
                    </a:cubicBezTo>
                    <a:cubicBezTo>
                      <a:pt x="228" y="8997"/>
                      <a:pt x="0" y="10732"/>
                      <a:pt x="730" y="12261"/>
                    </a:cubicBezTo>
                    <a:cubicBezTo>
                      <a:pt x="809" y="12441"/>
                      <a:pt x="982" y="12526"/>
                      <a:pt x="1158" y="12526"/>
                    </a:cubicBezTo>
                    <a:cubicBezTo>
                      <a:pt x="1341" y="12526"/>
                      <a:pt x="1528" y="12435"/>
                      <a:pt x="1621" y="12261"/>
                    </a:cubicBezTo>
                    <a:cubicBezTo>
                      <a:pt x="2442" y="10777"/>
                      <a:pt x="2305" y="8997"/>
                      <a:pt x="2420" y="7331"/>
                    </a:cubicBezTo>
                    <a:cubicBezTo>
                      <a:pt x="2534" y="5276"/>
                      <a:pt x="2648" y="3245"/>
                      <a:pt x="2762" y="1191"/>
                    </a:cubicBezTo>
                    <a:cubicBezTo>
                      <a:pt x="2808" y="400"/>
                      <a:pt x="2181" y="1"/>
                      <a:pt x="1545" y="1"/>
                    </a:cubicBezTo>
                    <a:close/>
                  </a:path>
                </a:pathLst>
              </a:custGeom>
              <a:solidFill>
                <a:srgbClr val="FFFFFF">
                  <a:alpha val="20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1" name="Google Shape;2991;p21"/>
              <p:cNvSpPr/>
              <p:nvPr/>
            </p:nvSpPr>
            <p:spPr>
              <a:xfrm rot="5400000">
                <a:off x="606292" y="2139633"/>
                <a:ext cx="33492" cy="313175"/>
              </a:xfrm>
              <a:custGeom>
                <a:avLst/>
                <a:gdLst/>
                <a:ahLst/>
                <a:cxnLst/>
                <a:rect l="l" t="t" r="r" b="b"/>
                <a:pathLst>
                  <a:path w="2808" h="12527" extrusionOk="0">
                    <a:moveTo>
                      <a:pt x="1545" y="1"/>
                    </a:moveTo>
                    <a:cubicBezTo>
                      <a:pt x="914" y="1"/>
                      <a:pt x="274" y="395"/>
                      <a:pt x="274" y="1191"/>
                    </a:cubicBezTo>
                    <a:cubicBezTo>
                      <a:pt x="251" y="3245"/>
                      <a:pt x="251" y="5276"/>
                      <a:pt x="228" y="7331"/>
                    </a:cubicBezTo>
                    <a:cubicBezTo>
                      <a:pt x="228" y="8997"/>
                      <a:pt x="0" y="10732"/>
                      <a:pt x="730" y="12261"/>
                    </a:cubicBezTo>
                    <a:cubicBezTo>
                      <a:pt x="809" y="12441"/>
                      <a:pt x="982" y="12526"/>
                      <a:pt x="1158" y="12526"/>
                    </a:cubicBezTo>
                    <a:cubicBezTo>
                      <a:pt x="1341" y="12526"/>
                      <a:pt x="1528" y="12435"/>
                      <a:pt x="1621" y="12261"/>
                    </a:cubicBezTo>
                    <a:cubicBezTo>
                      <a:pt x="2442" y="10777"/>
                      <a:pt x="2305" y="8997"/>
                      <a:pt x="2420" y="7331"/>
                    </a:cubicBezTo>
                    <a:cubicBezTo>
                      <a:pt x="2534" y="5276"/>
                      <a:pt x="2648" y="3245"/>
                      <a:pt x="2762" y="1191"/>
                    </a:cubicBezTo>
                    <a:cubicBezTo>
                      <a:pt x="2808" y="400"/>
                      <a:pt x="2181" y="1"/>
                      <a:pt x="1545" y="1"/>
                    </a:cubicBezTo>
                    <a:close/>
                  </a:path>
                </a:pathLst>
              </a:custGeom>
              <a:solidFill>
                <a:srgbClr val="FFFFFF">
                  <a:alpha val="20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2" name="Google Shape;2992;p21"/>
              <p:cNvSpPr/>
              <p:nvPr/>
            </p:nvSpPr>
            <p:spPr>
              <a:xfrm rot="5400000">
                <a:off x="606292" y="2375083"/>
                <a:ext cx="33492" cy="313175"/>
              </a:xfrm>
              <a:custGeom>
                <a:avLst/>
                <a:gdLst/>
                <a:ahLst/>
                <a:cxnLst/>
                <a:rect l="l" t="t" r="r" b="b"/>
                <a:pathLst>
                  <a:path w="2808" h="12527" extrusionOk="0">
                    <a:moveTo>
                      <a:pt x="1545" y="1"/>
                    </a:moveTo>
                    <a:cubicBezTo>
                      <a:pt x="914" y="1"/>
                      <a:pt x="274" y="395"/>
                      <a:pt x="274" y="1191"/>
                    </a:cubicBezTo>
                    <a:cubicBezTo>
                      <a:pt x="251" y="3245"/>
                      <a:pt x="251" y="5276"/>
                      <a:pt x="228" y="7331"/>
                    </a:cubicBezTo>
                    <a:cubicBezTo>
                      <a:pt x="228" y="8997"/>
                      <a:pt x="0" y="10732"/>
                      <a:pt x="730" y="12261"/>
                    </a:cubicBezTo>
                    <a:cubicBezTo>
                      <a:pt x="809" y="12441"/>
                      <a:pt x="982" y="12526"/>
                      <a:pt x="1158" y="12526"/>
                    </a:cubicBezTo>
                    <a:cubicBezTo>
                      <a:pt x="1341" y="12526"/>
                      <a:pt x="1528" y="12435"/>
                      <a:pt x="1621" y="12261"/>
                    </a:cubicBezTo>
                    <a:cubicBezTo>
                      <a:pt x="2442" y="10777"/>
                      <a:pt x="2305" y="8997"/>
                      <a:pt x="2420" y="7331"/>
                    </a:cubicBezTo>
                    <a:cubicBezTo>
                      <a:pt x="2534" y="5276"/>
                      <a:pt x="2648" y="3245"/>
                      <a:pt x="2762" y="1191"/>
                    </a:cubicBezTo>
                    <a:cubicBezTo>
                      <a:pt x="2808" y="400"/>
                      <a:pt x="2181" y="1"/>
                      <a:pt x="1545" y="1"/>
                    </a:cubicBezTo>
                    <a:close/>
                  </a:path>
                </a:pathLst>
              </a:custGeom>
              <a:solidFill>
                <a:srgbClr val="FFFFFF">
                  <a:alpha val="20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3" name="Google Shape;2993;p21"/>
              <p:cNvSpPr/>
              <p:nvPr/>
            </p:nvSpPr>
            <p:spPr>
              <a:xfrm rot="5400000">
                <a:off x="606292" y="2610533"/>
                <a:ext cx="33492" cy="313175"/>
              </a:xfrm>
              <a:custGeom>
                <a:avLst/>
                <a:gdLst/>
                <a:ahLst/>
                <a:cxnLst/>
                <a:rect l="l" t="t" r="r" b="b"/>
                <a:pathLst>
                  <a:path w="2808" h="12527" extrusionOk="0">
                    <a:moveTo>
                      <a:pt x="1545" y="1"/>
                    </a:moveTo>
                    <a:cubicBezTo>
                      <a:pt x="914" y="1"/>
                      <a:pt x="274" y="395"/>
                      <a:pt x="274" y="1191"/>
                    </a:cubicBezTo>
                    <a:cubicBezTo>
                      <a:pt x="251" y="3245"/>
                      <a:pt x="251" y="5276"/>
                      <a:pt x="228" y="7331"/>
                    </a:cubicBezTo>
                    <a:cubicBezTo>
                      <a:pt x="228" y="8997"/>
                      <a:pt x="0" y="10732"/>
                      <a:pt x="730" y="12261"/>
                    </a:cubicBezTo>
                    <a:cubicBezTo>
                      <a:pt x="809" y="12441"/>
                      <a:pt x="982" y="12526"/>
                      <a:pt x="1158" y="12526"/>
                    </a:cubicBezTo>
                    <a:cubicBezTo>
                      <a:pt x="1341" y="12526"/>
                      <a:pt x="1528" y="12435"/>
                      <a:pt x="1621" y="12261"/>
                    </a:cubicBezTo>
                    <a:cubicBezTo>
                      <a:pt x="2442" y="10777"/>
                      <a:pt x="2305" y="8997"/>
                      <a:pt x="2420" y="7331"/>
                    </a:cubicBezTo>
                    <a:cubicBezTo>
                      <a:pt x="2534" y="5276"/>
                      <a:pt x="2648" y="3245"/>
                      <a:pt x="2762" y="1191"/>
                    </a:cubicBezTo>
                    <a:cubicBezTo>
                      <a:pt x="2808" y="400"/>
                      <a:pt x="2181" y="1"/>
                      <a:pt x="1545" y="1"/>
                    </a:cubicBezTo>
                    <a:close/>
                  </a:path>
                </a:pathLst>
              </a:custGeom>
              <a:solidFill>
                <a:srgbClr val="FFFFFF">
                  <a:alpha val="20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4" name="Google Shape;2994;p21"/>
              <p:cNvSpPr/>
              <p:nvPr/>
            </p:nvSpPr>
            <p:spPr>
              <a:xfrm rot="5400000">
                <a:off x="606292" y="2845983"/>
                <a:ext cx="33492" cy="313175"/>
              </a:xfrm>
              <a:custGeom>
                <a:avLst/>
                <a:gdLst/>
                <a:ahLst/>
                <a:cxnLst/>
                <a:rect l="l" t="t" r="r" b="b"/>
                <a:pathLst>
                  <a:path w="2808" h="12527" extrusionOk="0">
                    <a:moveTo>
                      <a:pt x="1545" y="1"/>
                    </a:moveTo>
                    <a:cubicBezTo>
                      <a:pt x="914" y="1"/>
                      <a:pt x="274" y="395"/>
                      <a:pt x="274" y="1191"/>
                    </a:cubicBezTo>
                    <a:cubicBezTo>
                      <a:pt x="251" y="3245"/>
                      <a:pt x="251" y="5276"/>
                      <a:pt x="228" y="7331"/>
                    </a:cubicBezTo>
                    <a:cubicBezTo>
                      <a:pt x="228" y="8997"/>
                      <a:pt x="0" y="10732"/>
                      <a:pt x="730" y="12261"/>
                    </a:cubicBezTo>
                    <a:cubicBezTo>
                      <a:pt x="809" y="12441"/>
                      <a:pt x="982" y="12526"/>
                      <a:pt x="1158" y="12526"/>
                    </a:cubicBezTo>
                    <a:cubicBezTo>
                      <a:pt x="1341" y="12526"/>
                      <a:pt x="1528" y="12435"/>
                      <a:pt x="1621" y="12261"/>
                    </a:cubicBezTo>
                    <a:cubicBezTo>
                      <a:pt x="2442" y="10777"/>
                      <a:pt x="2305" y="8997"/>
                      <a:pt x="2420" y="7331"/>
                    </a:cubicBezTo>
                    <a:cubicBezTo>
                      <a:pt x="2534" y="5276"/>
                      <a:pt x="2648" y="3245"/>
                      <a:pt x="2762" y="1191"/>
                    </a:cubicBezTo>
                    <a:cubicBezTo>
                      <a:pt x="2808" y="400"/>
                      <a:pt x="2181" y="1"/>
                      <a:pt x="1545" y="1"/>
                    </a:cubicBezTo>
                    <a:close/>
                  </a:path>
                </a:pathLst>
              </a:custGeom>
              <a:solidFill>
                <a:srgbClr val="FFFFFF">
                  <a:alpha val="20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5" name="Google Shape;2995;p21"/>
              <p:cNvSpPr/>
              <p:nvPr/>
            </p:nvSpPr>
            <p:spPr>
              <a:xfrm rot="5400000">
                <a:off x="606292" y="3081433"/>
                <a:ext cx="33492" cy="313175"/>
              </a:xfrm>
              <a:custGeom>
                <a:avLst/>
                <a:gdLst/>
                <a:ahLst/>
                <a:cxnLst/>
                <a:rect l="l" t="t" r="r" b="b"/>
                <a:pathLst>
                  <a:path w="2808" h="12527" extrusionOk="0">
                    <a:moveTo>
                      <a:pt x="1545" y="1"/>
                    </a:moveTo>
                    <a:cubicBezTo>
                      <a:pt x="914" y="1"/>
                      <a:pt x="274" y="395"/>
                      <a:pt x="274" y="1191"/>
                    </a:cubicBezTo>
                    <a:cubicBezTo>
                      <a:pt x="251" y="3245"/>
                      <a:pt x="251" y="5276"/>
                      <a:pt x="228" y="7331"/>
                    </a:cubicBezTo>
                    <a:cubicBezTo>
                      <a:pt x="228" y="8997"/>
                      <a:pt x="0" y="10732"/>
                      <a:pt x="730" y="12261"/>
                    </a:cubicBezTo>
                    <a:cubicBezTo>
                      <a:pt x="809" y="12441"/>
                      <a:pt x="982" y="12526"/>
                      <a:pt x="1158" y="12526"/>
                    </a:cubicBezTo>
                    <a:cubicBezTo>
                      <a:pt x="1341" y="12526"/>
                      <a:pt x="1528" y="12435"/>
                      <a:pt x="1621" y="12261"/>
                    </a:cubicBezTo>
                    <a:cubicBezTo>
                      <a:pt x="2442" y="10777"/>
                      <a:pt x="2305" y="8997"/>
                      <a:pt x="2420" y="7331"/>
                    </a:cubicBezTo>
                    <a:cubicBezTo>
                      <a:pt x="2534" y="5276"/>
                      <a:pt x="2648" y="3245"/>
                      <a:pt x="2762" y="1191"/>
                    </a:cubicBezTo>
                    <a:cubicBezTo>
                      <a:pt x="2808" y="400"/>
                      <a:pt x="2181" y="1"/>
                      <a:pt x="1545" y="1"/>
                    </a:cubicBezTo>
                    <a:close/>
                  </a:path>
                </a:pathLst>
              </a:custGeom>
              <a:solidFill>
                <a:srgbClr val="FFFFFF">
                  <a:alpha val="20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6" name="Google Shape;2996;p21"/>
              <p:cNvSpPr/>
              <p:nvPr/>
            </p:nvSpPr>
            <p:spPr>
              <a:xfrm rot="5400000">
                <a:off x="606292" y="3316883"/>
                <a:ext cx="33492" cy="313175"/>
              </a:xfrm>
              <a:custGeom>
                <a:avLst/>
                <a:gdLst/>
                <a:ahLst/>
                <a:cxnLst/>
                <a:rect l="l" t="t" r="r" b="b"/>
                <a:pathLst>
                  <a:path w="2808" h="12527" extrusionOk="0">
                    <a:moveTo>
                      <a:pt x="1545" y="1"/>
                    </a:moveTo>
                    <a:cubicBezTo>
                      <a:pt x="914" y="1"/>
                      <a:pt x="274" y="395"/>
                      <a:pt x="274" y="1191"/>
                    </a:cubicBezTo>
                    <a:cubicBezTo>
                      <a:pt x="251" y="3245"/>
                      <a:pt x="251" y="5276"/>
                      <a:pt x="228" y="7331"/>
                    </a:cubicBezTo>
                    <a:cubicBezTo>
                      <a:pt x="228" y="8997"/>
                      <a:pt x="0" y="10732"/>
                      <a:pt x="730" y="12261"/>
                    </a:cubicBezTo>
                    <a:cubicBezTo>
                      <a:pt x="809" y="12441"/>
                      <a:pt x="982" y="12526"/>
                      <a:pt x="1158" y="12526"/>
                    </a:cubicBezTo>
                    <a:cubicBezTo>
                      <a:pt x="1341" y="12526"/>
                      <a:pt x="1528" y="12435"/>
                      <a:pt x="1621" y="12261"/>
                    </a:cubicBezTo>
                    <a:cubicBezTo>
                      <a:pt x="2442" y="10777"/>
                      <a:pt x="2305" y="8997"/>
                      <a:pt x="2420" y="7331"/>
                    </a:cubicBezTo>
                    <a:cubicBezTo>
                      <a:pt x="2534" y="5276"/>
                      <a:pt x="2648" y="3245"/>
                      <a:pt x="2762" y="1191"/>
                    </a:cubicBezTo>
                    <a:cubicBezTo>
                      <a:pt x="2808" y="400"/>
                      <a:pt x="2181" y="1"/>
                      <a:pt x="1545" y="1"/>
                    </a:cubicBezTo>
                    <a:close/>
                  </a:path>
                </a:pathLst>
              </a:custGeom>
              <a:solidFill>
                <a:srgbClr val="FFFFFF">
                  <a:alpha val="20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7" name="Google Shape;2997;p21"/>
              <p:cNvSpPr/>
              <p:nvPr/>
            </p:nvSpPr>
            <p:spPr>
              <a:xfrm rot="5400000">
                <a:off x="606292" y="3552333"/>
                <a:ext cx="33492" cy="313175"/>
              </a:xfrm>
              <a:custGeom>
                <a:avLst/>
                <a:gdLst/>
                <a:ahLst/>
                <a:cxnLst/>
                <a:rect l="l" t="t" r="r" b="b"/>
                <a:pathLst>
                  <a:path w="2808" h="12527" extrusionOk="0">
                    <a:moveTo>
                      <a:pt x="1545" y="1"/>
                    </a:moveTo>
                    <a:cubicBezTo>
                      <a:pt x="914" y="1"/>
                      <a:pt x="274" y="395"/>
                      <a:pt x="274" y="1191"/>
                    </a:cubicBezTo>
                    <a:cubicBezTo>
                      <a:pt x="251" y="3245"/>
                      <a:pt x="251" y="5276"/>
                      <a:pt x="228" y="7331"/>
                    </a:cubicBezTo>
                    <a:cubicBezTo>
                      <a:pt x="228" y="8997"/>
                      <a:pt x="0" y="10732"/>
                      <a:pt x="730" y="12261"/>
                    </a:cubicBezTo>
                    <a:cubicBezTo>
                      <a:pt x="809" y="12441"/>
                      <a:pt x="982" y="12526"/>
                      <a:pt x="1158" y="12526"/>
                    </a:cubicBezTo>
                    <a:cubicBezTo>
                      <a:pt x="1341" y="12526"/>
                      <a:pt x="1528" y="12435"/>
                      <a:pt x="1621" y="12261"/>
                    </a:cubicBezTo>
                    <a:cubicBezTo>
                      <a:pt x="2442" y="10777"/>
                      <a:pt x="2305" y="8997"/>
                      <a:pt x="2420" y="7331"/>
                    </a:cubicBezTo>
                    <a:cubicBezTo>
                      <a:pt x="2534" y="5276"/>
                      <a:pt x="2648" y="3245"/>
                      <a:pt x="2762" y="1191"/>
                    </a:cubicBezTo>
                    <a:cubicBezTo>
                      <a:pt x="2808" y="400"/>
                      <a:pt x="2181" y="1"/>
                      <a:pt x="1545" y="1"/>
                    </a:cubicBezTo>
                    <a:close/>
                  </a:path>
                </a:pathLst>
              </a:custGeom>
              <a:solidFill>
                <a:srgbClr val="FFFFFF">
                  <a:alpha val="20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8" name="Google Shape;2998;p21"/>
              <p:cNvSpPr/>
              <p:nvPr/>
            </p:nvSpPr>
            <p:spPr>
              <a:xfrm rot="5400000">
                <a:off x="606292" y="3787783"/>
                <a:ext cx="33492" cy="313175"/>
              </a:xfrm>
              <a:custGeom>
                <a:avLst/>
                <a:gdLst/>
                <a:ahLst/>
                <a:cxnLst/>
                <a:rect l="l" t="t" r="r" b="b"/>
                <a:pathLst>
                  <a:path w="2808" h="12527" extrusionOk="0">
                    <a:moveTo>
                      <a:pt x="1545" y="1"/>
                    </a:moveTo>
                    <a:cubicBezTo>
                      <a:pt x="914" y="1"/>
                      <a:pt x="274" y="395"/>
                      <a:pt x="274" y="1191"/>
                    </a:cubicBezTo>
                    <a:cubicBezTo>
                      <a:pt x="251" y="3245"/>
                      <a:pt x="251" y="5276"/>
                      <a:pt x="228" y="7331"/>
                    </a:cubicBezTo>
                    <a:cubicBezTo>
                      <a:pt x="228" y="8997"/>
                      <a:pt x="0" y="10732"/>
                      <a:pt x="730" y="12261"/>
                    </a:cubicBezTo>
                    <a:cubicBezTo>
                      <a:pt x="809" y="12441"/>
                      <a:pt x="982" y="12526"/>
                      <a:pt x="1158" y="12526"/>
                    </a:cubicBezTo>
                    <a:cubicBezTo>
                      <a:pt x="1341" y="12526"/>
                      <a:pt x="1528" y="12435"/>
                      <a:pt x="1621" y="12261"/>
                    </a:cubicBezTo>
                    <a:cubicBezTo>
                      <a:pt x="2442" y="10777"/>
                      <a:pt x="2305" y="8997"/>
                      <a:pt x="2420" y="7331"/>
                    </a:cubicBezTo>
                    <a:cubicBezTo>
                      <a:pt x="2534" y="5276"/>
                      <a:pt x="2648" y="3245"/>
                      <a:pt x="2762" y="1191"/>
                    </a:cubicBezTo>
                    <a:cubicBezTo>
                      <a:pt x="2808" y="400"/>
                      <a:pt x="2181" y="1"/>
                      <a:pt x="1545" y="1"/>
                    </a:cubicBezTo>
                    <a:close/>
                  </a:path>
                </a:pathLst>
              </a:custGeom>
              <a:solidFill>
                <a:srgbClr val="FFFFFF">
                  <a:alpha val="20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9" name="Google Shape;2999;p21"/>
              <p:cNvSpPr/>
              <p:nvPr/>
            </p:nvSpPr>
            <p:spPr>
              <a:xfrm rot="5400000">
                <a:off x="606292" y="4023233"/>
                <a:ext cx="33492" cy="313175"/>
              </a:xfrm>
              <a:custGeom>
                <a:avLst/>
                <a:gdLst/>
                <a:ahLst/>
                <a:cxnLst/>
                <a:rect l="l" t="t" r="r" b="b"/>
                <a:pathLst>
                  <a:path w="2808" h="12527" extrusionOk="0">
                    <a:moveTo>
                      <a:pt x="1545" y="1"/>
                    </a:moveTo>
                    <a:cubicBezTo>
                      <a:pt x="914" y="1"/>
                      <a:pt x="274" y="395"/>
                      <a:pt x="274" y="1191"/>
                    </a:cubicBezTo>
                    <a:cubicBezTo>
                      <a:pt x="251" y="3245"/>
                      <a:pt x="251" y="5276"/>
                      <a:pt x="228" y="7331"/>
                    </a:cubicBezTo>
                    <a:cubicBezTo>
                      <a:pt x="228" y="8997"/>
                      <a:pt x="0" y="10732"/>
                      <a:pt x="730" y="12261"/>
                    </a:cubicBezTo>
                    <a:cubicBezTo>
                      <a:pt x="809" y="12441"/>
                      <a:pt x="982" y="12526"/>
                      <a:pt x="1158" y="12526"/>
                    </a:cubicBezTo>
                    <a:cubicBezTo>
                      <a:pt x="1341" y="12526"/>
                      <a:pt x="1528" y="12435"/>
                      <a:pt x="1621" y="12261"/>
                    </a:cubicBezTo>
                    <a:cubicBezTo>
                      <a:pt x="2442" y="10777"/>
                      <a:pt x="2305" y="8997"/>
                      <a:pt x="2420" y="7331"/>
                    </a:cubicBezTo>
                    <a:cubicBezTo>
                      <a:pt x="2534" y="5276"/>
                      <a:pt x="2648" y="3245"/>
                      <a:pt x="2762" y="1191"/>
                    </a:cubicBezTo>
                    <a:cubicBezTo>
                      <a:pt x="2808" y="400"/>
                      <a:pt x="2181" y="1"/>
                      <a:pt x="1545" y="1"/>
                    </a:cubicBezTo>
                    <a:close/>
                  </a:path>
                </a:pathLst>
              </a:custGeom>
              <a:solidFill>
                <a:srgbClr val="FFFFFF">
                  <a:alpha val="20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3000" name="Google Shape;3000;p21"/>
          <p:cNvGrpSpPr/>
          <p:nvPr/>
        </p:nvGrpSpPr>
        <p:grpSpPr>
          <a:xfrm>
            <a:off x="174428" y="853845"/>
            <a:ext cx="275155" cy="3215368"/>
            <a:chOff x="174428" y="853845"/>
            <a:chExt cx="275155" cy="3215368"/>
          </a:xfrm>
        </p:grpSpPr>
        <p:grpSp>
          <p:nvGrpSpPr>
            <p:cNvPr id="3001" name="Google Shape;3001;p21"/>
            <p:cNvGrpSpPr/>
            <p:nvPr/>
          </p:nvGrpSpPr>
          <p:grpSpPr>
            <a:xfrm>
              <a:off x="174428" y="853845"/>
              <a:ext cx="275155" cy="704070"/>
              <a:chOff x="-175772" y="1576607"/>
              <a:chExt cx="275155" cy="704070"/>
            </a:xfrm>
          </p:grpSpPr>
          <p:sp>
            <p:nvSpPr>
              <p:cNvPr id="3002" name="Google Shape;3002;p21"/>
              <p:cNvSpPr/>
              <p:nvPr/>
            </p:nvSpPr>
            <p:spPr>
              <a:xfrm flipH="1">
                <a:off x="-175772" y="1576607"/>
                <a:ext cx="270494" cy="704070"/>
              </a:xfrm>
              <a:custGeom>
                <a:avLst/>
                <a:gdLst/>
                <a:ahLst/>
                <a:cxnLst/>
                <a:rect l="l" t="t" r="r" b="b"/>
                <a:pathLst>
                  <a:path w="3356" h="10001" extrusionOk="0">
                    <a:moveTo>
                      <a:pt x="1" y="0"/>
                    </a:moveTo>
                    <a:lnTo>
                      <a:pt x="1" y="10000"/>
                    </a:lnTo>
                    <a:lnTo>
                      <a:pt x="1835" y="10000"/>
                    </a:lnTo>
                    <a:cubicBezTo>
                      <a:pt x="2665" y="10000"/>
                      <a:pt x="3355" y="9311"/>
                      <a:pt x="3355" y="8480"/>
                    </a:cubicBezTo>
                    <a:lnTo>
                      <a:pt x="3355" y="1521"/>
                    </a:lnTo>
                    <a:cubicBezTo>
                      <a:pt x="3355" y="690"/>
                      <a:pt x="2665" y="0"/>
                      <a:pt x="18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03" name="Google Shape;3003;p21"/>
              <p:cNvSpPr/>
              <p:nvPr/>
            </p:nvSpPr>
            <p:spPr>
              <a:xfrm flipH="1">
                <a:off x="-132310" y="1642559"/>
                <a:ext cx="35732" cy="326140"/>
              </a:xfrm>
              <a:custGeom>
                <a:avLst/>
                <a:gdLst/>
                <a:ahLst/>
                <a:cxnLst/>
                <a:rect l="l" t="t" r="r" b="b"/>
                <a:pathLst>
                  <a:path w="2808" h="12527" extrusionOk="0">
                    <a:moveTo>
                      <a:pt x="1545" y="1"/>
                    </a:moveTo>
                    <a:cubicBezTo>
                      <a:pt x="914" y="1"/>
                      <a:pt x="274" y="395"/>
                      <a:pt x="274" y="1191"/>
                    </a:cubicBezTo>
                    <a:cubicBezTo>
                      <a:pt x="251" y="3245"/>
                      <a:pt x="251" y="5276"/>
                      <a:pt x="228" y="7331"/>
                    </a:cubicBezTo>
                    <a:cubicBezTo>
                      <a:pt x="228" y="8997"/>
                      <a:pt x="0" y="10732"/>
                      <a:pt x="730" y="12261"/>
                    </a:cubicBezTo>
                    <a:cubicBezTo>
                      <a:pt x="809" y="12441"/>
                      <a:pt x="982" y="12526"/>
                      <a:pt x="1158" y="12526"/>
                    </a:cubicBezTo>
                    <a:cubicBezTo>
                      <a:pt x="1341" y="12526"/>
                      <a:pt x="1528" y="12435"/>
                      <a:pt x="1621" y="12261"/>
                    </a:cubicBezTo>
                    <a:cubicBezTo>
                      <a:pt x="2442" y="10777"/>
                      <a:pt x="2305" y="8997"/>
                      <a:pt x="2420" y="7331"/>
                    </a:cubicBezTo>
                    <a:cubicBezTo>
                      <a:pt x="2534" y="5276"/>
                      <a:pt x="2648" y="3245"/>
                      <a:pt x="2762" y="1191"/>
                    </a:cubicBezTo>
                    <a:cubicBezTo>
                      <a:pt x="2808" y="400"/>
                      <a:pt x="2181" y="1"/>
                      <a:pt x="1545" y="1"/>
                    </a:cubicBezTo>
                    <a:close/>
                  </a:path>
                </a:pathLst>
              </a:custGeom>
              <a:solidFill>
                <a:srgbClr val="FFFFFF">
                  <a:alpha val="20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04" name="Google Shape;3004;p21"/>
              <p:cNvSpPr/>
              <p:nvPr/>
            </p:nvSpPr>
            <p:spPr>
              <a:xfrm flipH="1">
                <a:off x="72082" y="1577177"/>
                <a:ext cx="27300" cy="702900"/>
              </a:xfrm>
              <a:prstGeom prst="rect">
                <a:avLst/>
              </a:pr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05" name="Google Shape;3005;p21"/>
            <p:cNvGrpSpPr/>
            <p:nvPr/>
          </p:nvGrpSpPr>
          <p:grpSpPr>
            <a:xfrm>
              <a:off x="174428" y="1691145"/>
              <a:ext cx="275155" cy="2378068"/>
              <a:chOff x="-175772" y="1576607"/>
              <a:chExt cx="275155" cy="2378068"/>
            </a:xfrm>
          </p:grpSpPr>
          <p:sp>
            <p:nvSpPr>
              <p:cNvPr id="3006" name="Google Shape;3006;p21"/>
              <p:cNvSpPr/>
              <p:nvPr/>
            </p:nvSpPr>
            <p:spPr>
              <a:xfrm flipH="1">
                <a:off x="-175772" y="1576607"/>
                <a:ext cx="270494" cy="704070"/>
              </a:xfrm>
              <a:custGeom>
                <a:avLst/>
                <a:gdLst/>
                <a:ahLst/>
                <a:cxnLst/>
                <a:rect l="l" t="t" r="r" b="b"/>
                <a:pathLst>
                  <a:path w="3356" h="10001" extrusionOk="0">
                    <a:moveTo>
                      <a:pt x="1" y="0"/>
                    </a:moveTo>
                    <a:lnTo>
                      <a:pt x="1" y="10000"/>
                    </a:lnTo>
                    <a:lnTo>
                      <a:pt x="1835" y="10000"/>
                    </a:lnTo>
                    <a:cubicBezTo>
                      <a:pt x="2665" y="10000"/>
                      <a:pt x="3355" y="9311"/>
                      <a:pt x="3355" y="8480"/>
                    </a:cubicBezTo>
                    <a:lnTo>
                      <a:pt x="3355" y="1521"/>
                    </a:lnTo>
                    <a:cubicBezTo>
                      <a:pt x="3355" y="690"/>
                      <a:pt x="2665" y="0"/>
                      <a:pt x="18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07" name="Google Shape;3007;p21"/>
              <p:cNvSpPr/>
              <p:nvPr/>
            </p:nvSpPr>
            <p:spPr>
              <a:xfrm flipH="1">
                <a:off x="-132310" y="1642559"/>
                <a:ext cx="35732" cy="326140"/>
              </a:xfrm>
              <a:custGeom>
                <a:avLst/>
                <a:gdLst/>
                <a:ahLst/>
                <a:cxnLst/>
                <a:rect l="l" t="t" r="r" b="b"/>
                <a:pathLst>
                  <a:path w="2808" h="12527" extrusionOk="0">
                    <a:moveTo>
                      <a:pt x="1545" y="1"/>
                    </a:moveTo>
                    <a:cubicBezTo>
                      <a:pt x="914" y="1"/>
                      <a:pt x="274" y="395"/>
                      <a:pt x="274" y="1191"/>
                    </a:cubicBezTo>
                    <a:cubicBezTo>
                      <a:pt x="251" y="3245"/>
                      <a:pt x="251" y="5276"/>
                      <a:pt x="228" y="7331"/>
                    </a:cubicBezTo>
                    <a:cubicBezTo>
                      <a:pt x="228" y="8997"/>
                      <a:pt x="0" y="10732"/>
                      <a:pt x="730" y="12261"/>
                    </a:cubicBezTo>
                    <a:cubicBezTo>
                      <a:pt x="809" y="12441"/>
                      <a:pt x="982" y="12526"/>
                      <a:pt x="1158" y="12526"/>
                    </a:cubicBezTo>
                    <a:cubicBezTo>
                      <a:pt x="1341" y="12526"/>
                      <a:pt x="1528" y="12435"/>
                      <a:pt x="1621" y="12261"/>
                    </a:cubicBezTo>
                    <a:cubicBezTo>
                      <a:pt x="2442" y="10777"/>
                      <a:pt x="2305" y="8997"/>
                      <a:pt x="2420" y="7331"/>
                    </a:cubicBezTo>
                    <a:cubicBezTo>
                      <a:pt x="2534" y="5276"/>
                      <a:pt x="2648" y="3245"/>
                      <a:pt x="2762" y="1191"/>
                    </a:cubicBezTo>
                    <a:cubicBezTo>
                      <a:pt x="2808" y="400"/>
                      <a:pt x="2181" y="1"/>
                      <a:pt x="1545" y="1"/>
                    </a:cubicBezTo>
                    <a:close/>
                  </a:path>
                </a:pathLst>
              </a:custGeom>
              <a:solidFill>
                <a:srgbClr val="FFFFFF">
                  <a:alpha val="20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08" name="Google Shape;3008;p21"/>
              <p:cNvSpPr/>
              <p:nvPr/>
            </p:nvSpPr>
            <p:spPr>
              <a:xfrm flipH="1">
                <a:off x="-171553" y="2414168"/>
                <a:ext cx="262070" cy="702944"/>
              </a:xfrm>
              <a:custGeom>
                <a:avLst/>
                <a:gdLst/>
                <a:ahLst/>
                <a:cxnLst/>
                <a:rect l="l" t="t" r="r" b="b"/>
                <a:pathLst>
                  <a:path w="3356" h="9985" extrusionOk="0">
                    <a:moveTo>
                      <a:pt x="1" y="0"/>
                    </a:moveTo>
                    <a:lnTo>
                      <a:pt x="1" y="9985"/>
                    </a:lnTo>
                    <a:lnTo>
                      <a:pt x="1835" y="9985"/>
                    </a:lnTo>
                    <a:cubicBezTo>
                      <a:pt x="2665" y="9985"/>
                      <a:pt x="3355" y="9311"/>
                      <a:pt x="3355" y="8464"/>
                    </a:cubicBezTo>
                    <a:lnTo>
                      <a:pt x="3355" y="1520"/>
                    </a:lnTo>
                    <a:cubicBezTo>
                      <a:pt x="3355" y="674"/>
                      <a:pt x="2665" y="0"/>
                      <a:pt x="18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09" name="Google Shape;3009;p21"/>
              <p:cNvSpPr/>
              <p:nvPr/>
            </p:nvSpPr>
            <p:spPr>
              <a:xfrm flipH="1">
                <a:off x="-132298" y="2503823"/>
                <a:ext cx="35732" cy="326140"/>
              </a:xfrm>
              <a:custGeom>
                <a:avLst/>
                <a:gdLst/>
                <a:ahLst/>
                <a:cxnLst/>
                <a:rect l="l" t="t" r="r" b="b"/>
                <a:pathLst>
                  <a:path w="2808" h="12527" extrusionOk="0">
                    <a:moveTo>
                      <a:pt x="1545" y="1"/>
                    </a:moveTo>
                    <a:cubicBezTo>
                      <a:pt x="914" y="1"/>
                      <a:pt x="274" y="395"/>
                      <a:pt x="274" y="1191"/>
                    </a:cubicBezTo>
                    <a:cubicBezTo>
                      <a:pt x="251" y="3245"/>
                      <a:pt x="251" y="5276"/>
                      <a:pt x="228" y="7331"/>
                    </a:cubicBezTo>
                    <a:cubicBezTo>
                      <a:pt x="228" y="8997"/>
                      <a:pt x="0" y="10732"/>
                      <a:pt x="730" y="12261"/>
                    </a:cubicBezTo>
                    <a:cubicBezTo>
                      <a:pt x="809" y="12441"/>
                      <a:pt x="982" y="12526"/>
                      <a:pt x="1158" y="12526"/>
                    </a:cubicBezTo>
                    <a:cubicBezTo>
                      <a:pt x="1341" y="12526"/>
                      <a:pt x="1528" y="12435"/>
                      <a:pt x="1621" y="12261"/>
                    </a:cubicBezTo>
                    <a:cubicBezTo>
                      <a:pt x="2442" y="10777"/>
                      <a:pt x="2305" y="8997"/>
                      <a:pt x="2420" y="7331"/>
                    </a:cubicBezTo>
                    <a:cubicBezTo>
                      <a:pt x="2534" y="5276"/>
                      <a:pt x="2648" y="3245"/>
                      <a:pt x="2762" y="1191"/>
                    </a:cubicBezTo>
                    <a:cubicBezTo>
                      <a:pt x="2808" y="400"/>
                      <a:pt x="2181" y="1"/>
                      <a:pt x="1545" y="1"/>
                    </a:cubicBezTo>
                    <a:close/>
                  </a:path>
                </a:pathLst>
              </a:custGeom>
              <a:solidFill>
                <a:srgbClr val="FFFFFF">
                  <a:alpha val="20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0" name="Google Shape;3010;p21"/>
              <p:cNvSpPr/>
              <p:nvPr/>
            </p:nvSpPr>
            <p:spPr>
              <a:xfrm flipH="1">
                <a:off x="-171553" y="3250605"/>
                <a:ext cx="262070" cy="704070"/>
              </a:xfrm>
              <a:custGeom>
                <a:avLst/>
                <a:gdLst/>
                <a:ahLst/>
                <a:cxnLst/>
                <a:rect l="l" t="t" r="r" b="b"/>
                <a:pathLst>
                  <a:path w="3356" h="10001" extrusionOk="0">
                    <a:moveTo>
                      <a:pt x="1" y="0"/>
                    </a:moveTo>
                    <a:lnTo>
                      <a:pt x="1" y="10000"/>
                    </a:lnTo>
                    <a:lnTo>
                      <a:pt x="1835" y="10000"/>
                    </a:lnTo>
                    <a:cubicBezTo>
                      <a:pt x="2665" y="10000"/>
                      <a:pt x="3355" y="9311"/>
                      <a:pt x="3355" y="8480"/>
                    </a:cubicBezTo>
                    <a:lnTo>
                      <a:pt x="3355" y="1521"/>
                    </a:lnTo>
                    <a:cubicBezTo>
                      <a:pt x="3355" y="690"/>
                      <a:pt x="2665" y="0"/>
                      <a:pt x="18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1" name="Google Shape;3011;p21"/>
              <p:cNvSpPr/>
              <p:nvPr/>
            </p:nvSpPr>
            <p:spPr>
              <a:xfrm flipH="1">
                <a:off x="-132298" y="3365087"/>
                <a:ext cx="35732" cy="326140"/>
              </a:xfrm>
              <a:custGeom>
                <a:avLst/>
                <a:gdLst/>
                <a:ahLst/>
                <a:cxnLst/>
                <a:rect l="l" t="t" r="r" b="b"/>
                <a:pathLst>
                  <a:path w="2808" h="12527" extrusionOk="0">
                    <a:moveTo>
                      <a:pt x="1545" y="1"/>
                    </a:moveTo>
                    <a:cubicBezTo>
                      <a:pt x="914" y="1"/>
                      <a:pt x="274" y="395"/>
                      <a:pt x="274" y="1191"/>
                    </a:cubicBezTo>
                    <a:cubicBezTo>
                      <a:pt x="251" y="3245"/>
                      <a:pt x="251" y="5276"/>
                      <a:pt x="228" y="7331"/>
                    </a:cubicBezTo>
                    <a:cubicBezTo>
                      <a:pt x="228" y="8997"/>
                      <a:pt x="0" y="10732"/>
                      <a:pt x="730" y="12261"/>
                    </a:cubicBezTo>
                    <a:cubicBezTo>
                      <a:pt x="809" y="12441"/>
                      <a:pt x="982" y="12526"/>
                      <a:pt x="1158" y="12526"/>
                    </a:cubicBezTo>
                    <a:cubicBezTo>
                      <a:pt x="1341" y="12526"/>
                      <a:pt x="1528" y="12435"/>
                      <a:pt x="1621" y="12261"/>
                    </a:cubicBezTo>
                    <a:cubicBezTo>
                      <a:pt x="2442" y="10777"/>
                      <a:pt x="2305" y="8997"/>
                      <a:pt x="2420" y="7331"/>
                    </a:cubicBezTo>
                    <a:cubicBezTo>
                      <a:pt x="2534" y="5276"/>
                      <a:pt x="2648" y="3245"/>
                      <a:pt x="2762" y="1191"/>
                    </a:cubicBezTo>
                    <a:cubicBezTo>
                      <a:pt x="2808" y="400"/>
                      <a:pt x="2181" y="1"/>
                      <a:pt x="1545" y="1"/>
                    </a:cubicBezTo>
                    <a:close/>
                  </a:path>
                </a:pathLst>
              </a:custGeom>
              <a:solidFill>
                <a:srgbClr val="FFFFFF">
                  <a:alpha val="20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2" name="Google Shape;3012;p21"/>
              <p:cNvSpPr/>
              <p:nvPr/>
            </p:nvSpPr>
            <p:spPr>
              <a:xfrm flipH="1">
                <a:off x="72082" y="1577177"/>
                <a:ext cx="27300" cy="702900"/>
              </a:xfrm>
              <a:prstGeom prst="rect">
                <a:avLst/>
              </a:pr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3" name="Google Shape;3013;p21"/>
              <p:cNvSpPr/>
              <p:nvPr/>
            </p:nvSpPr>
            <p:spPr>
              <a:xfrm flipH="1">
                <a:off x="63220" y="2413890"/>
                <a:ext cx="27300" cy="702900"/>
              </a:xfrm>
              <a:prstGeom prst="rect">
                <a:avLst/>
              </a:pr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4" name="Google Shape;3014;p21"/>
              <p:cNvSpPr/>
              <p:nvPr/>
            </p:nvSpPr>
            <p:spPr>
              <a:xfrm flipH="1">
                <a:off x="63220" y="3250603"/>
                <a:ext cx="27300" cy="702900"/>
              </a:xfrm>
              <a:prstGeom prst="rect">
                <a:avLst/>
              </a:pr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3015" name="Google Shape;3015;p21"/>
          <p:cNvGrpSpPr/>
          <p:nvPr/>
        </p:nvGrpSpPr>
        <p:grpSpPr>
          <a:xfrm>
            <a:off x="498381" y="269049"/>
            <a:ext cx="826017" cy="800226"/>
            <a:chOff x="2196125" y="2117850"/>
            <a:chExt cx="569000" cy="541975"/>
          </a:xfrm>
        </p:grpSpPr>
        <p:sp>
          <p:nvSpPr>
            <p:cNvPr id="3016" name="Google Shape;3016;p21"/>
            <p:cNvSpPr/>
            <p:nvPr/>
          </p:nvSpPr>
          <p:spPr>
            <a:xfrm>
              <a:off x="2196125" y="2117850"/>
              <a:ext cx="569000" cy="541975"/>
            </a:xfrm>
            <a:custGeom>
              <a:avLst/>
              <a:gdLst/>
              <a:ahLst/>
              <a:cxnLst/>
              <a:rect l="l" t="t" r="r" b="b"/>
              <a:pathLst>
                <a:path w="22760" h="21679" extrusionOk="0">
                  <a:moveTo>
                    <a:pt x="4906" y="1"/>
                  </a:moveTo>
                  <a:lnTo>
                    <a:pt x="0" y="17854"/>
                  </a:lnTo>
                  <a:lnTo>
                    <a:pt x="13903" y="21678"/>
                  </a:lnTo>
                  <a:lnTo>
                    <a:pt x="18825" y="19249"/>
                  </a:lnTo>
                  <a:lnTo>
                    <a:pt x="22759" y="4907"/>
                  </a:lnTo>
                  <a:lnTo>
                    <a:pt x="490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7" name="Google Shape;3017;p21"/>
            <p:cNvSpPr/>
            <p:nvPr/>
          </p:nvSpPr>
          <p:spPr>
            <a:xfrm>
              <a:off x="2543700" y="2571625"/>
              <a:ext cx="123075" cy="88200"/>
            </a:xfrm>
            <a:custGeom>
              <a:avLst/>
              <a:gdLst/>
              <a:ahLst/>
              <a:cxnLst/>
              <a:rect l="l" t="t" r="r" b="b"/>
              <a:pathLst>
                <a:path w="4923" h="3528" extrusionOk="0">
                  <a:moveTo>
                    <a:pt x="972" y="1"/>
                  </a:moveTo>
                  <a:lnTo>
                    <a:pt x="0" y="3527"/>
                  </a:lnTo>
                  <a:lnTo>
                    <a:pt x="4922" y="1098"/>
                  </a:lnTo>
                  <a:lnTo>
                    <a:pt x="972" y="1"/>
                  </a:ln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8" name="Google Shape;3018;p21"/>
            <p:cNvSpPr/>
            <p:nvPr/>
          </p:nvSpPr>
          <p:spPr>
            <a:xfrm>
              <a:off x="2298775" y="2117850"/>
              <a:ext cx="466350" cy="195950"/>
            </a:xfrm>
            <a:custGeom>
              <a:avLst/>
              <a:gdLst/>
              <a:ahLst/>
              <a:cxnLst/>
              <a:rect l="l" t="t" r="r" b="b"/>
              <a:pathLst>
                <a:path w="18654" h="7838" extrusionOk="0">
                  <a:moveTo>
                    <a:pt x="800" y="1"/>
                  </a:moveTo>
                  <a:lnTo>
                    <a:pt x="1" y="2932"/>
                  </a:lnTo>
                  <a:lnTo>
                    <a:pt x="17854" y="7838"/>
                  </a:lnTo>
                  <a:lnTo>
                    <a:pt x="18653" y="4907"/>
                  </a:lnTo>
                  <a:lnTo>
                    <a:pt x="800" y="1"/>
                  </a:ln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19" name="Google Shape;3019;p21"/>
          <p:cNvGrpSpPr/>
          <p:nvPr/>
        </p:nvGrpSpPr>
        <p:grpSpPr>
          <a:xfrm>
            <a:off x="60852" y="4228002"/>
            <a:ext cx="1165923" cy="406711"/>
            <a:chOff x="137052" y="4228002"/>
            <a:chExt cx="1165923" cy="406711"/>
          </a:xfrm>
        </p:grpSpPr>
        <p:sp>
          <p:nvSpPr>
            <p:cNvPr id="3020" name="Google Shape;3020;p21"/>
            <p:cNvSpPr/>
            <p:nvPr/>
          </p:nvSpPr>
          <p:spPr>
            <a:xfrm rot="5400000" flipH="1">
              <a:off x="516658" y="3848396"/>
              <a:ext cx="406711" cy="1165923"/>
            </a:xfrm>
            <a:custGeom>
              <a:avLst/>
              <a:gdLst/>
              <a:ahLst/>
              <a:cxnLst/>
              <a:rect l="l" t="t" r="r" b="b"/>
              <a:pathLst>
                <a:path w="19296" h="50088" extrusionOk="0">
                  <a:moveTo>
                    <a:pt x="815" y="1"/>
                  </a:moveTo>
                  <a:cubicBezTo>
                    <a:pt x="392" y="1"/>
                    <a:pt x="0" y="361"/>
                    <a:pt x="0" y="784"/>
                  </a:cubicBezTo>
                  <a:lnTo>
                    <a:pt x="0" y="43983"/>
                  </a:lnTo>
                  <a:cubicBezTo>
                    <a:pt x="0" y="44406"/>
                    <a:pt x="314" y="44923"/>
                    <a:pt x="690" y="45143"/>
                  </a:cubicBezTo>
                  <a:lnTo>
                    <a:pt x="9013" y="49923"/>
                  </a:lnTo>
                  <a:cubicBezTo>
                    <a:pt x="9201" y="50033"/>
                    <a:pt x="9440" y="50088"/>
                    <a:pt x="9679" y="50088"/>
                  </a:cubicBezTo>
                  <a:cubicBezTo>
                    <a:pt x="9918" y="50088"/>
                    <a:pt x="10157" y="50033"/>
                    <a:pt x="10345" y="49923"/>
                  </a:cubicBezTo>
                  <a:lnTo>
                    <a:pt x="18653" y="45143"/>
                  </a:lnTo>
                  <a:cubicBezTo>
                    <a:pt x="19013" y="44923"/>
                    <a:pt x="19295" y="44406"/>
                    <a:pt x="19295" y="43983"/>
                  </a:cubicBezTo>
                  <a:lnTo>
                    <a:pt x="19295" y="784"/>
                  </a:lnTo>
                  <a:cubicBezTo>
                    <a:pt x="19295" y="361"/>
                    <a:pt x="18982" y="1"/>
                    <a:pt x="185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1" name="Google Shape;3021;p21"/>
            <p:cNvSpPr/>
            <p:nvPr/>
          </p:nvSpPr>
          <p:spPr>
            <a:xfrm>
              <a:off x="276375" y="4267400"/>
              <a:ext cx="977400" cy="46200"/>
            </a:xfrm>
            <a:prstGeom prst="roundRect">
              <a:avLst>
                <a:gd name="adj" fmla="val 18019"/>
              </a:avLst>
            </a:prstGeom>
            <a:solidFill>
              <a:srgbClr val="FFFFFF">
                <a:alpha val="20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022" name="Google Shape;3022;p21"/>
          <p:cNvSpPr txBox="1">
            <a:spLocks noGrp="1"/>
          </p:cNvSpPr>
          <p:nvPr>
            <p:ph type="title"/>
          </p:nvPr>
        </p:nvSpPr>
        <p:spPr>
          <a:xfrm>
            <a:off x="976688" y="2432138"/>
            <a:ext cx="3862200" cy="617400"/>
          </a:xfrm>
          <a:prstGeom prst="rect">
            <a:avLst/>
          </a:prstGeom>
        </p:spPr>
        <p:txBody>
          <a:bodyPr spcFirstLastPara="1" wrap="square" lIns="0" tIns="0" rIns="0" bIns="0" anchor="ctr" anchorCtr="0">
            <a:noAutofit/>
          </a:bodyPr>
          <a:lstStyle>
            <a:lvl1pPr lvl="0" algn="ctr" rtl="0">
              <a:spcBef>
                <a:spcPts val="0"/>
              </a:spcBef>
              <a:spcAft>
                <a:spcPts val="0"/>
              </a:spcAft>
              <a:buSzPts val="4200"/>
              <a:buNone/>
              <a:defRPr sz="3600">
                <a:latin typeface="Secular One"/>
                <a:ea typeface="Secular One"/>
                <a:cs typeface="Secular One"/>
                <a:sym typeface="Secular One"/>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023" name="Google Shape;3023;p21"/>
          <p:cNvSpPr txBox="1">
            <a:spLocks noGrp="1"/>
          </p:cNvSpPr>
          <p:nvPr>
            <p:ph type="subTitle" idx="1"/>
          </p:nvPr>
        </p:nvSpPr>
        <p:spPr>
          <a:xfrm>
            <a:off x="1636998" y="3292825"/>
            <a:ext cx="2541600" cy="617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2100"/>
              <a:buNone/>
              <a:defRPr sz="1600">
                <a:latin typeface="Actor"/>
                <a:ea typeface="Actor"/>
                <a:cs typeface="Actor"/>
                <a:sym typeface="Actor"/>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024" name="Google Shape;3024;p21"/>
          <p:cNvSpPr txBox="1">
            <a:spLocks noGrp="1"/>
          </p:cNvSpPr>
          <p:nvPr>
            <p:ph type="title" idx="2" hasCustomPrompt="1"/>
          </p:nvPr>
        </p:nvSpPr>
        <p:spPr>
          <a:xfrm>
            <a:off x="2366413" y="1289600"/>
            <a:ext cx="1082700" cy="761700"/>
          </a:xfrm>
          <a:prstGeom prst="rect">
            <a:avLst/>
          </a:prstGeom>
        </p:spPr>
        <p:txBody>
          <a:bodyPr spcFirstLastPara="1" wrap="square" lIns="0" tIns="0" rIns="0" bIns="0" anchor="ctr" anchorCtr="0">
            <a:noAutofit/>
          </a:bodyPr>
          <a:lstStyle>
            <a:lvl1pPr lvl="0" algn="ctr" rtl="0">
              <a:spcBef>
                <a:spcPts val="0"/>
              </a:spcBef>
              <a:spcAft>
                <a:spcPts val="0"/>
              </a:spcAft>
              <a:buSzPts val="4800"/>
              <a:buNone/>
              <a:defRPr sz="4800" b="0">
                <a:solidFill>
                  <a:schemeClr val="accent2"/>
                </a:solidFill>
                <a:latin typeface="Secular One"/>
                <a:ea typeface="Secular One"/>
                <a:cs typeface="Secular One"/>
                <a:sym typeface="Secular One"/>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grpSp>
        <p:nvGrpSpPr>
          <p:cNvPr id="3025" name="Google Shape;3025;p21"/>
          <p:cNvGrpSpPr/>
          <p:nvPr/>
        </p:nvGrpSpPr>
        <p:grpSpPr>
          <a:xfrm>
            <a:off x="6633454" y="404467"/>
            <a:ext cx="3254333" cy="4765783"/>
            <a:chOff x="6633454" y="404467"/>
            <a:chExt cx="3254333" cy="4765783"/>
          </a:xfrm>
        </p:grpSpPr>
        <p:grpSp>
          <p:nvGrpSpPr>
            <p:cNvPr id="3026" name="Google Shape;3026;p21"/>
            <p:cNvGrpSpPr/>
            <p:nvPr/>
          </p:nvGrpSpPr>
          <p:grpSpPr>
            <a:xfrm>
              <a:off x="6633454" y="404467"/>
              <a:ext cx="3254333" cy="4765783"/>
              <a:chOff x="6633454" y="404467"/>
              <a:chExt cx="3254333" cy="4765783"/>
            </a:xfrm>
          </p:grpSpPr>
          <p:sp>
            <p:nvSpPr>
              <p:cNvPr id="3027" name="Google Shape;3027;p21"/>
              <p:cNvSpPr/>
              <p:nvPr/>
            </p:nvSpPr>
            <p:spPr>
              <a:xfrm>
                <a:off x="6894808" y="3115563"/>
                <a:ext cx="522150" cy="86750"/>
              </a:xfrm>
              <a:custGeom>
                <a:avLst/>
                <a:gdLst/>
                <a:ahLst/>
                <a:cxnLst/>
                <a:rect l="l" t="t" r="r" b="b"/>
                <a:pathLst>
                  <a:path w="20886" h="3470" fill="none" extrusionOk="0">
                    <a:moveTo>
                      <a:pt x="17462" y="0"/>
                    </a:moveTo>
                    <a:cubicBezTo>
                      <a:pt x="19357" y="0"/>
                      <a:pt x="20886" y="1530"/>
                      <a:pt x="20886" y="3401"/>
                    </a:cubicBezTo>
                    <a:lnTo>
                      <a:pt x="20886" y="3470"/>
                    </a:lnTo>
                    <a:lnTo>
                      <a:pt x="1" y="3470"/>
                    </a:lnTo>
                    <a:lnTo>
                      <a:pt x="1" y="3401"/>
                    </a:lnTo>
                    <a:cubicBezTo>
                      <a:pt x="1" y="1530"/>
                      <a:pt x="1530" y="0"/>
                      <a:pt x="3424" y="0"/>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8" name="Google Shape;3028;p21"/>
              <p:cNvSpPr/>
              <p:nvPr/>
            </p:nvSpPr>
            <p:spPr>
              <a:xfrm>
                <a:off x="6894808" y="3223988"/>
                <a:ext cx="522150" cy="87325"/>
              </a:xfrm>
              <a:custGeom>
                <a:avLst/>
                <a:gdLst/>
                <a:ahLst/>
                <a:cxnLst/>
                <a:rect l="l" t="t" r="r" b="b"/>
                <a:pathLst>
                  <a:path w="20886" h="3493" fill="none" extrusionOk="0">
                    <a:moveTo>
                      <a:pt x="17462" y="0"/>
                    </a:moveTo>
                    <a:cubicBezTo>
                      <a:pt x="19357" y="0"/>
                      <a:pt x="20886" y="1529"/>
                      <a:pt x="20886" y="3424"/>
                    </a:cubicBezTo>
                    <a:lnTo>
                      <a:pt x="20886" y="3492"/>
                    </a:lnTo>
                    <a:lnTo>
                      <a:pt x="1" y="3492"/>
                    </a:lnTo>
                    <a:lnTo>
                      <a:pt x="1" y="3424"/>
                    </a:lnTo>
                    <a:cubicBezTo>
                      <a:pt x="1" y="1529"/>
                      <a:pt x="1530" y="0"/>
                      <a:pt x="3424" y="0"/>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9" name="Google Shape;3029;p21"/>
              <p:cNvSpPr/>
              <p:nvPr/>
            </p:nvSpPr>
            <p:spPr>
              <a:xfrm>
                <a:off x="6894808" y="4268238"/>
                <a:ext cx="522150" cy="86750"/>
              </a:xfrm>
              <a:custGeom>
                <a:avLst/>
                <a:gdLst/>
                <a:ahLst/>
                <a:cxnLst/>
                <a:rect l="l" t="t" r="r" b="b"/>
                <a:pathLst>
                  <a:path w="20886" h="3470" fill="none" extrusionOk="0">
                    <a:moveTo>
                      <a:pt x="17462" y="0"/>
                    </a:moveTo>
                    <a:cubicBezTo>
                      <a:pt x="19357" y="0"/>
                      <a:pt x="20886" y="1530"/>
                      <a:pt x="20886" y="3424"/>
                    </a:cubicBezTo>
                    <a:lnTo>
                      <a:pt x="20886" y="3470"/>
                    </a:lnTo>
                    <a:lnTo>
                      <a:pt x="1" y="3470"/>
                    </a:lnTo>
                    <a:lnTo>
                      <a:pt x="1" y="3424"/>
                    </a:lnTo>
                    <a:cubicBezTo>
                      <a:pt x="1" y="1530"/>
                      <a:pt x="1530" y="0"/>
                      <a:pt x="3424" y="0"/>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0" name="Google Shape;3030;p21"/>
              <p:cNvSpPr/>
              <p:nvPr/>
            </p:nvSpPr>
            <p:spPr>
              <a:xfrm>
                <a:off x="6894808" y="4377213"/>
                <a:ext cx="522150" cy="86775"/>
              </a:xfrm>
              <a:custGeom>
                <a:avLst/>
                <a:gdLst/>
                <a:ahLst/>
                <a:cxnLst/>
                <a:rect l="l" t="t" r="r" b="b"/>
                <a:pathLst>
                  <a:path w="20886" h="3471" fill="none" extrusionOk="0">
                    <a:moveTo>
                      <a:pt x="17462" y="1"/>
                    </a:moveTo>
                    <a:cubicBezTo>
                      <a:pt x="19357" y="1"/>
                      <a:pt x="20886" y="1530"/>
                      <a:pt x="20886" y="3402"/>
                    </a:cubicBezTo>
                    <a:lnTo>
                      <a:pt x="20886" y="3470"/>
                    </a:lnTo>
                    <a:lnTo>
                      <a:pt x="1" y="3470"/>
                    </a:lnTo>
                    <a:lnTo>
                      <a:pt x="1" y="3402"/>
                    </a:lnTo>
                    <a:cubicBezTo>
                      <a:pt x="1" y="1530"/>
                      <a:pt x="1530" y="1"/>
                      <a:pt x="3424" y="1"/>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1" name="Google Shape;3031;p21"/>
              <p:cNvSpPr/>
              <p:nvPr/>
            </p:nvSpPr>
            <p:spPr>
              <a:xfrm>
                <a:off x="6894808" y="4485638"/>
                <a:ext cx="522150" cy="87350"/>
              </a:xfrm>
              <a:custGeom>
                <a:avLst/>
                <a:gdLst/>
                <a:ahLst/>
                <a:cxnLst/>
                <a:rect l="l" t="t" r="r" b="b"/>
                <a:pathLst>
                  <a:path w="20886" h="3494" fill="none" extrusionOk="0">
                    <a:moveTo>
                      <a:pt x="17462" y="1"/>
                    </a:moveTo>
                    <a:cubicBezTo>
                      <a:pt x="19357" y="1"/>
                      <a:pt x="20886" y="1530"/>
                      <a:pt x="20886" y="3425"/>
                    </a:cubicBezTo>
                    <a:lnTo>
                      <a:pt x="20886" y="3493"/>
                    </a:lnTo>
                    <a:lnTo>
                      <a:pt x="1" y="3493"/>
                    </a:lnTo>
                    <a:lnTo>
                      <a:pt x="1" y="3425"/>
                    </a:lnTo>
                    <a:cubicBezTo>
                      <a:pt x="1" y="1530"/>
                      <a:pt x="1530" y="1"/>
                      <a:pt x="3424" y="1"/>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2" name="Google Shape;3032;p21"/>
              <p:cNvSpPr/>
              <p:nvPr/>
            </p:nvSpPr>
            <p:spPr>
              <a:xfrm>
                <a:off x="6764133" y="3659363"/>
                <a:ext cx="87325" cy="325875"/>
              </a:xfrm>
              <a:custGeom>
                <a:avLst/>
                <a:gdLst/>
                <a:ahLst/>
                <a:cxnLst/>
                <a:rect l="l" t="t" r="r" b="b"/>
                <a:pathLst>
                  <a:path w="3493" h="13035" extrusionOk="0">
                    <a:moveTo>
                      <a:pt x="343" y="1"/>
                    </a:moveTo>
                    <a:cubicBezTo>
                      <a:pt x="160" y="1"/>
                      <a:pt x="1" y="138"/>
                      <a:pt x="1" y="343"/>
                    </a:cubicBezTo>
                    <a:lnTo>
                      <a:pt x="206" y="12714"/>
                    </a:lnTo>
                    <a:cubicBezTo>
                      <a:pt x="206" y="12897"/>
                      <a:pt x="366" y="13034"/>
                      <a:pt x="549" y="13034"/>
                    </a:cubicBezTo>
                    <a:lnTo>
                      <a:pt x="2945" y="13034"/>
                    </a:lnTo>
                    <a:cubicBezTo>
                      <a:pt x="3128" y="13034"/>
                      <a:pt x="3288" y="12897"/>
                      <a:pt x="3288" y="12714"/>
                    </a:cubicBezTo>
                    <a:lnTo>
                      <a:pt x="3470" y="343"/>
                    </a:lnTo>
                    <a:cubicBezTo>
                      <a:pt x="3493" y="138"/>
                      <a:pt x="3333" y="1"/>
                      <a:pt x="3151" y="1"/>
                    </a:cubicBezTo>
                    <a:close/>
                  </a:path>
                </a:pathLst>
              </a:custGeom>
              <a:solidFill>
                <a:srgbClr val="A8B9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3" name="Google Shape;3033;p21"/>
              <p:cNvSpPr/>
              <p:nvPr/>
            </p:nvSpPr>
            <p:spPr>
              <a:xfrm>
                <a:off x="6780683" y="3675338"/>
                <a:ext cx="54250" cy="54250"/>
              </a:xfrm>
              <a:custGeom>
                <a:avLst/>
                <a:gdLst/>
                <a:ahLst/>
                <a:cxnLst/>
                <a:rect l="l" t="t" r="r" b="b"/>
                <a:pathLst>
                  <a:path w="2170" h="2170" extrusionOk="0">
                    <a:moveTo>
                      <a:pt x="1073" y="1"/>
                    </a:moveTo>
                    <a:cubicBezTo>
                      <a:pt x="480" y="1"/>
                      <a:pt x="1" y="480"/>
                      <a:pt x="1" y="1097"/>
                    </a:cubicBezTo>
                    <a:cubicBezTo>
                      <a:pt x="1" y="1690"/>
                      <a:pt x="480" y="2169"/>
                      <a:pt x="1073" y="2169"/>
                    </a:cubicBezTo>
                    <a:cubicBezTo>
                      <a:pt x="1690" y="2169"/>
                      <a:pt x="2169" y="1690"/>
                      <a:pt x="2169" y="1097"/>
                    </a:cubicBezTo>
                    <a:cubicBezTo>
                      <a:pt x="2169" y="480"/>
                      <a:pt x="1690" y="1"/>
                      <a:pt x="1073" y="1"/>
                    </a:cubicBezTo>
                    <a:close/>
                  </a:path>
                </a:pathLst>
              </a:custGeom>
              <a:solidFill>
                <a:srgbClr val="868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4" name="Google Shape;3034;p21"/>
              <p:cNvSpPr/>
              <p:nvPr/>
            </p:nvSpPr>
            <p:spPr>
              <a:xfrm>
                <a:off x="6803508" y="3682763"/>
                <a:ext cx="8600" cy="39400"/>
              </a:xfrm>
              <a:custGeom>
                <a:avLst/>
                <a:gdLst/>
                <a:ahLst/>
                <a:cxnLst/>
                <a:rect l="l" t="t" r="r" b="b"/>
                <a:pathLst>
                  <a:path w="344" h="1576" extrusionOk="0">
                    <a:moveTo>
                      <a:pt x="138" y="1"/>
                    </a:moveTo>
                    <a:cubicBezTo>
                      <a:pt x="46" y="1"/>
                      <a:pt x="1" y="69"/>
                      <a:pt x="1" y="160"/>
                    </a:cubicBezTo>
                    <a:lnTo>
                      <a:pt x="1" y="1439"/>
                    </a:lnTo>
                    <a:cubicBezTo>
                      <a:pt x="1" y="1507"/>
                      <a:pt x="46" y="1576"/>
                      <a:pt x="138" y="1576"/>
                    </a:cubicBezTo>
                    <a:lnTo>
                      <a:pt x="206" y="1576"/>
                    </a:lnTo>
                    <a:cubicBezTo>
                      <a:pt x="275" y="1576"/>
                      <a:pt x="343" y="1507"/>
                      <a:pt x="343" y="1439"/>
                    </a:cubicBezTo>
                    <a:lnTo>
                      <a:pt x="343" y="160"/>
                    </a:lnTo>
                    <a:cubicBezTo>
                      <a:pt x="343" y="69"/>
                      <a:pt x="275" y="1"/>
                      <a:pt x="206" y="1"/>
                    </a:cubicBezTo>
                    <a:close/>
                  </a:path>
                </a:pathLst>
              </a:custGeom>
              <a:solidFill>
                <a:srgbClr val="6063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5" name="Google Shape;3035;p21"/>
              <p:cNvSpPr/>
              <p:nvPr/>
            </p:nvSpPr>
            <p:spPr>
              <a:xfrm>
                <a:off x="7604679" y="4354963"/>
                <a:ext cx="43400" cy="218025"/>
              </a:xfrm>
              <a:custGeom>
                <a:avLst/>
                <a:gdLst/>
                <a:ahLst/>
                <a:cxnLst/>
                <a:rect l="l" t="t" r="r" b="b"/>
                <a:pathLst>
                  <a:path w="1736" h="8721" extrusionOk="0">
                    <a:moveTo>
                      <a:pt x="389" y="1"/>
                    </a:moveTo>
                    <a:cubicBezTo>
                      <a:pt x="184" y="1"/>
                      <a:pt x="1" y="183"/>
                      <a:pt x="1" y="412"/>
                    </a:cubicBezTo>
                    <a:lnTo>
                      <a:pt x="1" y="8309"/>
                    </a:lnTo>
                    <a:cubicBezTo>
                      <a:pt x="1" y="8537"/>
                      <a:pt x="184" y="8720"/>
                      <a:pt x="389" y="8720"/>
                    </a:cubicBezTo>
                    <a:lnTo>
                      <a:pt x="1348" y="8720"/>
                    </a:lnTo>
                    <a:cubicBezTo>
                      <a:pt x="1553" y="8720"/>
                      <a:pt x="1736" y="8537"/>
                      <a:pt x="1736" y="8309"/>
                    </a:cubicBezTo>
                    <a:lnTo>
                      <a:pt x="1736" y="412"/>
                    </a:lnTo>
                    <a:cubicBezTo>
                      <a:pt x="1736" y="183"/>
                      <a:pt x="1553" y="1"/>
                      <a:pt x="1348" y="1"/>
                    </a:cubicBezTo>
                    <a:close/>
                  </a:path>
                </a:pathLst>
              </a:custGeom>
              <a:solidFill>
                <a:srgbClr val="74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6" name="Google Shape;3036;p21"/>
              <p:cNvSpPr/>
              <p:nvPr/>
            </p:nvSpPr>
            <p:spPr>
              <a:xfrm>
                <a:off x="7605254" y="4376088"/>
                <a:ext cx="43400" cy="42250"/>
              </a:xfrm>
              <a:custGeom>
                <a:avLst/>
                <a:gdLst/>
                <a:ahLst/>
                <a:cxnLst/>
                <a:rect l="l" t="t" r="r" b="b"/>
                <a:pathLst>
                  <a:path w="1736" h="1690" extrusionOk="0">
                    <a:moveTo>
                      <a:pt x="868" y="0"/>
                    </a:moveTo>
                    <a:cubicBezTo>
                      <a:pt x="434" y="0"/>
                      <a:pt x="1" y="388"/>
                      <a:pt x="24" y="845"/>
                    </a:cubicBezTo>
                    <a:cubicBezTo>
                      <a:pt x="46" y="1301"/>
                      <a:pt x="389" y="1689"/>
                      <a:pt x="868" y="1689"/>
                    </a:cubicBezTo>
                    <a:cubicBezTo>
                      <a:pt x="1302" y="1689"/>
                      <a:pt x="1735" y="1301"/>
                      <a:pt x="1713" y="845"/>
                    </a:cubicBezTo>
                    <a:cubicBezTo>
                      <a:pt x="1690" y="388"/>
                      <a:pt x="1347"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7" name="Google Shape;3037;p21"/>
              <p:cNvSpPr/>
              <p:nvPr/>
            </p:nvSpPr>
            <p:spPr>
              <a:xfrm>
                <a:off x="7931104" y="3115563"/>
                <a:ext cx="521575" cy="86750"/>
              </a:xfrm>
              <a:custGeom>
                <a:avLst/>
                <a:gdLst/>
                <a:ahLst/>
                <a:cxnLst/>
                <a:rect l="l" t="t" r="r" b="b"/>
                <a:pathLst>
                  <a:path w="20863" h="3470" fill="none" extrusionOk="0">
                    <a:moveTo>
                      <a:pt x="17461" y="0"/>
                    </a:moveTo>
                    <a:cubicBezTo>
                      <a:pt x="19333" y="0"/>
                      <a:pt x="20862" y="1530"/>
                      <a:pt x="20862" y="3401"/>
                    </a:cubicBezTo>
                    <a:lnTo>
                      <a:pt x="20862" y="3470"/>
                    </a:lnTo>
                    <a:lnTo>
                      <a:pt x="0" y="3470"/>
                    </a:lnTo>
                    <a:lnTo>
                      <a:pt x="0" y="3401"/>
                    </a:lnTo>
                    <a:cubicBezTo>
                      <a:pt x="0" y="1530"/>
                      <a:pt x="1529" y="0"/>
                      <a:pt x="3401" y="0"/>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8" name="Google Shape;3038;p21"/>
              <p:cNvSpPr/>
              <p:nvPr/>
            </p:nvSpPr>
            <p:spPr>
              <a:xfrm>
                <a:off x="7931104" y="3223988"/>
                <a:ext cx="521575" cy="87325"/>
              </a:xfrm>
              <a:custGeom>
                <a:avLst/>
                <a:gdLst/>
                <a:ahLst/>
                <a:cxnLst/>
                <a:rect l="l" t="t" r="r" b="b"/>
                <a:pathLst>
                  <a:path w="20863" h="3493" fill="none" extrusionOk="0">
                    <a:moveTo>
                      <a:pt x="17461" y="0"/>
                    </a:moveTo>
                    <a:cubicBezTo>
                      <a:pt x="19333" y="0"/>
                      <a:pt x="20862" y="1529"/>
                      <a:pt x="20862" y="3424"/>
                    </a:cubicBezTo>
                    <a:lnTo>
                      <a:pt x="20862" y="3492"/>
                    </a:lnTo>
                    <a:lnTo>
                      <a:pt x="0" y="3492"/>
                    </a:lnTo>
                    <a:lnTo>
                      <a:pt x="0" y="3424"/>
                    </a:lnTo>
                    <a:cubicBezTo>
                      <a:pt x="0" y="1529"/>
                      <a:pt x="1529" y="0"/>
                      <a:pt x="3401" y="0"/>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9" name="Google Shape;3039;p21"/>
              <p:cNvSpPr/>
              <p:nvPr/>
            </p:nvSpPr>
            <p:spPr>
              <a:xfrm>
                <a:off x="7931104" y="4268238"/>
                <a:ext cx="521575" cy="86750"/>
              </a:xfrm>
              <a:custGeom>
                <a:avLst/>
                <a:gdLst/>
                <a:ahLst/>
                <a:cxnLst/>
                <a:rect l="l" t="t" r="r" b="b"/>
                <a:pathLst>
                  <a:path w="20863" h="3470" fill="none" extrusionOk="0">
                    <a:moveTo>
                      <a:pt x="17461" y="0"/>
                    </a:moveTo>
                    <a:cubicBezTo>
                      <a:pt x="19333" y="0"/>
                      <a:pt x="20862" y="1530"/>
                      <a:pt x="20862" y="3424"/>
                    </a:cubicBezTo>
                    <a:lnTo>
                      <a:pt x="20862" y="3470"/>
                    </a:lnTo>
                    <a:lnTo>
                      <a:pt x="0" y="3470"/>
                    </a:lnTo>
                    <a:lnTo>
                      <a:pt x="0" y="3424"/>
                    </a:lnTo>
                    <a:cubicBezTo>
                      <a:pt x="0" y="1530"/>
                      <a:pt x="1529" y="0"/>
                      <a:pt x="3401" y="0"/>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0" name="Google Shape;3040;p21"/>
              <p:cNvSpPr/>
              <p:nvPr/>
            </p:nvSpPr>
            <p:spPr>
              <a:xfrm>
                <a:off x="7931104" y="4377213"/>
                <a:ext cx="521575" cy="86775"/>
              </a:xfrm>
              <a:custGeom>
                <a:avLst/>
                <a:gdLst/>
                <a:ahLst/>
                <a:cxnLst/>
                <a:rect l="l" t="t" r="r" b="b"/>
                <a:pathLst>
                  <a:path w="20863" h="3471" fill="none" extrusionOk="0">
                    <a:moveTo>
                      <a:pt x="17461" y="1"/>
                    </a:moveTo>
                    <a:cubicBezTo>
                      <a:pt x="19333" y="1"/>
                      <a:pt x="20862" y="1530"/>
                      <a:pt x="20862" y="3402"/>
                    </a:cubicBezTo>
                    <a:lnTo>
                      <a:pt x="20862" y="3470"/>
                    </a:lnTo>
                    <a:lnTo>
                      <a:pt x="0" y="3470"/>
                    </a:lnTo>
                    <a:lnTo>
                      <a:pt x="0" y="3402"/>
                    </a:lnTo>
                    <a:cubicBezTo>
                      <a:pt x="0" y="1530"/>
                      <a:pt x="1529" y="1"/>
                      <a:pt x="3401" y="1"/>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1" name="Google Shape;3041;p21"/>
              <p:cNvSpPr/>
              <p:nvPr/>
            </p:nvSpPr>
            <p:spPr>
              <a:xfrm>
                <a:off x="7931104" y="4485638"/>
                <a:ext cx="521575" cy="87350"/>
              </a:xfrm>
              <a:custGeom>
                <a:avLst/>
                <a:gdLst/>
                <a:ahLst/>
                <a:cxnLst/>
                <a:rect l="l" t="t" r="r" b="b"/>
                <a:pathLst>
                  <a:path w="20863" h="3494" fill="none" extrusionOk="0">
                    <a:moveTo>
                      <a:pt x="17461" y="1"/>
                    </a:moveTo>
                    <a:cubicBezTo>
                      <a:pt x="19333" y="1"/>
                      <a:pt x="20862" y="1530"/>
                      <a:pt x="20862" y="3425"/>
                    </a:cubicBezTo>
                    <a:lnTo>
                      <a:pt x="20862" y="3493"/>
                    </a:lnTo>
                    <a:lnTo>
                      <a:pt x="0" y="3493"/>
                    </a:lnTo>
                    <a:lnTo>
                      <a:pt x="0" y="3425"/>
                    </a:lnTo>
                    <a:cubicBezTo>
                      <a:pt x="0" y="1530"/>
                      <a:pt x="1529" y="1"/>
                      <a:pt x="3401" y="1"/>
                    </a:cubicBezTo>
                  </a:path>
                </a:pathLst>
              </a:custGeom>
              <a:noFill/>
              <a:ln w="11425" cap="rnd" cmpd="sng">
                <a:solidFill>
                  <a:srgbClr val="BAC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2" name="Google Shape;3042;p21"/>
              <p:cNvSpPr/>
              <p:nvPr/>
            </p:nvSpPr>
            <p:spPr>
              <a:xfrm>
                <a:off x="7800429" y="3659363"/>
                <a:ext cx="86750" cy="325875"/>
              </a:xfrm>
              <a:custGeom>
                <a:avLst/>
                <a:gdLst/>
                <a:ahLst/>
                <a:cxnLst/>
                <a:rect l="l" t="t" r="r" b="b"/>
                <a:pathLst>
                  <a:path w="3470" h="13035" extrusionOk="0">
                    <a:moveTo>
                      <a:pt x="342" y="1"/>
                    </a:moveTo>
                    <a:cubicBezTo>
                      <a:pt x="160" y="1"/>
                      <a:pt x="0" y="138"/>
                      <a:pt x="0" y="343"/>
                    </a:cubicBezTo>
                    <a:lnTo>
                      <a:pt x="205" y="12714"/>
                    </a:lnTo>
                    <a:cubicBezTo>
                      <a:pt x="205" y="12897"/>
                      <a:pt x="342" y="13034"/>
                      <a:pt x="548" y="13034"/>
                    </a:cubicBezTo>
                    <a:lnTo>
                      <a:pt x="2944" y="13034"/>
                    </a:lnTo>
                    <a:cubicBezTo>
                      <a:pt x="3127" y="13034"/>
                      <a:pt x="3264" y="12897"/>
                      <a:pt x="3264" y="12714"/>
                    </a:cubicBezTo>
                    <a:lnTo>
                      <a:pt x="3469" y="343"/>
                    </a:lnTo>
                    <a:cubicBezTo>
                      <a:pt x="3469" y="138"/>
                      <a:pt x="3333" y="1"/>
                      <a:pt x="3127" y="1"/>
                    </a:cubicBezTo>
                    <a:close/>
                  </a:path>
                </a:pathLst>
              </a:custGeom>
              <a:solidFill>
                <a:srgbClr val="A8B9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3" name="Google Shape;3043;p21"/>
              <p:cNvSpPr/>
              <p:nvPr/>
            </p:nvSpPr>
            <p:spPr>
              <a:xfrm>
                <a:off x="7816404" y="3675338"/>
                <a:ext cx="54800" cy="54250"/>
              </a:xfrm>
              <a:custGeom>
                <a:avLst/>
                <a:gdLst/>
                <a:ahLst/>
                <a:cxnLst/>
                <a:rect l="l" t="t" r="r" b="b"/>
                <a:pathLst>
                  <a:path w="2192" h="2170" extrusionOk="0">
                    <a:moveTo>
                      <a:pt x="1096" y="1"/>
                    </a:moveTo>
                    <a:cubicBezTo>
                      <a:pt x="502" y="1"/>
                      <a:pt x="0" y="480"/>
                      <a:pt x="0" y="1097"/>
                    </a:cubicBezTo>
                    <a:cubicBezTo>
                      <a:pt x="0" y="1690"/>
                      <a:pt x="502" y="2169"/>
                      <a:pt x="1096" y="2169"/>
                    </a:cubicBezTo>
                    <a:cubicBezTo>
                      <a:pt x="1689" y="2169"/>
                      <a:pt x="2191" y="1690"/>
                      <a:pt x="2191" y="1097"/>
                    </a:cubicBezTo>
                    <a:cubicBezTo>
                      <a:pt x="2191" y="480"/>
                      <a:pt x="1689" y="1"/>
                      <a:pt x="1096" y="1"/>
                    </a:cubicBezTo>
                    <a:close/>
                  </a:path>
                </a:pathLst>
              </a:custGeom>
              <a:solidFill>
                <a:srgbClr val="868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4" name="Google Shape;3044;p21"/>
              <p:cNvSpPr/>
              <p:nvPr/>
            </p:nvSpPr>
            <p:spPr>
              <a:xfrm>
                <a:off x="7839229" y="3682763"/>
                <a:ext cx="9150" cy="39400"/>
              </a:xfrm>
              <a:custGeom>
                <a:avLst/>
                <a:gdLst/>
                <a:ahLst/>
                <a:cxnLst/>
                <a:rect l="l" t="t" r="r" b="b"/>
                <a:pathLst>
                  <a:path w="366" h="1576" extrusionOk="0">
                    <a:moveTo>
                      <a:pt x="160" y="1"/>
                    </a:moveTo>
                    <a:cubicBezTo>
                      <a:pt x="69" y="1"/>
                      <a:pt x="0" y="69"/>
                      <a:pt x="0" y="160"/>
                    </a:cubicBezTo>
                    <a:lnTo>
                      <a:pt x="0" y="1439"/>
                    </a:lnTo>
                    <a:cubicBezTo>
                      <a:pt x="0" y="1507"/>
                      <a:pt x="69" y="1576"/>
                      <a:pt x="160" y="1576"/>
                    </a:cubicBezTo>
                    <a:lnTo>
                      <a:pt x="228" y="1576"/>
                    </a:lnTo>
                    <a:cubicBezTo>
                      <a:pt x="297" y="1576"/>
                      <a:pt x="365" y="1507"/>
                      <a:pt x="365" y="1439"/>
                    </a:cubicBezTo>
                    <a:lnTo>
                      <a:pt x="365" y="160"/>
                    </a:lnTo>
                    <a:cubicBezTo>
                      <a:pt x="365" y="69"/>
                      <a:pt x="297" y="1"/>
                      <a:pt x="228" y="1"/>
                    </a:cubicBezTo>
                    <a:close/>
                  </a:path>
                </a:pathLst>
              </a:custGeom>
              <a:solidFill>
                <a:srgbClr val="6063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5" name="Google Shape;3045;p21"/>
              <p:cNvSpPr/>
              <p:nvPr/>
            </p:nvSpPr>
            <p:spPr>
              <a:xfrm>
                <a:off x="8648379" y="4354963"/>
                <a:ext cx="43950" cy="218025"/>
              </a:xfrm>
              <a:custGeom>
                <a:avLst/>
                <a:gdLst/>
                <a:ahLst/>
                <a:cxnLst/>
                <a:rect l="l" t="t" r="r" b="b"/>
                <a:pathLst>
                  <a:path w="1758" h="8721" extrusionOk="0">
                    <a:moveTo>
                      <a:pt x="411" y="1"/>
                    </a:moveTo>
                    <a:cubicBezTo>
                      <a:pt x="183" y="1"/>
                      <a:pt x="0" y="183"/>
                      <a:pt x="0" y="412"/>
                    </a:cubicBezTo>
                    <a:lnTo>
                      <a:pt x="0" y="8309"/>
                    </a:lnTo>
                    <a:cubicBezTo>
                      <a:pt x="0" y="8537"/>
                      <a:pt x="183" y="8720"/>
                      <a:pt x="411" y="8720"/>
                    </a:cubicBezTo>
                    <a:lnTo>
                      <a:pt x="1347" y="8720"/>
                    </a:lnTo>
                    <a:cubicBezTo>
                      <a:pt x="1575" y="8720"/>
                      <a:pt x="1758" y="8537"/>
                      <a:pt x="1758" y="8309"/>
                    </a:cubicBezTo>
                    <a:lnTo>
                      <a:pt x="1758" y="412"/>
                    </a:lnTo>
                    <a:cubicBezTo>
                      <a:pt x="1758" y="183"/>
                      <a:pt x="1575" y="1"/>
                      <a:pt x="1347" y="1"/>
                    </a:cubicBezTo>
                    <a:close/>
                  </a:path>
                </a:pathLst>
              </a:custGeom>
              <a:solidFill>
                <a:srgbClr val="74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6" name="Google Shape;3046;p21"/>
              <p:cNvSpPr/>
              <p:nvPr/>
            </p:nvSpPr>
            <p:spPr>
              <a:xfrm>
                <a:off x="8649529" y="4376088"/>
                <a:ext cx="42800" cy="42250"/>
              </a:xfrm>
              <a:custGeom>
                <a:avLst/>
                <a:gdLst/>
                <a:ahLst/>
                <a:cxnLst/>
                <a:rect l="l" t="t" r="r" b="b"/>
                <a:pathLst>
                  <a:path w="1712" h="1690" extrusionOk="0">
                    <a:moveTo>
                      <a:pt x="867" y="0"/>
                    </a:moveTo>
                    <a:cubicBezTo>
                      <a:pt x="411" y="0"/>
                      <a:pt x="0" y="388"/>
                      <a:pt x="23" y="845"/>
                    </a:cubicBezTo>
                    <a:cubicBezTo>
                      <a:pt x="46" y="1301"/>
                      <a:pt x="388" y="1689"/>
                      <a:pt x="867" y="1689"/>
                    </a:cubicBezTo>
                    <a:cubicBezTo>
                      <a:pt x="1301" y="1689"/>
                      <a:pt x="1712" y="1301"/>
                      <a:pt x="1689" y="845"/>
                    </a:cubicBezTo>
                    <a:cubicBezTo>
                      <a:pt x="1689" y="388"/>
                      <a:pt x="1324" y="0"/>
                      <a:pt x="8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7" name="Google Shape;3047;p21"/>
              <p:cNvSpPr/>
              <p:nvPr/>
            </p:nvSpPr>
            <p:spPr>
              <a:xfrm>
                <a:off x="6768133" y="3823713"/>
                <a:ext cx="80475" cy="161525"/>
              </a:xfrm>
              <a:custGeom>
                <a:avLst/>
                <a:gdLst/>
                <a:ahLst/>
                <a:cxnLst/>
                <a:rect l="l" t="t" r="r" b="b"/>
                <a:pathLst>
                  <a:path w="3219" h="6461" extrusionOk="0">
                    <a:moveTo>
                      <a:pt x="3219" y="0"/>
                    </a:moveTo>
                    <a:lnTo>
                      <a:pt x="3219" y="0"/>
                    </a:lnTo>
                    <a:cubicBezTo>
                      <a:pt x="2740" y="1073"/>
                      <a:pt x="2351" y="2260"/>
                      <a:pt x="1507" y="3105"/>
                    </a:cubicBezTo>
                    <a:cubicBezTo>
                      <a:pt x="1186" y="3426"/>
                      <a:pt x="824" y="3604"/>
                      <a:pt x="483" y="3604"/>
                    </a:cubicBezTo>
                    <a:cubicBezTo>
                      <a:pt x="314" y="3604"/>
                      <a:pt x="151" y="3560"/>
                      <a:pt x="0" y="3470"/>
                    </a:cubicBezTo>
                    <a:lnTo>
                      <a:pt x="0" y="3470"/>
                    </a:lnTo>
                    <a:lnTo>
                      <a:pt x="46" y="6140"/>
                    </a:lnTo>
                    <a:cubicBezTo>
                      <a:pt x="46" y="6323"/>
                      <a:pt x="206" y="6460"/>
                      <a:pt x="389" y="6460"/>
                    </a:cubicBezTo>
                    <a:lnTo>
                      <a:pt x="2785" y="6460"/>
                    </a:lnTo>
                    <a:cubicBezTo>
                      <a:pt x="2968" y="6460"/>
                      <a:pt x="3128" y="6323"/>
                      <a:pt x="3128" y="6140"/>
                    </a:cubicBezTo>
                    <a:lnTo>
                      <a:pt x="3219" y="0"/>
                    </a:lnTo>
                    <a:close/>
                  </a:path>
                </a:pathLst>
              </a:custGeom>
              <a:solidFill>
                <a:srgbClr val="748181">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8" name="Google Shape;3048;p21"/>
              <p:cNvSpPr/>
              <p:nvPr/>
            </p:nvSpPr>
            <p:spPr>
              <a:xfrm>
                <a:off x="7804404" y="3823713"/>
                <a:ext cx="80500" cy="161525"/>
              </a:xfrm>
              <a:custGeom>
                <a:avLst/>
                <a:gdLst/>
                <a:ahLst/>
                <a:cxnLst/>
                <a:rect l="l" t="t" r="r" b="b"/>
                <a:pathLst>
                  <a:path w="3220" h="6461" extrusionOk="0">
                    <a:moveTo>
                      <a:pt x="3219" y="0"/>
                    </a:moveTo>
                    <a:lnTo>
                      <a:pt x="3219" y="0"/>
                    </a:lnTo>
                    <a:cubicBezTo>
                      <a:pt x="2717" y="1073"/>
                      <a:pt x="2329" y="2260"/>
                      <a:pt x="1507" y="3105"/>
                    </a:cubicBezTo>
                    <a:cubicBezTo>
                      <a:pt x="1186" y="3426"/>
                      <a:pt x="824" y="3604"/>
                      <a:pt x="483" y="3604"/>
                    </a:cubicBezTo>
                    <a:cubicBezTo>
                      <a:pt x="315" y="3604"/>
                      <a:pt x="151" y="3560"/>
                      <a:pt x="1" y="3470"/>
                    </a:cubicBezTo>
                    <a:lnTo>
                      <a:pt x="1" y="3470"/>
                    </a:lnTo>
                    <a:lnTo>
                      <a:pt x="46" y="6140"/>
                    </a:lnTo>
                    <a:cubicBezTo>
                      <a:pt x="46" y="6323"/>
                      <a:pt x="183" y="6460"/>
                      <a:pt x="389" y="6460"/>
                    </a:cubicBezTo>
                    <a:lnTo>
                      <a:pt x="2785" y="6460"/>
                    </a:lnTo>
                    <a:cubicBezTo>
                      <a:pt x="2968" y="6460"/>
                      <a:pt x="3105" y="6323"/>
                      <a:pt x="3105" y="6140"/>
                    </a:cubicBezTo>
                    <a:lnTo>
                      <a:pt x="3219" y="0"/>
                    </a:lnTo>
                    <a:close/>
                  </a:path>
                </a:pathLst>
              </a:custGeom>
              <a:solidFill>
                <a:srgbClr val="748181">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9" name="Google Shape;3049;p21"/>
              <p:cNvSpPr/>
              <p:nvPr/>
            </p:nvSpPr>
            <p:spPr>
              <a:xfrm>
                <a:off x="6764708" y="3773313"/>
                <a:ext cx="59750" cy="106750"/>
              </a:xfrm>
              <a:custGeom>
                <a:avLst/>
                <a:gdLst/>
                <a:ahLst/>
                <a:cxnLst/>
                <a:rect l="l" t="t" r="r" b="b"/>
                <a:pathLst>
                  <a:path w="2390" h="4270" extrusionOk="0">
                    <a:moveTo>
                      <a:pt x="1178" y="1"/>
                    </a:moveTo>
                    <a:cubicBezTo>
                      <a:pt x="707" y="1"/>
                      <a:pt x="248" y="252"/>
                      <a:pt x="137" y="807"/>
                    </a:cubicBezTo>
                    <a:cubicBezTo>
                      <a:pt x="1" y="1446"/>
                      <a:pt x="115" y="2085"/>
                      <a:pt x="183" y="2724"/>
                    </a:cubicBezTo>
                    <a:cubicBezTo>
                      <a:pt x="229" y="3272"/>
                      <a:pt x="206" y="3774"/>
                      <a:pt x="640" y="4162"/>
                    </a:cubicBezTo>
                    <a:cubicBezTo>
                      <a:pt x="711" y="4233"/>
                      <a:pt x="800" y="4269"/>
                      <a:pt x="890" y="4269"/>
                    </a:cubicBezTo>
                    <a:cubicBezTo>
                      <a:pt x="945" y="4269"/>
                      <a:pt x="999" y="4256"/>
                      <a:pt x="1050" y="4231"/>
                    </a:cubicBezTo>
                    <a:cubicBezTo>
                      <a:pt x="1553" y="3934"/>
                      <a:pt x="1644" y="3477"/>
                      <a:pt x="1827" y="2952"/>
                    </a:cubicBezTo>
                    <a:cubicBezTo>
                      <a:pt x="2055" y="2336"/>
                      <a:pt x="2329" y="1743"/>
                      <a:pt x="2352" y="1103"/>
                    </a:cubicBezTo>
                    <a:cubicBezTo>
                      <a:pt x="2390" y="403"/>
                      <a:pt x="1773" y="1"/>
                      <a:pt x="11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0" name="Google Shape;3050;p21"/>
              <p:cNvSpPr/>
              <p:nvPr/>
            </p:nvSpPr>
            <p:spPr>
              <a:xfrm>
                <a:off x="7800979" y="3773313"/>
                <a:ext cx="59450" cy="106750"/>
              </a:xfrm>
              <a:custGeom>
                <a:avLst/>
                <a:gdLst/>
                <a:ahLst/>
                <a:cxnLst/>
                <a:rect l="l" t="t" r="r" b="b"/>
                <a:pathLst>
                  <a:path w="2378" h="4270" extrusionOk="0">
                    <a:moveTo>
                      <a:pt x="1171" y="1"/>
                    </a:moveTo>
                    <a:cubicBezTo>
                      <a:pt x="703" y="1"/>
                      <a:pt x="249" y="252"/>
                      <a:pt x="138" y="807"/>
                    </a:cubicBezTo>
                    <a:cubicBezTo>
                      <a:pt x="1" y="1446"/>
                      <a:pt x="115" y="2085"/>
                      <a:pt x="183" y="2724"/>
                    </a:cubicBezTo>
                    <a:cubicBezTo>
                      <a:pt x="229" y="3272"/>
                      <a:pt x="206" y="3774"/>
                      <a:pt x="617" y="4162"/>
                    </a:cubicBezTo>
                    <a:cubicBezTo>
                      <a:pt x="688" y="4233"/>
                      <a:pt x="787" y="4269"/>
                      <a:pt x="883" y="4269"/>
                    </a:cubicBezTo>
                    <a:cubicBezTo>
                      <a:pt x="942" y="4269"/>
                      <a:pt x="999" y="4256"/>
                      <a:pt x="1051" y="4231"/>
                    </a:cubicBezTo>
                    <a:cubicBezTo>
                      <a:pt x="1553" y="3934"/>
                      <a:pt x="1644" y="3477"/>
                      <a:pt x="1827" y="2952"/>
                    </a:cubicBezTo>
                    <a:cubicBezTo>
                      <a:pt x="2032" y="2336"/>
                      <a:pt x="2329" y="1743"/>
                      <a:pt x="2352" y="1103"/>
                    </a:cubicBezTo>
                    <a:cubicBezTo>
                      <a:pt x="2377" y="403"/>
                      <a:pt x="1763" y="1"/>
                      <a:pt x="11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1" name="Google Shape;3051;p21"/>
              <p:cNvSpPr/>
              <p:nvPr/>
            </p:nvSpPr>
            <p:spPr>
              <a:xfrm>
                <a:off x="7604679" y="4407463"/>
                <a:ext cx="43400" cy="165525"/>
              </a:xfrm>
              <a:custGeom>
                <a:avLst/>
                <a:gdLst/>
                <a:ahLst/>
                <a:cxnLst/>
                <a:rect l="l" t="t" r="r" b="b"/>
                <a:pathLst>
                  <a:path w="1736" h="6621" extrusionOk="0">
                    <a:moveTo>
                      <a:pt x="1736" y="1"/>
                    </a:moveTo>
                    <a:cubicBezTo>
                      <a:pt x="1211" y="731"/>
                      <a:pt x="640" y="1416"/>
                      <a:pt x="1" y="2078"/>
                    </a:cubicBezTo>
                    <a:lnTo>
                      <a:pt x="1" y="6209"/>
                    </a:lnTo>
                    <a:cubicBezTo>
                      <a:pt x="1" y="6437"/>
                      <a:pt x="184" y="6620"/>
                      <a:pt x="389" y="6620"/>
                    </a:cubicBezTo>
                    <a:lnTo>
                      <a:pt x="1348" y="6620"/>
                    </a:lnTo>
                    <a:cubicBezTo>
                      <a:pt x="1553" y="6620"/>
                      <a:pt x="1736" y="6437"/>
                      <a:pt x="1736" y="6209"/>
                    </a:cubicBezTo>
                    <a:lnTo>
                      <a:pt x="1736" y="1"/>
                    </a:lnTo>
                    <a:close/>
                  </a:path>
                </a:pathLst>
              </a:custGeom>
              <a:solidFill>
                <a:srgbClr val="6063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2" name="Google Shape;3052;p21"/>
              <p:cNvSpPr/>
              <p:nvPr/>
            </p:nvSpPr>
            <p:spPr>
              <a:xfrm>
                <a:off x="6633458" y="404467"/>
                <a:ext cx="1044275" cy="2175275"/>
              </a:xfrm>
              <a:custGeom>
                <a:avLst/>
                <a:gdLst/>
                <a:ahLst/>
                <a:cxnLst/>
                <a:rect l="l" t="t" r="r" b="b"/>
                <a:pathLst>
                  <a:path w="41771" h="87011" extrusionOk="0">
                    <a:moveTo>
                      <a:pt x="1" y="1"/>
                    </a:moveTo>
                    <a:lnTo>
                      <a:pt x="1" y="87011"/>
                    </a:lnTo>
                    <a:lnTo>
                      <a:pt x="41771" y="87011"/>
                    </a:lnTo>
                    <a:lnTo>
                      <a:pt x="4177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3" name="Google Shape;3053;p21"/>
              <p:cNvSpPr/>
              <p:nvPr/>
            </p:nvSpPr>
            <p:spPr>
              <a:xfrm>
                <a:off x="6633458" y="507767"/>
                <a:ext cx="1044275" cy="2071975"/>
              </a:xfrm>
              <a:custGeom>
                <a:avLst/>
                <a:gdLst/>
                <a:ahLst/>
                <a:cxnLst/>
                <a:rect l="l" t="t" r="r" b="b"/>
                <a:pathLst>
                  <a:path w="41771" h="82879" extrusionOk="0">
                    <a:moveTo>
                      <a:pt x="41771" y="0"/>
                    </a:moveTo>
                    <a:cubicBezTo>
                      <a:pt x="41406" y="959"/>
                      <a:pt x="40972" y="1918"/>
                      <a:pt x="40561" y="2831"/>
                    </a:cubicBezTo>
                    <a:cubicBezTo>
                      <a:pt x="39146" y="5912"/>
                      <a:pt x="37731" y="9016"/>
                      <a:pt x="36179" y="12029"/>
                    </a:cubicBezTo>
                    <a:cubicBezTo>
                      <a:pt x="33280" y="17576"/>
                      <a:pt x="29925" y="22917"/>
                      <a:pt x="25885" y="27687"/>
                    </a:cubicBezTo>
                    <a:cubicBezTo>
                      <a:pt x="23853" y="30084"/>
                      <a:pt x="21639" y="32298"/>
                      <a:pt x="19288" y="34352"/>
                    </a:cubicBezTo>
                    <a:cubicBezTo>
                      <a:pt x="17143" y="36201"/>
                      <a:pt x="14791" y="37799"/>
                      <a:pt x="12189" y="38940"/>
                    </a:cubicBezTo>
                    <a:cubicBezTo>
                      <a:pt x="10934" y="39488"/>
                      <a:pt x="9633" y="39945"/>
                      <a:pt x="8309" y="40287"/>
                    </a:cubicBezTo>
                    <a:cubicBezTo>
                      <a:pt x="7830" y="40424"/>
                      <a:pt x="7282" y="40401"/>
                      <a:pt x="6825" y="40538"/>
                    </a:cubicBezTo>
                    <a:cubicBezTo>
                      <a:pt x="6323" y="40698"/>
                      <a:pt x="5890" y="41383"/>
                      <a:pt x="5639" y="41793"/>
                    </a:cubicBezTo>
                    <a:cubicBezTo>
                      <a:pt x="4566" y="43597"/>
                      <a:pt x="4383" y="45811"/>
                      <a:pt x="3151" y="47523"/>
                    </a:cubicBezTo>
                    <a:cubicBezTo>
                      <a:pt x="2306" y="48687"/>
                      <a:pt x="1256" y="49942"/>
                      <a:pt x="1" y="50695"/>
                    </a:cubicBezTo>
                    <a:lnTo>
                      <a:pt x="1" y="82879"/>
                    </a:lnTo>
                    <a:lnTo>
                      <a:pt x="41771" y="82879"/>
                    </a:lnTo>
                    <a:lnTo>
                      <a:pt x="41771" y="0"/>
                    </a:lnTo>
                    <a:close/>
                  </a:path>
                </a:pathLst>
              </a:custGeom>
              <a:solidFill>
                <a:srgbClr val="000000">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4" name="Google Shape;3054;p21"/>
              <p:cNvSpPr/>
              <p:nvPr/>
            </p:nvSpPr>
            <p:spPr>
              <a:xfrm>
                <a:off x="6677408" y="447842"/>
                <a:ext cx="956975" cy="2087975"/>
              </a:xfrm>
              <a:custGeom>
                <a:avLst/>
                <a:gdLst/>
                <a:ahLst/>
                <a:cxnLst/>
                <a:rect l="l" t="t" r="r" b="b"/>
                <a:pathLst>
                  <a:path w="38279" h="83519" extrusionOk="0">
                    <a:moveTo>
                      <a:pt x="274" y="1"/>
                    </a:moveTo>
                    <a:cubicBezTo>
                      <a:pt x="114" y="1"/>
                      <a:pt x="0" y="115"/>
                      <a:pt x="0" y="275"/>
                    </a:cubicBezTo>
                    <a:lnTo>
                      <a:pt x="0" y="83244"/>
                    </a:lnTo>
                    <a:cubicBezTo>
                      <a:pt x="0" y="83404"/>
                      <a:pt x="114" y="83518"/>
                      <a:pt x="274" y="83518"/>
                    </a:cubicBezTo>
                    <a:lnTo>
                      <a:pt x="38004" y="83518"/>
                    </a:lnTo>
                    <a:cubicBezTo>
                      <a:pt x="38141" y="83518"/>
                      <a:pt x="38278" y="83404"/>
                      <a:pt x="38278" y="83244"/>
                    </a:cubicBezTo>
                    <a:lnTo>
                      <a:pt x="38278" y="275"/>
                    </a:lnTo>
                    <a:cubicBezTo>
                      <a:pt x="38278" y="115"/>
                      <a:pt x="38141" y="1"/>
                      <a:pt x="380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5" name="Google Shape;3055;p21"/>
              <p:cNvSpPr/>
              <p:nvPr/>
            </p:nvSpPr>
            <p:spPr>
              <a:xfrm>
                <a:off x="6894808" y="839292"/>
                <a:ext cx="522150" cy="87350"/>
              </a:xfrm>
              <a:custGeom>
                <a:avLst/>
                <a:gdLst/>
                <a:ahLst/>
                <a:cxnLst/>
                <a:rect l="l" t="t" r="r" b="b"/>
                <a:pathLst>
                  <a:path w="20886" h="3494" fill="none" extrusionOk="0">
                    <a:moveTo>
                      <a:pt x="17462" y="1"/>
                    </a:moveTo>
                    <a:cubicBezTo>
                      <a:pt x="19357" y="1"/>
                      <a:pt x="20886" y="1530"/>
                      <a:pt x="20886" y="3425"/>
                    </a:cubicBezTo>
                    <a:lnTo>
                      <a:pt x="20886" y="3493"/>
                    </a:lnTo>
                    <a:lnTo>
                      <a:pt x="1" y="3493"/>
                    </a:lnTo>
                    <a:lnTo>
                      <a:pt x="1" y="3425"/>
                    </a:lnTo>
                    <a:cubicBezTo>
                      <a:pt x="1" y="1530"/>
                      <a:pt x="1530" y="1"/>
                      <a:pt x="3424" y="1"/>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6" name="Google Shape;3056;p21"/>
              <p:cNvSpPr/>
              <p:nvPr/>
            </p:nvSpPr>
            <p:spPr>
              <a:xfrm>
                <a:off x="6894808" y="948292"/>
                <a:ext cx="522150" cy="86750"/>
              </a:xfrm>
              <a:custGeom>
                <a:avLst/>
                <a:gdLst/>
                <a:ahLst/>
                <a:cxnLst/>
                <a:rect l="l" t="t" r="r" b="b"/>
                <a:pathLst>
                  <a:path w="20886" h="3470" fill="none" extrusionOk="0">
                    <a:moveTo>
                      <a:pt x="17462" y="0"/>
                    </a:moveTo>
                    <a:cubicBezTo>
                      <a:pt x="19357" y="0"/>
                      <a:pt x="20886" y="1530"/>
                      <a:pt x="20886" y="3424"/>
                    </a:cubicBezTo>
                    <a:lnTo>
                      <a:pt x="20886" y="3470"/>
                    </a:lnTo>
                    <a:lnTo>
                      <a:pt x="1" y="3470"/>
                    </a:lnTo>
                    <a:lnTo>
                      <a:pt x="1" y="3424"/>
                    </a:lnTo>
                    <a:cubicBezTo>
                      <a:pt x="1" y="1530"/>
                      <a:pt x="1530" y="0"/>
                      <a:pt x="3424"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7" name="Google Shape;3057;p21"/>
              <p:cNvSpPr/>
              <p:nvPr/>
            </p:nvSpPr>
            <p:spPr>
              <a:xfrm>
                <a:off x="6894808" y="1056717"/>
                <a:ext cx="522150" cy="87325"/>
              </a:xfrm>
              <a:custGeom>
                <a:avLst/>
                <a:gdLst/>
                <a:ahLst/>
                <a:cxnLst/>
                <a:rect l="l" t="t" r="r" b="b"/>
                <a:pathLst>
                  <a:path w="20886" h="3493" fill="none" extrusionOk="0">
                    <a:moveTo>
                      <a:pt x="17462" y="0"/>
                    </a:moveTo>
                    <a:cubicBezTo>
                      <a:pt x="19357" y="0"/>
                      <a:pt x="20886" y="1530"/>
                      <a:pt x="20886" y="3424"/>
                    </a:cubicBezTo>
                    <a:lnTo>
                      <a:pt x="20886" y="3493"/>
                    </a:lnTo>
                    <a:lnTo>
                      <a:pt x="1" y="3493"/>
                    </a:lnTo>
                    <a:lnTo>
                      <a:pt x="1" y="3424"/>
                    </a:lnTo>
                    <a:cubicBezTo>
                      <a:pt x="1" y="1530"/>
                      <a:pt x="1530" y="0"/>
                      <a:pt x="3424"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8" name="Google Shape;3058;p21"/>
              <p:cNvSpPr/>
              <p:nvPr/>
            </p:nvSpPr>
            <p:spPr>
              <a:xfrm>
                <a:off x="6894808" y="2100967"/>
                <a:ext cx="522150" cy="87325"/>
              </a:xfrm>
              <a:custGeom>
                <a:avLst/>
                <a:gdLst/>
                <a:ahLst/>
                <a:cxnLst/>
                <a:rect l="l" t="t" r="r" b="b"/>
                <a:pathLst>
                  <a:path w="20886" h="3493" fill="none" extrusionOk="0">
                    <a:moveTo>
                      <a:pt x="17462" y="0"/>
                    </a:moveTo>
                    <a:cubicBezTo>
                      <a:pt x="19357" y="0"/>
                      <a:pt x="20886" y="1530"/>
                      <a:pt x="20886" y="3424"/>
                    </a:cubicBezTo>
                    <a:lnTo>
                      <a:pt x="20886" y="3493"/>
                    </a:lnTo>
                    <a:lnTo>
                      <a:pt x="1" y="3493"/>
                    </a:lnTo>
                    <a:lnTo>
                      <a:pt x="1" y="3424"/>
                    </a:lnTo>
                    <a:cubicBezTo>
                      <a:pt x="1" y="1530"/>
                      <a:pt x="1530" y="0"/>
                      <a:pt x="3424"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9" name="Google Shape;3059;p21"/>
              <p:cNvSpPr/>
              <p:nvPr/>
            </p:nvSpPr>
            <p:spPr>
              <a:xfrm>
                <a:off x="6894808" y="2209967"/>
                <a:ext cx="522150" cy="86750"/>
              </a:xfrm>
              <a:custGeom>
                <a:avLst/>
                <a:gdLst/>
                <a:ahLst/>
                <a:cxnLst/>
                <a:rect l="l" t="t" r="r" b="b"/>
                <a:pathLst>
                  <a:path w="20886" h="3470" fill="none" extrusionOk="0">
                    <a:moveTo>
                      <a:pt x="17462" y="0"/>
                    </a:moveTo>
                    <a:cubicBezTo>
                      <a:pt x="19357" y="0"/>
                      <a:pt x="20886" y="1529"/>
                      <a:pt x="20886" y="3401"/>
                    </a:cubicBezTo>
                    <a:lnTo>
                      <a:pt x="20886" y="3470"/>
                    </a:lnTo>
                    <a:lnTo>
                      <a:pt x="1" y="3470"/>
                    </a:lnTo>
                    <a:lnTo>
                      <a:pt x="1" y="3401"/>
                    </a:lnTo>
                    <a:cubicBezTo>
                      <a:pt x="1" y="1529"/>
                      <a:pt x="1530" y="0"/>
                      <a:pt x="3424"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0" name="Google Shape;3060;p21"/>
              <p:cNvSpPr/>
              <p:nvPr/>
            </p:nvSpPr>
            <p:spPr>
              <a:xfrm>
                <a:off x="6894808" y="2318367"/>
                <a:ext cx="522150" cy="87350"/>
              </a:xfrm>
              <a:custGeom>
                <a:avLst/>
                <a:gdLst/>
                <a:ahLst/>
                <a:cxnLst/>
                <a:rect l="l" t="t" r="r" b="b"/>
                <a:pathLst>
                  <a:path w="20886" h="3494" fill="none" extrusionOk="0">
                    <a:moveTo>
                      <a:pt x="17462" y="1"/>
                    </a:moveTo>
                    <a:cubicBezTo>
                      <a:pt x="19357" y="1"/>
                      <a:pt x="20886" y="1530"/>
                      <a:pt x="20886" y="3425"/>
                    </a:cubicBezTo>
                    <a:lnTo>
                      <a:pt x="20886" y="3493"/>
                    </a:lnTo>
                    <a:lnTo>
                      <a:pt x="1" y="3493"/>
                    </a:lnTo>
                    <a:lnTo>
                      <a:pt x="1" y="3425"/>
                    </a:lnTo>
                    <a:cubicBezTo>
                      <a:pt x="1" y="1530"/>
                      <a:pt x="1530" y="1"/>
                      <a:pt x="3424" y="1"/>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1" name="Google Shape;3061;p21"/>
              <p:cNvSpPr/>
              <p:nvPr/>
            </p:nvSpPr>
            <p:spPr>
              <a:xfrm>
                <a:off x="6677408" y="607042"/>
                <a:ext cx="956975" cy="1928775"/>
              </a:xfrm>
              <a:custGeom>
                <a:avLst/>
                <a:gdLst/>
                <a:ahLst/>
                <a:cxnLst/>
                <a:rect l="l" t="t" r="r" b="b"/>
                <a:pathLst>
                  <a:path w="38279" h="77151" extrusionOk="0">
                    <a:moveTo>
                      <a:pt x="38278" y="1"/>
                    </a:moveTo>
                    <a:cubicBezTo>
                      <a:pt x="37046" y="2717"/>
                      <a:pt x="35790" y="5411"/>
                      <a:pt x="34421" y="8058"/>
                    </a:cubicBezTo>
                    <a:cubicBezTo>
                      <a:pt x="31522" y="13605"/>
                      <a:pt x="28167" y="18946"/>
                      <a:pt x="24127" y="23716"/>
                    </a:cubicBezTo>
                    <a:cubicBezTo>
                      <a:pt x="22095" y="26113"/>
                      <a:pt x="19881" y="28327"/>
                      <a:pt x="17530" y="30381"/>
                    </a:cubicBezTo>
                    <a:cubicBezTo>
                      <a:pt x="15385" y="32230"/>
                      <a:pt x="13033" y="33828"/>
                      <a:pt x="10431" y="34969"/>
                    </a:cubicBezTo>
                    <a:cubicBezTo>
                      <a:pt x="9176" y="35517"/>
                      <a:pt x="7875" y="35974"/>
                      <a:pt x="6551" y="36316"/>
                    </a:cubicBezTo>
                    <a:cubicBezTo>
                      <a:pt x="6072" y="36453"/>
                      <a:pt x="5524" y="36430"/>
                      <a:pt x="5067" y="36567"/>
                    </a:cubicBezTo>
                    <a:cubicBezTo>
                      <a:pt x="4565" y="36727"/>
                      <a:pt x="4132" y="37412"/>
                      <a:pt x="3881" y="37822"/>
                    </a:cubicBezTo>
                    <a:cubicBezTo>
                      <a:pt x="2808" y="39626"/>
                      <a:pt x="2625" y="41840"/>
                      <a:pt x="1393" y="43552"/>
                    </a:cubicBezTo>
                    <a:cubicBezTo>
                      <a:pt x="982" y="44122"/>
                      <a:pt x="502" y="44716"/>
                      <a:pt x="0" y="45286"/>
                    </a:cubicBezTo>
                    <a:lnTo>
                      <a:pt x="0" y="76876"/>
                    </a:lnTo>
                    <a:cubicBezTo>
                      <a:pt x="0" y="77036"/>
                      <a:pt x="114" y="77150"/>
                      <a:pt x="274" y="77150"/>
                    </a:cubicBezTo>
                    <a:lnTo>
                      <a:pt x="38004" y="77150"/>
                    </a:lnTo>
                    <a:cubicBezTo>
                      <a:pt x="38141" y="77150"/>
                      <a:pt x="38278" y="77036"/>
                      <a:pt x="38278" y="76876"/>
                    </a:cubicBezTo>
                    <a:lnTo>
                      <a:pt x="38278" y="1"/>
                    </a:lnTo>
                    <a:close/>
                  </a:path>
                </a:pathLst>
              </a:custGeom>
              <a:solidFill>
                <a:srgbClr val="BAC8C8">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2" name="Google Shape;3062;p21"/>
              <p:cNvSpPr/>
              <p:nvPr/>
            </p:nvSpPr>
            <p:spPr>
              <a:xfrm>
                <a:off x="6981558" y="556842"/>
                <a:ext cx="348100" cy="86750"/>
              </a:xfrm>
              <a:custGeom>
                <a:avLst/>
                <a:gdLst/>
                <a:ahLst/>
                <a:cxnLst/>
                <a:rect l="l" t="t" r="r" b="b"/>
                <a:pathLst>
                  <a:path w="13924" h="3470" extrusionOk="0">
                    <a:moveTo>
                      <a:pt x="297" y="0"/>
                    </a:moveTo>
                    <a:cubicBezTo>
                      <a:pt x="137" y="0"/>
                      <a:pt x="0" y="114"/>
                      <a:pt x="0" y="274"/>
                    </a:cubicBezTo>
                    <a:lnTo>
                      <a:pt x="0" y="3196"/>
                    </a:lnTo>
                    <a:cubicBezTo>
                      <a:pt x="0" y="3356"/>
                      <a:pt x="137" y="3470"/>
                      <a:pt x="297" y="3470"/>
                    </a:cubicBezTo>
                    <a:lnTo>
                      <a:pt x="13650" y="3470"/>
                    </a:lnTo>
                    <a:cubicBezTo>
                      <a:pt x="13809" y="3470"/>
                      <a:pt x="13924" y="3356"/>
                      <a:pt x="13924" y="3196"/>
                    </a:cubicBezTo>
                    <a:lnTo>
                      <a:pt x="13924" y="274"/>
                    </a:lnTo>
                    <a:cubicBezTo>
                      <a:pt x="13924" y="114"/>
                      <a:pt x="13809" y="0"/>
                      <a:pt x="136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3" name="Google Shape;3063;p21"/>
              <p:cNvSpPr/>
              <p:nvPr/>
            </p:nvSpPr>
            <p:spPr>
              <a:xfrm>
                <a:off x="6764133" y="1492092"/>
                <a:ext cx="87325" cy="326425"/>
              </a:xfrm>
              <a:custGeom>
                <a:avLst/>
                <a:gdLst/>
                <a:ahLst/>
                <a:cxnLst/>
                <a:rect l="l" t="t" r="r" b="b"/>
                <a:pathLst>
                  <a:path w="3493" h="13057" extrusionOk="0">
                    <a:moveTo>
                      <a:pt x="343" y="1"/>
                    </a:moveTo>
                    <a:cubicBezTo>
                      <a:pt x="160" y="1"/>
                      <a:pt x="1" y="138"/>
                      <a:pt x="1" y="343"/>
                    </a:cubicBezTo>
                    <a:lnTo>
                      <a:pt x="206" y="12715"/>
                    </a:lnTo>
                    <a:cubicBezTo>
                      <a:pt x="206" y="12897"/>
                      <a:pt x="366" y="13057"/>
                      <a:pt x="549" y="13057"/>
                    </a:cubicBezTo>
                    <a:lnTo>
                      <a:pt x="2945" y="13057"/>
                    </a:lnTo>
                    <a:cubicBezTo>
                      <a:pt x="3128" y="13057"/>
                      <a:pt x="3288" y="12897"/>
                      <a:pt x="3288" y="12715"/>
                    </a:cubicBezTo>
                    <a:lnTo>
                      <a:pt x="3470" y="343"/>
                    </a:lnTo>
                    <a:cubicBezTo>
                      <a:pt x="3493" y="138"/>
                      <a:pt x="3333" y="1"/>
                      <a:pt x="3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4" name="Google Shape;3064;p21"/>
              <p:cNvSpPr/>
              <p:nvPr/>
            </p:nvSpPr>
            <p:spPr>
              <a:xfrm>
                <a:off x="6780683" y="1508092"/>
                <a:ext cx="54250" cy="54800"/>
              </a:xfrm>
              <a:custGeom>
                <a:avLst/>
                <a:gdLst/>
                <a:ahLst/>
                <a:cxnLst/>
                <a:rect l="l" t="t" r="r" b="b"/>
                <a:pathLst>
                  <a:path w="2170" h="2192" extrusionOk="0">
                    <a:moveTo>
                      <a:pt x="1073" y="0"/>
                    </a:moveTo>
                    <a:cubicBezTo>
                      <a:pt x="480" y="0"/>
                      <a:pt x="1" y="502"/>
                      <a:pt x="1" y="1096"/>
                    </a:cubicBezTo>
                    <a:cubicBezTo>
                      <a:pt x="1" y="1689"/>
                      <a:pt x="480" y="2191"/>
                      <a:pt x="1073" y="2191"/>
                    </a:cubicBezTo>
                    <a:cubicBezTo>
                      <a:pt x="1690" y="2191"/>
                      <a:pt x="2169" y="1689"/>
                      <a:pt x="2169" y="1096"/>
                    </a:cubicBezTo>
                    <a:cubicBezTo>
                      <a:pt x="2169" y="502"/>
                      <a:pt x="1690" y="0"/>
                      <a:pt x="10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5" name="Google Shape;3065;p21"/>
              <p:cNvSpPr/>
              <p:nvPr/>
            </p:nvSpPr>
            <p:spPr>
              <a:xfrm>
                <a:off x="6803508" y="1516067"/>
                <a:ext cx="8600" cy="38825"/>
              </a:xfrm>
              <a:custGeom>
                <a:avLst/>
                <a:gdLst/>
                <a:ahLst/>
                <a:cxnLst/>
                <a:rect l="l" t="t" r="r" b="b"/>
                <a:pathLst>
                  <a:path w="344" h="1553" extrusionOk="0">
                    <a:moveTo>
                      <a:pt x="138" y="1"/>
                    </a:moveTo>
                    <a:cubicBezTo>
                      <a:pt x="46" y="1"/>
                      <a:pt x="1" y="46"/>
                      <a:pt x="1" y="138"/>
                    </a:cubicBezTo>
                    <a:lnTo>
                      <a:pt x="1" y="1416"/>
                    </a:lnTo>
                    <a:cubicBezTo>
                      <a:pt x="1" y="1484"/>
                      <a:pt x="46" y="1553"/>
                      <a:pt x="138" y="1553"/>
                    </a:cubicBezTo>
                    <a:lnTo>
                      <a:pt x="206" y="1553"/>
                    </a:lnTo>
                    <a:cubicBezTo>
                      <a:pt x="275" y="1553"/>
                      <a:pt x="343" y="1484"/>
                      <a:pt x="343" y="1416"/>
                    </a:cubicBezTo>
                    <a:lnTo>
                      <a:pt x="343" y="138"/>
                    </a:lnTo>
                    <a:cubicBezTo>
                      <a:pt x="343" y="46"/>
                      <a:pt x="275" y="1"/>
                      <a:pt x="2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6" name="Google Shape;3066;p21"/>
              <p:cNvSpPr/>
              <p:nvPr/>
            </p:nvSpPr>
            <p:spPr>
              <a:xfrm>
                <a:off x="7604679" y="578517"/>
                <a:ext cx="43400" cy="217450"/>
              </a:xfrm>
              <a:custGeom>
                <a:avLst/>
                <a:gdLst/>
                <a:ahLst/>
                <a:cxnLst/>
                <a:rect l="l" t="t" r="r" b="b"/>
                <a:pathLst>
                  <a:path w="1736" h="8698" extrusionOk="0">
                    <a:moveTo>
                      <a:pt x="389" y="1"/>
                    </a:moveTo>
                    <a:cubicBezTo>
                      <a:pt x="184" y="1"/>
                      <a:pt x="1" y="160"/>
                      <a:pt x="1" y="389"/>
                    </a:cubicBezTo>
                    <a:lnTo>
                      <a:pt x="1" y="8309"/>
                    </a:lnTo>
                    <a:cubicBezTo>
                      <a:pt x="1" y="8514"/>
                      <a:pt x="184" y="8697"/>
                      <a:pt x="389" y="8697"/>
                    </a:cubicBezTo>
                    <a:lnTo>
                      <a:pt x="1348" y="8697"/>
                    </a:lnTo>
                    <a:cubicBezTo>
                      <a:pt x="1553" y="8697"/>
                      <a:pt x="1736" y="8514"/>
                      <a:pt x="1736" y="8309"/>
                    </a:cubicBezTo>
                    <a:lnTo>
                      <a:pt x="1736" y="389"/>
                    </a:lnTo>
                    <a:cubicBezTo>
                      <a:pt x="1736" y="160"/>
                      <a:pt x="1553" y="1"/>
                      <a:pt x="13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7" name="Google Shape;3067;p21"/>
              <p:cNvSpPr/>
              <p:nvPr/>
            </p:nvSpPr>
            <p:spPr>
              <a:xfrm>
                <a:off x="7604679" y="2188267"/>
                <a:ext cx="43400" cy="217450"/>
              </a:xfrm>
              <a:custGeom>
                <a:avLst/>
                <a:gdLst/>
                <a:ahLst/>
                <a:cxnLst/>
                <a:rect l="l" t="t" r="r" b="b"/>
                <a:pathLst>
                  <a:path w="1736" h="8698" extrusionOk="0">
                    <a:moveTo>
                      <a:pt x="389" y="1"/>
                    </a:moveTo>
                    <a:cubicBezTo>
                      <a:pt x="184" y="1"/>
                      <a:pt x="1" y="161"/>
                      <a:pt x="1" y="389"/>
                    </a:cubicBezTo>
                    <a:lnTo>
                      <a:pt x="1" y="8286"/>
                    </a:lnTo>
                    <a:cubicBezTo>
                      <a:pt x="1" y="8515"/>
                      <a:pt x="184" y="8697"/>
                      <a:pt x="389" y="8697"/>
                    </a:cubicBezTo>
                    <a:lnTo>
                      <a:pt x="1348" y="8697"/>
                    </a:lnTo>
                    <a:cubicBezTo>
                      <a:pt x="1553" y="8697"/>
                      <a:pt x="1736" y="8515"/>
                      <a:pt x="1736" y="8286"/>
                    </a:cubicBezTo>
                    <a:lnTo>
                      <a:pt x="1736" y="389"/>
                    </a:lnTo>
                    <a:cubicBezTo>
                      <a:pt x="1736" y="161"/>
                      <a:pt x="1553" y="1"/>
                      <a:pt x="13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8" name="Google Shape;3068;p21"/>
              <p:cNvSpPr/>
              <p:nvPr/>
            </p:nvSpPr>
            <p:spPr>
              <a:xfrm>
                <a:off x="7605254" y="2208817"/>
                <a:ext cx="43400" cy="42250"/>
              </a:xfrm>
              <a:custGeom>
                <a:avLst/>
                <a:gdLst/>
                <a:ahLst/>
                <a:cxnLst/>
                <a:rect l="l" t="t" r="r" b="b"/>
                <a:pathLst>
                  <a:path w="1736" h="1690" extrusionOk="0">
                    <a:moveTo>
                      <a:pt x="868" y="0"/>
                    </a:moveTo>
                    <a:cubicBezTo>
                      <a:pt x="434" y="0"/>
                      <a:pt x="1" y="388"/>
                      <a:pt x="24" y="845"/>
                    </a:cubicBezTo>
                    <a:cubicBezTo>
                      <a:pt x="46" y="1301"/>
                      <a:pt x="389" y="1690"/>
                      <a:pt x="868" y="1690"/>
                    </a:cubicBezTo>
                    <a:cubicBezTo>
                      <a:pt x="1302" y="1690"/>
                      <a:pt x="1735" y="1301"/>
                      <a:pt x="1713" y="845"/>
                    </a:cubicBezTo>
                    <a:cubicBezTo>
                      <a:pt x="1690" y="388"/>
                      <a:pt x="1347"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9" name="Google Shape;3069;p21"/>
              <p:cNvSpPr/>
              <p:nvPr/>
            </p:nvSpPr>
            <p:spPr>
              <a:xfrm>
                <a:off x="7602979" y="599642"/>
                <a:ext cx="47950" cy="46800"/>
              </a:xfrm>
              <a:custGeom>
                <a:avLst/>
                <a:gdLst/>
                <a:ahLst/>
                <a:cxnLst/>
                <a:rect l="l" t="t" r="r" b="b"/>
                <a:pathLst>
                  <a:path w="1918" h="1872" extrusionOk="0">
                    <a:moveTo>
                      <a:pt x="959" y="0"/>
                    </a:moveTo>
                    <a:cubicBezTo>
                      <a:pt x="480" y="0"/>
                      <a:pt x="0" y="434"/>
                      <a:pt x="23" y="936"/>
                    </a:cubicBezTo>
                    <a:cubicBezTo>
                      <a:pt x="46" y="1438"/>
                      <a:pt x="434" y="1872"/>
                      <a:pt x="959" y="1872"/>
                    </a:cubicBezTo>
                    <a:cubicBezTo>
                      <a:pt x="1438" y="1872"/>
                      <a:pt x="1918" y="1438"/>
                      <a:pt x="1895" y="936"/>
                    </a:cubicBezTo>
                    <a:cubicBezTo>
                      <a:pt x="1872" y="434"/>
                      <a:pt x="1484" y="0"/>
                      <a:pt x="9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0" name="Google Shape;3070;p21"/>
              <p:cNvSpPr/>
              <p:nvPr/>
            </p:nvSpPr>
            <p:spPr>
              <a:xfrm>
                <a:off x="6633458" y="2571738"/>
                <a:ext cx="1044275" cy="2175275"/>
              </a:xfrm>
              <a:custGeom>
                <a:avLst/>
                <a:gdLst/>
                <a:ahLst/>
                <a:cxnLst/>
                <a:rect l="l" t="t" r="r" b="b"/>
                <a:pathLst>
                  <a:path w="41771" h="87011" extrusionOk="0">
                    <a:moveTo>
                      <a:pt x="1" y="1"/>
                    </a:moveTo>
                    <a:lnTo>
                      <a:pt x="1" y="87011"/>
                    </a:lnTo>
                    <a:lnTo>
                      <a:pt x="41771" y="87011"/>
                    </a:lnTo>
                    <a:lnTo>
                      <a:pt x="4177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1" name="Google Shape;3071;p21"/>
              <p:cNvSpPr/>
              <p:nvPr/>
            </p:nvSpPr>
            <p:spPr>
              <a:xfrm>
                <a:off x="7669754" y="2571738"/>
                <a:ext cx="1044275" cy="2175275"/>
              </a:xfrm>
              <a:custGeom>
                <a:avLst/>
                <a:gdLst/>
                <a:ahLst/>
                <a:cxnLst/>
                <a:rect l="l" t="t" r="r" b="b"/>
                <a:pathLst>
                  <a:path w="41771" h="87011" extrusionOk="0">
                    <a:moveTo>
                      <a:pt x="0" y="1"/>
                    </a:moveTo>
                    <a:lnTo>
                      <a:pt x="0" y="87011"/>
                    </a:lnTo>
                    <a:lnTo>
                      <a:pt x="41770" y="87011"/>
                    </a:lnTo>
                    <a:lnTo>
                      <a:pt x="417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2" name="Google Shape;3072;p21"/>
              <p:cNvSpPr/>
              <p:nvPr/>
            </p:nvSpPr>
            <p:spPr>
              <a:xfrm>
                <a:off x="6701933" y="496267"/>
                <a:ext cx="70225" cy="313175"/>
              </a:xfrm>
              <a:custGeom>
                <a:avLst/>
                <a:gdLst/>
                <a:ahLst/>
                <a:cxnLst/>
                <a:rect l="l" t="t" r="r" b="b"/>
                <a:pathLst>
                  <a:path w="2809" h="12527" extrusionOk="0">
                    <a:moveTo>
                      <a:pt x="1546" y="1"/>
                    </a:moveTo>
                    <a:cubicBezTo>
                      <a:pt x="915" y="1"/>
                      <a:pt x="275" y="395"/>
                      <a:pt x="275" y="1191"/>
                    </a:cubicBezTo>
                    <a:cubicBezTo>
                      <a:pt x="252" y="3245"/>
                      <a:pt x="252" y="5276"/>
                      <a:pt x="229" y="7331"/>
                    </a:cubicBezTo>
                    <a:cubicBezTo>
                      <a:pt x="229" y="8997"/>
                      <a:pt x="1" y="10732"/>
                      <a:pt x="731" y="12261"/>
                    </a:cubicBezTo>
                    <a:cubicBezTo>
                      <a:pt x="810" y="12441"/>
                      <a:pt x="988" y="12526"/>
                      <a:pt x="1167" y="12526"/>
                    </a:cubicBezTo>
                    <a:cubicBezTo>
                      <a:pt x="1353" y="12526"/>
                      <a:pt x="1540" y="12435"/>
                      <a:pt x="1621" y="12261"/>
                    </a:cubicBezTo>
                    <a:cubicBezTo>
                      <a:pt x="2443" y="10777"/>
                      <a:pt x="2329" y="8997"/>
                      <a:pt x="2420" y="7331"/>
                    </a:cubicBezTo>
                    <a:cubicBezTo>
                      <a:pt x="2534" y="5276"/>
                      <a:pt x="2648" y="3245"/>
                      <a:pt x="2763" y="1191"/>
                    </a:cubicBezTo>
                    <a:cubicBezTo>
                      <a:pt x="2808" y="400"/>
                      <a:pt x="2182" y="1"/>
                      <a:pt x="1546" y="1"/>
                    </a:cubicBez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3" name="Google Shape;3073;p21"/>
              <p:cNvSpPr/>
              <p:nvPr/>
            </p:nvSpPr>
            <p:spPr>
              <a:xfrm>
                <a:off x="6677400" y="2615125"/>
                <a:ext cx="964439" cy="2087975"/>
              </a:xfrm>
              <a:custGeom>
                <a:avLst/>
                <a:gdLst/>
                <a:ahLst/>
                <a:cxnLst/>
                <a:rect l="l" t="t" r="r" b="b"/>
                <a:pathLst>
                  <a:path w="38279" h="83519" extrusionOk="0">
                    <a:moveTo>
                      <a:pt x="274" y="1"/>
                    </a:moveTo>
                    <a:cubicBezTo>
                      <a:pt x="114" y="1"/>
                      <a:pt x="0" y="115"/>
                      <a:pt x="0" y="274"/>
                    </a:cubicBezTo>
                    <a:lnTo>
                      <a:pt x="0" y="83244"/>
                    </a:lnTo>
                    <a:cubicBezTo>
                      <a:pt x="0" y="83404"/>
                      <a:pt x="114" y="83518"/>
                      <a:pt x="274" y="83518"/>
                    </a:cubicBezTo>
                    <a:lnTo>
                      <a:pt x="38004" y="83518"/>
                    </a:lnTo>
                    <a:cubicBezTo>
                      <a:pt x="38141" y="83518"/>
                      <a:pt x="38278" y="83404"/>
                      <a:pt x="38278" y="83244"/>
                    </a:cubicBezTo>
                    <a:lnTo>
                      <a:pt x="38278" y="274"/>
                    </a:lnTo>
                    <a:cubicBezTo>
                      <a:pt x="38278" y="115"/>
                      <a:pt x="38141" y="1"/>
                      <a:pt x="380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4" name="Google Shape;3074;p21"/>
              <p:cNvSpPr/>
              <p:nvPr/>
            </p:nvSpPr>
            <p:spPr>
              <a:xfrm>
                <a:off x="7669754" y="404467"/>
                <a:ext cx="1044275" cy="2175275"/>
              </a:xfrm>
              <a:custGeom>
                <a:avLst/>
                <a:gdLst/>
                <a:ahLst/>
                <a:cxnLst/>
                <a:rect l="l" t="t" r="r" b="b"/>
                <a:pathLst>
                  <a:path w="41771" h="87011" extrusionOk="0">
                    <a:moveTo>
                      <a:pt x="0" y="1"/>
                    </a:moveTo>
                    <a:lnTo>
                      <a:pt x="0" y="87011"/>
                    </a:lnTo>
                    <a:lnTo>
                      <a:pt x="41770" y="87011"/>
                    </a:lnTo>
                    <a:lnTo>
                      <a:pt x="417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5" name="Google Shape;3075;p21"/>
              <p:cNvSpPr/>
              <p:nvPr/>
            </p:nvSpPr>
            <p:spPr>
              <a:xfrm>
                <a:off x="7669754" y="507767"/>
                <a:ext cx="1044275" cy="2071975"/>
              </a:xfrm>
              <a:custGeom>
                <a:avLst/>
                <a:gdLst/>
                <a:ahLst/>
                <a:cxnLst/>
                <a:rect l="l" t="t" r="r" b="b"/>
                <a:pathLst>
                  <a:path w="41771" h="82879" extrusionOk="0">
                    <a:moveTo>
                      <a:pt x="41770" y="0"/>
                    </a:moveTo>
                    <a:cubicBezTo>
                      <a:pt x="41382" y="959"/>
                      <a:pt x="40971" y="1918"/>
                      <a:pt x="40561" y="2831"/>
                    </a:cubicBezTo>
                    <a:cubicBezTo>
                      <a:pt x="39145" y="5912"/>
                      <a:pt x="37730" y="9016"/>
                      <a:pt x="36155" y="12029"/>
                    </a:cubicBezTo>
                    <a:cubicBezTo>
                      <a:pt x="33279" y="17576"/>
                      <a:pt x="29924" y="22917"/>
                      <a:pt x="25861" y="27687"/>
                    </a:cubicBezTo>
                    <a:cubicBezTo>
                      <a:pt x="23852" y="30084"/>
                      <a:pt x="21638" y="32298"/>
                      <a:pt x="19265" y="34352"/>
                    </a:cubicBezTo>
                    <a:cubicBezTo>
                      <a:pt x="17142" y="36201"/>
                      <a:pt x="14768" y="37799"/>
                      <a:pt x="12189" y="38940"/>
                    </a:cubicBezTo>
                    <a:cubicBezTo>
                      <a:pt x="10933" y="39488"/>
                      <a:pt x="9632" y="39945"/>
                      <a:pt x="8308" y="40287"/>
                    </a:cubicBezTo>
                    <a:cubicBezTo>
                      <a:pt x="7829" y="40424"/>
                      <a:pt x="7281" y="40401"/>
                      <a:pt x="6825" y="40538"/>
                    </a:cubicBezTo>
                    <a:cubicBezTo>
                      <a:pt x="6323" y="40698"/>
                      <a:pt x="5889" y="41383"/>
                      <a:pt x="5638" y="41793"/>
                    </a:cubicBezTo>
                    <a:cubicBezTo>
                      <a:pt x="4542" y="43597"/>
                      <a:pt x="4360" y="45811"/>
                      <a:pt x="3127" y="47523"/>
                    </a:cubicBezTo>
                    <a:cubicBezTo>
                      <a:pt x="2305" y="48687"/>
                      <a:pt x="1255" y="49942"/>
                      <a:pt x="0" y="50695"/>
                    </a:cubicBezTo>
                    <a:lnTo>
                      <a:pt x="0" y="82879"/>
                    </a:lnTo>
                    <a:lnTo>
                      <a:pt x="41770" y="82879"/>
                    </a:lnTo>
                    <a:lnTo>
                      <a:pt x="417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6" name="Google Shape;3076;p21"/>
              <p:cNvSpPr/>
              <p:nvPr/>
            </p:nvSpPr>
            <p:spPr>
              <a:xfrm>
                <a:off x="7713104" y="447842"/>
                <a:ext cx="957550" cy="2087975"/>
              </a:xfrm>
              <a:custGeom>
                <a:avLst/>
                <a:gdLst/>
                <a:ahLst/>
                <a:cxnLst/>
                <a:rect l="l" t="t" r="r" b="b"/>
                <a:pathLst>
                  <a:path w="38302" h="83519" extrusionOk="0">
                    <a:moveTo>
                      <a:pt x="297" y="1"/>
                    </a:moveTo>
                    <a:cubicBezTo>
                      <a:pt x="138" y="1"/>
                      <a:pt x="1" y="115"/>
                      <a:pt x="1" y="275"/>
                    </a:cubicBezTo>
                    <a:lnTo>
                      <a:pt x="1" y="83244"/>
                    </a:lnTo>
                    <a:cubicBezTo>
                      <a:pt x="1" y="83404"/>
                      <a:pt x="138" y="83518"/>
                      <a:pt x="297" y="83518"/>
                    </a:cubicBezTo>
                    <a:lnTo>
                      <a:pt x="38005" y="83518"/>
                    </a:lnTo>
                    <a:cubicBezTo>
                      <a:pt x="38165" y="83518"/>
                      <a:pt x="38302" y="83404"/>
                      <a:pt x="38302" y="83244"/>
                    </a:cubicBezTo>
                    <a:lnTo>
                      <a:pt x="38302" y="275"/>
                    </a:lnTo>
                    <a:cubicBezTo>
                      <a:pt x="38302" y="115"/>
                      <a:pt x="38165" y="1"/>
                      <a:pt x="380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7" name="Google Shape;3077;p21"/>
              <p:cNvSpPr/>
              <p:nvPr/>
            </p:nvSpPr>
            <p:spPr>
              <a:xfrm>
                <a:off x="7931104" y="839292"/>
                <a:ext cx="521575" cy="87350"/>
              </a:xfrm>
              <a:custGeom>
                <a:avLst/>
                <a:gdLst/>
                <a:ahLst/>
                <a:cxnLst/>
                <a:rect l="l" t="t" r="r" b="b"/>
                <a:pathLst>
                  <a:path w="20863" h="3494" fill="none" extrusionOk="0">
                    <a:moveTo>
                      <a:pt x="17461" y="1"/>
                    </a:moveTo>
                    <a:cubicBezTo>
                      <a:pt x="19333" y="1"/>
                      <a:pt x="20862" y="1530"/>
                      <a:pt x="20862" y="3425"/>
                    </a:cubicBezTo>
                    <a:lnTo>
                      <a:pt x="20862" y="3493"/>
                    </a:lnTo>
                    <a:lnTo>
                      <a:pt x="0" y="3493"/>
                    </a:lnTo>
                    <a:lnTo>
                      <a:pt x="0" y="3425"/>
                    </a:lnTo>
                    <a:cubicBezTo>
                      <a:pt x="0" y="1530"/>
                      <a:pt x="1529" y="1"/>
                      <a:pt x="3401" y="1"/>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8" name="Google Shape;3078;p21"/>
              <p:cNvSpPr/>
              <p:nvPr/>
            </p:nvSpPr>
            <p:spPr>
              <a:xfrm>
                <a:off x="7931104" y="948292"/>
                <a:ext cx="521575" cy="86750"/>
              </a:xfrm>
              <a:custGeom>
                <a:avLst/>
                <a:gdLst/>
                <a:ahLst/>
                <a:cxnLst/>
                <a:rect l="l" t="t" r="r" b="b"/>
                <a:pathLst>
                  <a:path w="20863" h="3470" fill="none" extrusionOk="0">
                    <a:moveTo>
                      <a:pt x="17461" y="0"/>
                    </a:moveTo>
                    <a:cubicBezTo>
                      <a:pt x="19333" y="0"/>
                      <a:pt x="20862" y="1530"/>
                      <a:pt x="20862" y="3424"/>
                    </a:cubicBezTo>
                    <a:lnTo>
                      <a:pt x="20862" y="3470"/>
                    </a:lnTo>
                    <a:lnTo>
                      <a:pt x="0" y="3470"/>
                    </a:lnTo>
                    <a:lnTo>
                      <a:pt x="0" y="3424"/>
                    </a:lnTo>
                    <a:cubicBezTo>
                      <a:pt x="0" y="1530"/>
                      <a:pt x="1529" y="0"/>
                      <a:pt x="3401"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9" name="Google Shape;3079;p21"/>
              <p:cNvSpPr/>
              <p:nvPr/>
            </p:nvSpPr>
            <p:spPr>
              <a:xfrm>
                <a:off x="7931104" y="1056717"/>
                <a:ext cx="521575" cy="87325"/>
              </a:xfrm>
              <a:custGeom>
                <a:avLst/>
                <a:gdLst/>
                <a:ahLst/>
                <a:cxnLst/>
                <a:rect l="l" t="t" r="r" b="b"/>
                <a:pathLst>
                  <a:path w="20863" h="3493" fill="none" extrusionOk="0">
                    <a:moveTo>
                      <a:pt x="17461" y="0"/>
                    </a:moveTo>
                    <a:cubicBezTo>
                      <a:pt x="19333" y="0"/>
                      <a:pt x="20862" y="1530"/>
                      <a:pt x="20862" y="3424"/>
                    </a:cubicBezTo>
                    <a:lnTo>
                      <a:pt x="20862" y="3493"/>
                    </a:lnTo>
                    <a:lnTo>
                      <a:pt x="0" y="3493"/>
                    </a:lnTo>
                    <a:lnTo>
                      <a:pt x="0" y="3424"/>
                    </a:lnTo>
                    <a:cubicBezTo>
                      <a:pt x="0" y="1530"/>
                      <a:pt x="1529" y="0"/>
                      <a:pt x="3401"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0" name="Google Shape;3080;p21"/>
              <p:cNvSpPr/>
              <p:nvPr/>
            </p:nvSpPr>
            <p:spPr>
              <a:xfrm>
                <a:off x="7931104" y="2100967"/>
                <a:ext cx="521575" cy="87325"/>
              </a:xfrm>
              <a:custGeom>
                <a:avLst/>
                <a:gdLst/>
                <a:ahLst/>
                <a:cxnLst/>
                <a:rect l="l" t="t" r="r" b="b"/>
                <a:pathLst>
                  <a:path w="20863" h="3493" fill="none" extrusionOk="0">
                    <a:moveTo>
                      <a:pt x="17461" y="0"/>
                    </a:moveTo>
                    <a:cubicBezTo>
                      <a:pt x="19333" y="0"/>
                      <a:pt x="20862" y="1530"/>
                      <a:pt x="20862" y="3424"/>
                    </a:cubicBezTo>
                    <a:lnTo>
                      <a:pt x="20862" y="3493"/>
                    </a:lnTo>
                    <a:lnTo>
                      <a:pt x="0" y="3493"/>
                    </a:lnTo>
                    <a:lnTo>
                      <a:pt x="0" y="3424"/>
                    </a:lnTo>
                    <a:cubicBezTo>
                      <a:pt x="0" y="1530"/>
                      <a:pt x="1529" y="0"/>
                      <a:pt x="3401"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1" name="Google Shape;3081;p21"/>
              <p:cNvSpPr/>
              <p:nvPr/>
            </p:nvSpPr>
            <p:spPr>
              <a:xfrm>
                <a:off x="7931104" y="2209967"/>
                <a:ext cx="521575" cy="86750"/>
              </a:xfrm>
              <a:custGeom>
                <a:avLst/>
                <a:gdLst/>
                <a:ahLst/>
                <a:cxnLst/>
                <a:rect l="l" t="t" r="r" b="b"/>
                <a:pathLst>
                  <a:path w="20863" h="3470" fill="none" extrusionOk="0">
                    <a:moveTo>
                      <a:pt x="17461" y="0"/>
                    </a:moveTo>
                    <a:cubicBezTo>
                      <a:pt x="19333" y="0"/>
                      <a:pt x="20862" y="1529"/>
                      <a:pt x="20862" y="3401"/>
                    </a:cubicBezTo>
                    <a:lnTo>
                      <a:pt x="20862" y="3470"/>
                    </a:lnTo>
                    <a:lnTo>
                      <a:pt x="0" y="3470"/>
                    </a:lnTo>
                    <a:lnTo>
                      <a:pt x="0" y="3401"/>
                    </a:lnTo>
                    <a:cubicBezTo>
                      <a:pt x="0" y="1529"/>
                      <a:pt x="1529" y="0"/>
                      <a:pt x="3401"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2" name="Google Shape;3082;p21"/>
              <p:cNvSpPr/>
              <p:nvPr/>
            </p:nvSpPr>
            <p:spPr>
              <a:xfrm>
                <a:off x="7931104" y="2318367"/>
                <a:ext cx="521575" cy="87350"/>
              </a:xfrm>
              <a:custGeom>
                <a:avLst/>
                <a:gdLst/>
                <a:ahLst/>
                <a:cxnLst/>
                <a:rect l="l" t="t" r="r" b="b"/>
                <a:pathLst>
                  <a:path w="20863" h="3494" fill="none" extrusionOk="0">
                    <a:moveTo>
                      <a:pt x="17461" y="1"/>
                    </a:moveTo>
                    <a:cubicBezTo>
                      <a:pt x="19333" y="1"/>
                      <a:pt x="20862" y="1530"/>
                      <a:pt x="20862" y="3425"/>
                    </a:cubicBezTo>
                    <a:lnTo>
                      <a:pt x="20862" y="3493"/>
                    </a:lnTo>
                    <a:lnTo>
                      <a:pt x="0" y="3493"/>
                    </a:lnTo>
                    <a:lnTo>
                      <a:pt x="0" y="3425"/>
                    </a:lnTo>
                    <a:cubicBezTo>
                      <a:pt x="0" y="1530"/>
                      <a:pt x="1529" y="1"/>
                      <a:pt x="3401" y="1"/>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3" name="Google Shape;3083;p21"/>
              <p:cNvSpPr/>
              <p:nvPr/>
            </p:nvSpPr>
            <p:spPr>
              <a:xfrm>
                <a:off x="7713104" y="607042"/>
                <a:ext cx="957550" cy="1928775"/>
              </a:xfrm>
              <a:custGeom>
                <a:avLst/>
                <a:gdLst/>
                <a:ahLst/>
                <a:cxnLst/>
                <a:rect l="l" t="t" r="r" b="b"/>
                <a:pathLst>
                  <a:path w="38302" h="77151" extrusionOk="0">
                    <a:moveTo>
                      <a:pt x="38302" y="1"/>
                    </a:moveTo>
                    <a:cubicBezTo>
                      <a:pt x="37046" y="2717"/>
                      <a:pt x="35814" y="5411"/>
                      <a:pt x="34421" y="8058"/>
                    </a:cubicBezTo>
                    <a:cubicBezTo>
                      <a:pt x="31545" y="13605"/>
                      <a:pt x="28190" y="18946"/>
                      <a:pt x="24127" y="23716"/>
                    </a:cubicBezTo>
                    <a:cubicBezTo>
                      <a:pt x="22118" y="26113"/>
                      <a:pt x="19904" y="28327"/>
                      <a:pt x="17531" y="30381"/>
                    </a:cubicBezTo>
                    <a:cubicBezTo>
                      <a:pt x="15408" y="32230"/>
                      <a:pt x="13034" y="33828"/>
                      <a:pt x="10455" y="34969"/>
                    </a:cubicBezTo>
                    <a:cubicBezTo>
                      <a:pt x="9199" y="35517"/>
                      <a:pt x="7898" y="35974"/>
                      <a:pt x="6574" y="36316"/>
                    </a:cubicBezTo>
                    <a:cubicBezTo>
                      <a:pt x="6095" y="36453"/>
                      <a:pt x="5547" y="36430"/>
                      <a:pt x="5091" y="36567"/>
                    </a:cubicBezTo>
                    <a:cubicBezTo>
                      <a:pt x="4589" y="36727"/>
                      <a:pt x="4155" y="37412"/>
                      <a:pt x="3904" y="37822"/>
                    </a:cubicBezTo>
                    <a:cubicBezTo>
                      <a:pt x="2808" y="39626"/>
                      <a:pt x="2626" y="41840"/>
                      <a:pt x="1393" y="43552"/>
                    </a:cubicBezTo>
                    <a:cubicBezTo>
                      <a:pt x="982" y="44122"/>
                      <a:pt x="526" y="44716"/>
                      <a:pt x="1" y="45286"/>
                    </a:cubicBezTo>
                    <a:lnTo>
                      <a:pt x="1" y="76876"/>
                    </a:lnTo>
                    <a:cubicBezTo>
                      <a:pt x="1" y="77036"/>
                      <a:pt x="138" y="77150"/>
                      <a:pt x="297" y="77150"/>
                    </a:cubicBezTo>
                    <a:lnTo>
                      <a:pt x="38005" y="77150"/>
                    </a:lnTo>
                    <a:cubicBezTo>
                      <a:pt x="38165" y="77150"/>
                      <a:pt x="38302" y="77036"/>
                      <a:pt x="38302" y="76876"/>
                    </a:cubicBezTo>
                    <a:lnTo>
                      <a:pt x="38302" y="1"/>
                    </a:lnTo>
                    <a:close/>
                  </a:path>
                </a:pathLst>
              </a:custGeom>
              <a:solidFill>
                <a:srgbClr val="BAC8C8">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4" name="Google Shape;3084;p21"/>
              <p:cNvSpPr/>
              <p:nvPr/>
            </p:nvSpPr>
            <p:spPr>
              <a:xfrm>
                <a:off x="8017829" y="556842"/>
                <a:ext cx="348100" cy="86750"/>
              </a:xfrm>
              <a:custGeom>
                <a:avLst/>
                <a:gdLst/>
                <a:ahLst/>
                <a:cxnLst/>
                <a:rect l="l" t="t" r="r" b="b"/>
                <a:pathLst>
                  <a:path w="13924" h="3470" extrusionOk="0">
                    <a:moveTo>
                      <a:pt x="274" y="0"/>
                    </a:moveTo>
                    <a:cubicBezTo>
                      <a:pt x="137" y="0"/>
                      <a:pt x="0" y="114"/>
                      <a:pt x="0" y="274"/>
                    </a:cubicBezTo>
                    <a:lnTo>
                      <a:pt x="0" y="3196"/>
                    </a:lnTo>
                    <a:cubicBezTo>
                      <a:pt x="0" y="3356"/>
                      <a:pt x="137" y="3470"/>
                      <a:pt x="274" y="3470"/>
                    </a:cubicBezTo>
                    <a:lnTo>
                      <a:pt x="13650" y="3470"/>
                    </a:lnTo>
                    <a:cubicBezTo>
                      <a:pt x="13787" y="3470"/>
                      <a:pt x="13924" y="3356"/>
                      <a:pt x="13924" y="3196"/>
                    </a:cubicBezTo>
                    <a:lnTo>
                      <a:pt x="13924" y="274"/>
                    </a:lnTo>
                    <a:cubicBezTo>
                      <a:pt x="13924" y="114"/>
                      <a:pt x="13787" y="0"/>
                      <a:pt x="136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5" name="Google Shape;3085;p21"/>
              <p:cNvSpPr/>
              <p:nvPr/>
            </p:nvSpPr>
            <p:spPr>
              <a:xfrm>
                <a:off x="7800429" y="1492092"/>
                <a:ext cx="86750" cy="326425"/>
              </a:xfrm>
              <a:custGeom>
                <a:avLst/>
                <a:gdLst/>
                <a:ahLst/>
                <a:cxnLst/>
                <a:rect l="l" t="t" r="r" b="b"/>
                <a:pathLst>
                  <a:path w="3470" h="13057" extrusionOk="0">
                    <a:moveTo>
                      <a:pt x="342" y="1"/>
                    </a:moveTo>
                    <a:cubicBezTo>
                      <a:pt x="160" y="1"/>
                      <a:pt x="0" y="138"/>
                      <a:pt x="0" y="343"/>
                    </a:cubicBezTo>
                    <a:lnTo>
                      <a:pt x="205" y="12715"/>
                    </a:lnTo>
                    <a:cubicBezTo>
                      <a:pt x="205" y="12897"/>
                      <a:pt x="342" y="13057"/>
                      <a:pt x="548" y="13057"/>
                    </a:cubicBezTo>
                    <a:lnTo>
                      <a:pt x="2944" y="13057"/>
                    </a:lnTo>
                    <a:cubicBezTo>
                      <a:pt x="3127" y="13057"/>
                      <a:pt x="3264" y="12897"/>
                      <a:pt x="3264" y="12715"/>
                    </a:cubicBezTo>
                    <a:lnTo>
                      <a:pt x="3469" y="343"/>
                    </a:lnTo>
                    <a:cubicBezTo>
                      <a:pt x="3469" y="138"/>
                      <a:pt x="3333" y="1"/>
                      <a:pt x="3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6" name="Google Shape;3086;p21"/>
              <p:cNvSpPr/>
              <p:nvPr/>
            </p:nvSpPr>
            <p:spPr>
              <a:xfrm>
                <a:off x="7816404" y="1508092"/>
                <a:ext cx="54800" cy="54800"/>
              </a:xfrm>
              <a:custGeom>
                <a:avLst/>
                <a:gdLst/>
                <a:ahLst/>
                <a:cxnLst/>
                <a:rect l="l" t="t" r="r" b="b"/>
                <a:pathLst>
                  <a:path w="2192" h="2192" extrusionOk="0">
                    <a:moveTo>
                      <a:pt x="1096" y="0"/>
                    </a:moveTo>
                    <a:cubicBezTo>
                      <a:pt x="502" y="0"/>
                      <a:pt x="0" y="502"/>
                      <a:pt x="0" y="1096"/>
                    </a:cubicBezTo>
                    <a:cubicBezTo>
                      <a:pt x="0" y="1689"/>
                      <a:pt x="502" y="2191"/>
                      <a:pt x="1096" y="2191"/>
                    </a:cubicBezTo>
                    <a:cubicBezTo>
                      <a:pt x="1689" y="2191"/>
                      <a:pt x="2191" y="1689"/>
                      <a:pt x="2191" y="1096"/>
                    </a:cubicBezTo>
                    <a:cubicBezTo>
                      <a:pt x="2191" y="502"/>
                      <a:pt x="1689" y="0"/>
                      <a:pt x="10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7" name="Google Shape;3087;p21"/>
              <p:cNvSpPr/>
              <p:nvPr/>
            </p:nvSpPr>
            <p:spPr>
              <a:xfrm>
                <a:off x="7839229" y="1516067"/>
                <a:ext cx="9150" cy="38825"/>
              </a:xfrm>
              <a:custGeom>
                <a:avLst/>
                <a:gdLst/>
                <a:ahLst/>
                <a:cxnLst/>
                <a:rect l="l" t="t" r="r" b="b"/>
                <a:pathLst>
                  <a:path w="366" h="1553" extrusionOk="0">
                    <a:moveTo>
                      <a:pt x="160" y="1"/>
                    </a:moveTo>
                    <a:cubicBezTo>
                      <a:pt x="69" y="1"/>
                      <a:pt x="0" y="46"/>
                      <a:pt x="0" y="138"/>
                    </a:cubicBezTo>
                    <a:lnTo>
                      <a:pt x="0" y="1416"/>
                    </a:lnTo>
                    <a:cubicBezTo>
                      <a:pt x="0" y="1484"/>
                      <a:pt x="69" y="1553"/>
                      <a:pt x="160" y="1553"/>
                    </a:cubicBezTo>
                    <a:lnTo>
                      <a:pt x="228" y="1553"/>
                    </a:lnTo>
                    <a:cubicBezTo>
                      <a:pt x="297" y="1553"/>
                      <a:pt x="365" y="1484"/>
                      <a:pt x="365" y="1416"/>
                    </a:cubicBezTo>
                    <a:lnTo>
                      <a:pt x="365" y="138"/>
                    </a:lnTo>
                    <a:cubicBezTo>
                      <a:pt x="365" y="46"/>
                      <a:pt x="297" y="1"/>
                      <a:pt x="2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8" name="Google Shape;3088;p21"/>
              <p:cNvSpPr/>
              <p:nvPr/>
            </p:nvSpPr>
            <p:spPr>
              <a:xfrm>
                <a:off x="8648379" y="578517"/>
                <a:ext cx="43950" cy="217450"/>
              </a:xfrm>
              <a:custGeom>
                <a:avLst/>
                <a:gdLst/>
                <a:ahLst/>
                <a:cxnLst/>
                <a:rect l="l" t="t" r="r" b="b"/>
                <a:pathLst>
                  <a:path w="1758" h="8698" extrusionOk="0">
                    <a:moveTo>
                      <a:pt x="411" y="1"/>
                    </a:moveTo>
                    <a:cubicBezTo>
                      <a:pt x="183" y="1"/>
                      <a:pt x="0" y="160"/>
                      <a:pt x="0" y="389"/>
                    </a:cubicBezTo>
                    <a:lnTo>
                      <a:pt x="0" y="8309"/>
                    </a:lnTo>
                    <a:cubicBezTo>
                      <a:pt x="0" y="8514"/>
                      <a:pt x="183" y="8697"/>
                      <a:pt x="411" y="8697"/>
                    </a:cubicBezTo>
                    <a:lnTo>
                      <a:pt x="1347" y="8697"/>
                    </a:lnTo>
                    <a:cubicBezTo>
                      <a:pt x="1575" y="8697"/>
                      <a:pt x="1758" y="8514"/>
                      <a:pt x="1758" y="8309"/>
                    </a:cubicBezTo>
                    <a:lnTo>
                      <a:pt x="1758" y="389"/>
                    </a:lnTo>
                    <a:cubicBezTo>
                      <a:pt x="1758" y="160"/>
                      <a:pt x="1575" y="1"/>
                      <a:pt x="13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9" name="Google Shape;3089;p21"/>
              <p:cNvSpPr/>
              <p:nvPr/>
            </p:nvSpPr>
            <p:spPr>
              <a:xfrm>
                <a:off x="8648379" y="2188267"/>
                <a:ext cx="43950" cy="217450"/>
              </a:xfrm>
              <a:custGeom>
                <a:avLst/>
                <a:gdLst/>
                <a:ahLst/>
                <a:cxnLst/>
                <a:rect l="l" t="t" r="r" b="b"/>
                <a:pathLst>
                  <a:path w="1758" h="8698" extrusionOk="0">
                    <a:moveTo>
                      <a:pt x="411" y="1"/>
                    </a:moveTo>
                    <a:cubicBezTo>
                      <a:pt x="183" y="1"/>
                      <a:pt x="0" y="161"/>
                      <a:pt x="0" y="389"/>
                    </a:cubicBezTo>
                    <a:lnTo>
                      <a:pt x="0" y="8286"/>
                    </a:lnTo>
                    <a:cubicBezTo>
                      <a:pt x="0" y="8515"/>
                      <a:pt x="183" y="8697"/>
                      <a:pt x="411" y="8697"/>
                    </a:cubicBezTo>
                    <a:lnTo>
                      <a:pt x="1347" y="8697"/>
                    </a:lnTo>
                    <a:cubicBezTo>
                      <a:pt x="1575" y="8697"/>
                      <a:pt x="1758" y="8515"/>
                      <a:pt x="1758" y="8286"/>
                    </a:cubicBezTo>
                    <a:lnTo>
                      <a:pt x="1758" y="389"/>
                    </a:lnTo>
                    <a:cubicBezTo>
                      <a:pt x="1758" y="161"/>
                      <a:pt x="1575" y="1"/>
                      <a:pt x="13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90" name="Google Shape;3090;p21"/>
              <p:cNvSpPr/>
              <p:nvPr/>
            </p:nvSpPr>
            <p:spPr>
              <a:xfrm>
                <a:off x="8649529" y="2208817"/>
                <a:ext cx="42800" cy="42250"/>
              </a:xfrm>
              <a:custGeom>
                <a:avLst/>
                <a:gdLst/>
                <a:ahLst/>
                <a:cxnLst/>
                <a:rect l="l" t="t" r="r" b="b"/>
                <a:pathLst>
                  <a:path w="1712" h="1690" extrusionOk="0">
                    <a:moveTo>
                      <a:pt x="867" y="0"/>
                    </a:moveTo>
                    <a:cubicBezTo>
                      <a:pt x="411" y="0"/>
                      <a:pt x="0" y="388"/>
                      <a:pt x="23" y="845"/>
                    </a:cubicBezTo>
                    <a:cubicBezTo>
                      <a:pt x="46" y="1301"/>
                      <a:pt x="388" y="1690"/>
                      <a:pt x="867" y="1690"/>
                    </a:cubicBezTo>
                    <a:cubicBezTo>
                      <a:pt x="1301" y="1690"/>
                      <a:pt x="1712" y="1301"/>
                      <a:pt x="1689" y="845"/>
                    </a:cubicBezTo>
                    <a:cubicBezTo>
                      <a:pt x="1689" y="388"/>
                      <a:pt x="1324" y="0"/>
                      <a:pt x="8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91" name="Google Shape;3091;p21"/>
              <p:cNvSpPr/>
              <p:nvPr/>
            </p:nvSpPr>
            <p:spPr>
              <a:xfrm>
                <a:off x="8647229" y="599642"/>
                <a:ext cx="47400" cy="46800"/>
              </a:xfrm>
              <a:custGeom>
                <a:avLst/>
                <a:gdLst/>
                <a:ahLst/>
                <a:cxnLst/>
                <a:rect l="l" t="t" r="r" b="b"/>
                <a:pathLst>
                  <a:path w="1896" h="1872" extrusionOk="0">
                    <a:moveTo>
                      <a:pt x="959" y="0"/>
                    </a:moveTo>
                    <a:cubicBezTo>
                      <a:pt x="457" y="0"/>
                      <a:pt x="1" y="434"/>
                      <a:pt x="24" y="936"/>
                    </a:cubicBezTo>
                    <a:cubicBezTo>
                      <a:pt x="46" y="1438"/>
                      <a:pt x="434" y="1872"/>
                      <a:pt x="959" y="1872"/>
                    </a:cubicBezTo>
                    <a:cubicBezTo>
                      <a:pt x="1439" y="1872"/>
                      <a:pt x="1895" y="1438"/>
                      <a:pt x="1872" y="936"/>
                    </a:cubicBezTo>
                    <a:cubicBezTo>
                      <a:pt x="1850" y="434"/>
                      <a:pt x="1462" y="0"/>
                      <a:pt x="9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92" name="Google Shape;3092;p21"/>
              <p:cNvSpPr/>
              <p:nvPr/>
            </p:nvSpPr>
            <p:spPr>
              <a:xfrm>
                <a:off x="7738229" y="496267"/>
                <a:ext cx="70200" cy="313175"/>
              </a:xfrm>
              <a:custGeom>
                <a:avLst/>
                <a:gdLst/>
                <a:ahLst/>
                <a:cxnLst/>
                <a:rect l="l" t="t" r="r" b="b"/>
                <a:pathLst>
                  <a:path w="2808" h="12527" extrusionOk="0">
                    <a:moveTo>
                      <a:pt x="1545" y="1"/>
                    </a:moveTo>
                    <a:cubicBezTo>
                      <a:pt x="914" y="1"/>
                      <a:pt x="274" y="395"/>
                      <a:pt x="274" y="1191"/>
                    </a:cubicBezTo>
                    <a:cubicBezTo>
                      <a:pt x="251" y="3245"/>
                      <a:pt x="251" y="5276"/>
                      <a:pt x="228" y="7331"/>
                    </a:cubicBezTo>
                    <a:cubicBezTo>
                      <a:pt x="228" y="8997"/>
                      <a:pt x="0" y="10732"/>
                      <a:pt x="730" y="12261"/>
                    </a:cubicBezTo>
                    <a:cubicBezTo>
                      <a:pt x="809" y="12441"/>
                      <a:pt x="982" y="12526"/>
                      <a:pt x="1158" y="12526"/>
                    </a:cubicBezTo>
                    <a:cubicBezTo>
                      <a:pt x="1341" y="12526"/>
                      <a:pt x="1528" y="12435"/>
                      <a:pt x="1621" y="12261"/>
                    </a:cubicBezTo>
                    <a:cubicBezTo>
                      <a:pt x="2442" y="10777"/>
                      <a:pt x="2305" y="8997"/>
                      <a:pt x="2420" y="7331"/>
                    </a:cubicBezTo>
                    <a:cubicBezTo>
                      <a:pt x="2534" y="5276"/>
                      <a:pt x="2648" y="3245"/>
                      <a:pt x="2762" y="1191"/>
                    </a:cubicBezTo>
                    <a:cubicBezTo>
                      <a:pt x="2808" y="400"/>
                      <a:pt x="2181" y="1"/>
                      <a:pt x="1545" y="1"/>
                    </a:cubicBez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93" name="Google Shape;3093;p21"/>
              <p:cNvSpPr/>
              <p:nvPr/>
            </p:nvSpPr>
            <p:spPr>
              <a:xfrm>
                <a:off x="7713104" y="2615113"/>
                <a:ext cx="957550" cy="2087975"/>
              </a:xfrm>
              <a:custGeom>
                <a:avLst/>
                <a:gdLst/>
                <a:ahLst/>
                <a:cxnLst/>
                <a:rect l="l" t="t" r="r" b="b"/>
                <a:pathLst>
                  <a:path w="38302" h="83519" extrusionOk="0">
                    <a:moveTo>
                      <a:pt x="297" y="1"/>
                    </a:moveTo>
                    <a:cubicBezTo>
                      <a:pt x="138" y="1"/>
                      <a:pt x="1" y="115"/>
                      <a:pt x="1" y="274"/>
                    </a:cubicBezTo>
                    <a:lnTo>
                      <a:pt x="1" y="83244"/>
                    </a:lnTo>
                    <a:cubicBezTo>
                      <a:pt x="1" y="83404"/>
                      <a:pt x="138" y="83518"/>
                      <a:pt x="297" y="83518"/>
                    </a:cubicBezTo>
                    <a:lnTo>
                      <a:pt x="38005" y="83518"/>
                    </a:lnTo>
                    <a:cubicBezTo>
                      <a:pt x="38165" y="83518"/>
                      <a:pt x="38302" y="83404"/>
                      <a:pt x="38302" y="83244"/>
                    </a:cubicBezTo>
                    <a:lnTo>
                      <a:pt x="38302" y="274"/>
                    </a:lnTo>
                    <a:cubicBezTo>
                      <a:pt x="38302" y="115"/>
                      <a:pt x="38165" y="1"/>
                      <a:pt x="380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94" name="Google Shape;3094;p21"/>
              <p:cNvSpPr/>
              <p:nvPr/>
            </p:nvSpPr>
            <p:spPr>
              <a:xfrm>
                <a:off x="7931104" y="3006563"/>
                <a:ext cx="521575" cy="87325"/>
              </a:xfrm>
              <a:custGeom>
                <a:avLst/>
                <a:gdLst/>
                <a:ahLst/>
                <a:cxnLst/>
                <a:rect l="l" t="t" r="r" b="b"/>
                <a:pathLst>
                  <a:path w="20863" h="3493" fill="none" extrusionOk="0">
                    <a:moveTo>
                      <a:pt x="17461" y="1"/>
                    </a:moveTo>
                    <a:cubicBezTo>
                      <a:pt x="19333" y="1"/>
                      <a:pt x="20862" y="1530"/>
                      <a:pt x="20862" y="3425"/>
                    </a:cubicBezTo>
                    <a:lnTo>
                      <a:pt x="20862" y="3493"/>
                    </a:lnTo>
                    <a:lnTo>
                      <a:pt x="0" y="3493"/>
                    </a:lnTo>
                    <a:lnTo>
                      <a:pt x="0" y="3425"/>
                    </a:lnTo>
                    <a:cubicBezTo>
                      <a:pt x="0" y="1530"/>
                      <a:pt x="1529" y="1"/>
                      <a:pt x="3401" y="1"/>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95" name="Google Shape;3095;p21"/>
              <p:cNvSpPr/>
              <p:nvPr/>
            </p:nvSpPr>
            <p:spPr>
              <a:xfrm>
                <a:off x="7713104" y="2774313"/>
                <a:ext cx="957550" cy="1928775"/>
              </a:xfrm>
              <a:custGeom>
                <a:avLst/>
                <a:gdLst/>
                <a:ahLst/>
                <a:cxnLst/>
                <a:rect l="l" t="t" r="r" b="b"/>
                <a:pathLst>
                  <a:path w="38302" h="77151" extrusionOk="0">
                    <a:moveTo>
                      <a:pt x="38302" y="1"/>
                    </a:moveTo>
                    <a:cubicBezTo>
                      <a:pt x="37046" y="2694"/>
                      <a:pt x="35814" y="5410"/>
                      <a:pt x="34421" y="8058"/>
                    </a:cubicBezTo>
                    <a:cubicBezTo>
                      <a:pt x="31545" y="13605"/>
                      <a:pt x="28190" y="18946"/>
                      <a:pt x="24127" y="23716"/>
                    </a:cubicBezTo>
                    <a:cubicBezTo>
                      <a:pt x="22118" y="26113"/>
                      <a:pt x="19904" y="28327"/>
                      <a:pt x="17531" y="30358"/>
                    </a:cubicBezTo>
                    <a:cubicBezTo>
                      <a:pt x="15408" y="32207"/>
                      <a:pt x="13034" y="33828"/>
                      <a:pt x="10455" y="34969"/>
                    </a:cubicBezTo>
                    <a:cubicBezTo>
                      <a:pt x="9199" y="35517"/>
                      <a:pt x="7898" y="35973"/>
                      <a:pt x="6574" y="36316"/>
                    </a:cubicBezTo>
                    <a:cubicBezTo>
                      <a:pt x="6095" y="36453"/>
                      <a:pt x="5547" y="36430"/>
                      <a:pt x="5091" y="36567"/>
                    </a:cubicBezTo>
                    <a:cubicBezTo>
                      <a:pt x="4589" y="36727"/>
                      <a:pt x="4155" y="37411"/>
                      <a:pt x="3904" y="37822"/>
                    </a:cubicBezTo>
                    <a:cubicBezTo>
                      <a:pt x="2808" y="39625"/>
                      <a:pt x="2626" y="41840"/>
                      <a:pt x="1393" y="43551"/>
                    </a:cubicBezTo>
                    <a:cubicBezTo>
                      <a:pt x="982" y="44122"/>
                      <a:pt x="526" y="44716"/>
                      <a:pt x="1" y="45263"/>
                    </a:cubicBezTo>
                    <a:lnTo>
                      <a:pt x="1" y="76876"/>
                    </a:lnTo>
                    <a:cubicBezTo>
                      <a:pt x="1" y="77036"/>
                      <a:pt x="138" y="77150"/>
                      <a:pt x="297" y="77150"/>
                    </a:cubicBezTo>
                    <a:lnTo>
                      <a:pt x="38005" y="77150"/>
                    </a:lnTo>
                    <a:cubicBezTo>
                      <a:pt x="38165" y="77150"/>
                      <a:pt x="38302" y="77036"/>
                      <a:pt x="38302" y="76876"/>
                    </a:cubicBezTo>
                    <a:lnTo>
                      <a:pt x="38302" y="1"/>
                    </a:lnTo>
                    <a:close/>
                  </a:path>
                </a:pathLst>
              </a:custGeom>
              <a:solidFill>
                <a:srgbClr val="BAC8C8">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96" name="Google Shape;3096;p21"/>
              <p:cNvSpPr/>
              <p:nvPr/>
            </p:nvSpPr>
            <p:spPr>
              <a:xfrm>
                <a:off x="8017829" y="2724113"/>
                <a:ext cx="348100" cy="86750"/>
              </a:xfrm>
              <a:custGeom>
                <a:avLst/>
                <a:gdLst/>
                <a:ahLst/>
                <a:cxnLst/>
                <a:rect l="l" t="t" r="r" b="b"/>
                <a:pathLst>
                  <a:path w="13924" h="3470" extrusionOk="0">
                    <a:moveTo>
                      <a:pt x="274" y="0"/>
                    </a:moveTo>
                    <a:cubicBezTo>
                      <a:pt x="137" y="0"/>
                      <a:pt x="0" y="114"/>
                      <a:pt x="0" y="274"/>
                    </a:cubicBezTo>
                    <a:lnTo>
                      <a:pt x="0" y="3196"/>
                    </a:lnTo>
                    <a:cubicBezTo>
                      <a:pt x="0" y="3356"/>
                      <a:pt x="137" y="3470"/>
                      <a:pt x="274" y="3470"/>
                    </a:cubicBezTo>
                    <a:lnTo>
                      <a:pt x="13650" y="3470"/>
                    </a:lnTo>
                    <a:cubicBezTo>
                      <a:pt x="13787" y="3470"/>
                      <a:pt x="13924" y="3356"/>
                      <a:pt x="13924" y="3196"/>
                    </a:cubicBezTo>
                    <a:lnTo>
                      <a:pt x="13924" y="274"/>
                    </a:lnTo>
                    <a:cubicBezTo>
                      <a:pt x="13924" y="114"/>
                      <a:pt x="13787" y="0"/>
                      <a:pt x="136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97" name="Google Shape;3097;p21"/>
              <p:cNvSpPr/>
              <p:nvPr/>
            </p:nvSpPr>
            <p:spPr>
              <a:xfrm>
                <a:off x="8648379" y="2745788"/>
                <a:ext cx="43950" cy="217425"/>
              </a:xfrm>
              <a:custGeom>
                <a:avLst/>
                <a:gdLst/>
                <a:ahLst/>
                <a:cxnLst/>
                <a:rect l="l" t="t" r="r" b="b"/>
                <a:pathLst>
                  <a:path w="1758" h="8697" extrusionOk="0">
                    <a:moveTo>
                      <a:pt x="411" y="1"/>
                    </a:moveTo>
                    <a:cubicBezTo>
                      <a:pt x="183" y="1"/>
                      <a:pt x="0" y="160"/>
                      <a:pt x="0" y="389"/>
                    </a:cubicBezTo>
                    <a:lnTo>
                      <a:pt x="0" y="8309"/>
                    </a:lnTo>
                    <a:cubicBezTo>
                      <a:pt x="0" y="8514"/>
                      <a:pt x="183" y="8697"/>
                      <a:pt x="411" y="8697"/>
                    </a:cubicBezTo>
                    <a:lnTo>
                      <a:pt x="1347" y="8697"/>
                    </a:lnTo>
                    <a:cubicBezTo>
                      <a:pt x="1575" y="8697"/>
                      <a:pt x="1758" y="8514"/>
                      <a:pt x="1758" y="8309"/>
                    </a:cubicBezTo>
                    <a:lnTo>
                      <a:pt x="1758" y="389"/>
                    </a:lnTo>
                    <a:cubicBezTo>
                      <a:pt x="1758" y="160"/>
                      <a:pt x="1575" y="1"/>
                      <a:pt x="13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98" name="Google Shape;3098;p21"/>
              <p:cNvSpPr/>
              <p:nvPr/>
            </p:nvSpPr>
            <p:spPr>
              <a:xfrm>
                <a:off x="8647229" y="2766913"/>
                <a:ext cx="47400" cy="46800"/>
              </a:xfrm>
              <a:custGeom>
                <a:avLst/>
                <a:gdLst/>
                <a:ahLst/>
                <a:cxnLst/>
                <a:rect l="l" t="t" r="r" b="b"/>
                <a:pathLst>
                  <a:path w="1896" h="1872" extrusionOk="0">
                    <a:moveTo>
                      <a:pt x="959" y="0"/>
                    </a:moveTo>
                    <a:cubicBezTo>
                      <a:pt x="457" y="0"/>
                      <a:pt x="1" y="434"/>
                      <a:pt x="24" y="936"/>
                    </a:cubicBezTo>
                    <a:cubicBezTo>
                      <a:pt x="46" y="1438"/>
                      <a:pt x="434" y="1872"/>
                      <a:pt x="959" y="1872"/>
                    </a:cubicBezTo>
                    <a:cubicBezTo>
                      <a:pt x="1439" y="1872"/>
                      <a:pt x="1895" y="1438"/>
                      <a:pt x="1872" y="936"/>
                    </a:cubicBezTo>
                    <a:cubicBezTo>
                      <a:pt x="1850" y="434"/>
                      <a:pt x="1462" y="0"/>
                      <a:pt x="9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99" name="Google Shape;3099;p21"/>
              <p:cNvSpPr/>
              <p:nvPr/>
            </p:nvSpPr>
            <p:spPr>
              <a:xfrm>
                <a:off x="7738229" y="2663538"/>
                <a:ext cx="70200" cy="312950"/>
              </a:xfrm>
              <a:custGeom>
                <a:avLst/>
                <a:gdLst/>
                <a:ahLst/>
                <a:cxnLst/>
                <a:rect l="l" t="t" r="r" b="b"/>
                <a:pathLst>
                  <a:path w="2808" h="12518" extrusionOk="0">
                    <a:moveTo>
                      <a:pt x="1545" y="1"/>
                    </a:moveTo>
                    <a:cubicBezTo>
                      <a:pt x="914" y="1"/>
                      <a:pt x="274" y="395"/>
                      <a:pt x="274" y="1191"/>
                    </a:cubicBezTo>
                    <a:cubicBezTo>
                      <a:pt x="251" y="3245"/>
                      <a:pt x="251" y="5276"/>
                      <a:pt x="228" y="7331"/>
                    </a:cubicBezTo>
                    <a:cubicBezTo>
                      <a:pt x="228" y="8997"/>
                      <a:pt x="0" y="10709"/>
                      <a:pt x="730" y="12261"/>
                    </a:cubicBezTo>
                    <a:cubicBezTo>
                      <a:pt x="808" y="12437"/>
                      <a:pt x="976" y="12518"/>
                      <a:pt x="1149" y="12518"/>
                    </a:cubicBezTo>
                    <a:cubicBezTo>
                      <a:pt x="1335" y="12518"/>
                      <a:pt x="1526" y="12426"/>
                      <a:pt x="1621" y="12261"/>
                    </a:cubicBezTo>
                    <a:cubicBezTo>
                      <a:pt x="2442" y="10777"/>
                      <a:pt x="2305" y="8997"/>
                      <a:pt x="2420" y="7331"/>
                    </a:cubicBezTo>
                    <a:cubicBezTo>
                      <a:pt x="2534" y="5276"/>
                      <a:pt x="2648" y="3245"/>
                      <a:pt x="2762" y="1191"/>
                    </a:cubicBezTo>
                    <a:cubicBezTo>
                      <a:pt x="2808" y="400"/>
                      <a:pt x="2181" y="1"/>
                      <a:pt x="1545" y="1"/>
                    </a:cubicBez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00" name="Google Shape;3100;p21"/>
              <p:cNvSpPr/>
              <p:nvPr/>
            </p:nvSpPr>
            <p:spPr>
              <a:xfrm>
                <a:off x="6768133" y="1656442"/>
                <a:ext cx="80475" cy="162075"/>
              </a:xfrm>
              <a:custGeom>
                <a:avLst/>
                <a:gdLst/>
                <a:ahLst/>
                <a:cxnLst/>
                <a:rect l="l" t="t" r="r" b="b"/>
                <a:pathLst>
                  <a:path w="3219" h="6483" extrusionOk="0">
                    <a:moveTo>
                      <a:pt x="3219" y="1"/>
                    </a:moveTo>
                    <a:lnTo>
                      <a:pt x="3219" y="1"/>
                    </a:lnTo>
                    <a:cubicBezTo>
                      <a:pt x="2740" y="1073"/>
                      <a:pt x="2351" y="2260"/>
                      <a:pt x="1507" y="3128"/>
                    </a:cubicBezTo>
                    <a:cubicBezTo>
                      <a:pt x="1187" y="3432"/>
                      <a:pt x="827" y="3604"/>
                      <a:pt x="487" y="3604"/>
                    </a:cubicBezTo>
                    <a:cubicBezTo>
                      <a:pt x="317" y="3604"/>
                      <a:pt x="153" y="3561"/>
                      <a:pt x="0" y="3470"/>
                    </a:cubicBezTo>
                    <a:lnTo>
                      <a:pt x="0" y="3470"/>
                    </a:lnTo>
                    <a:lnTo>
                      <a:pt x="46" y="6141"/>
                    </a:lnTo>
                    <a:cubicBezTo>
                      <a:pt x="46" y="6323"/>
                      <a:pt x="206" y="6483"/>
                      <a:pt x="389" y="6483"/>
                    </a:cubicBezTo>
                    <a:lnTo>
                      <a:pt x="2785" y="6483"/>
                    </a:lnTo>
                    <a:cubicBezTo>
                      <a:pt x="2968" y="6483"/>
                      <a:pt x="3128" y="6323"/>
                      <a:pt x="3128" y="6141"/>
                    </a:cubicBezTo>
                    <a:lnTo>
                      <a:pt x="3219" y="1"/>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01" name="Google Shape;3101;p21"/>
              <p:cNvSpPr/>
              <p:nvPr/>
            </p:nvSpPr>
            <p:spPr>
              <a:xfrm>
                <a:off x="7804404" y="1656442"/>
                <a:ext cx="80500" cy="162075"/>
              </a:xfrm>
              <a:custGeom>
                <a:avLst/>
                <a:gdLst/>
                <a:ahLst/>
                <a:cxnLst/>
                <a:rect l="l" t="t" r="r" b="b"/>
                <a:pathLst>
                  <a:path w="3220" h="6483" extrusionOk="0">
                    <a:moveTo>
                      <a:pt x="3219" y="1"/>
                    </a:moveTo>
                    <a:lnTo>
                      <a:pt x="3219" y="1"/>
                    </a:lnTo>
                    <a:cubicBezTo>
                      <a:pt x="2717" y="1073"/>
                      <a:pt x="2329" y="2260"/>
                      <a:pt x="1507" y="3128"/>
                    </a:cubicBezTo>
                    <a:cubicBezTo>
                      <a:pt x="1188" y="3432"/>
                      <a:pt x="828" y="3604"/>
                      <a:pt x="488" y="3604"/>
                    </a:cubicBezTo>
                    <a:cubicBezTo>
                      <a:pt x="318" y="3604"/>
                      <a:pt x="153" y="3561"/>
                      <a:pt x="1" y="3470"/>
                    </a:cubicBezTo>
                    <a:lnTo>
                      <a:pt x="1" y="3470"/>
                    </a:lnTo>
                    <a:lnTo>
                      <a:pt x="46" y="6141"/>
                    </a:lnTo>
                    <a:cubicBezTo>
                      <a:pt x="46" y="6323"/>
                      <a:pt x="183" y="6483"/>
                      <a:pt x="389" y="6483"/>
                    </a:cubicBezTo>
                    <a:lnTo>
                      <a:pt x="2785" y="6483"/>
                    </a:lnTo>
                    <a:cubicBezTo>
                      <a:pt x="2968" y="6483"/>
                      <a:pt x="3105" y="6323"/>
                      <a:pt x="3105" y="6141"/>
                    </a:cubicBezTo>
                    <a:lnTo>
                      <a:pt x="3219" y="1"/>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02" name="Google Shape;3102;p21"/>
              <p:cNvSpPr/>
              <p:nvPr/>
            </p:nvSpPr>
            <p:spPr>
              <a:xfrm>
                <a:off x="6764708" y="1606042"/>
                <a:ext cx="59750" cy="106750"/>
              </a:xfrm>
              <a:custGeom>
                <a:avLst/>
                <a:gdLst/>
                <a:ahLst/>
                <a:cxnLst/>
                <a:rect l="l" t="t" r="r" b="b"/>
                <a:pathLst>
                  <a:path w="2390" h="4270" extrusionOk="0">
                    <a:moveTo>
                      <a:pt x="1178" y="1"/>
                    </a:moveTo>
                    <a:cubicBezTo>
                      <a:pt x="707" y="1"/>
                      <a:pt x="248" y="252"/>
                      <a:pt x="137" y="807"/>
                    </a:cubicBezTo>
                    <a:cubicBezTo>
                      <a:pt x="1" y="1446"/>
                      <a:pt x="115" y="2085"/>
                      <a:pt x="183" y="2724"/>
                    </a:cubicBezTo>
                    <a:cubicBezTo>
                      <a:pt x="229" y="3272"/>
                      <a:pt x="206" y="3774"/>
                      <a:pt x="640" y="4162"/>
                    </a:cubicBezTo>
                    <a:cubicBezTo>
                      <a:pt x="711" y="4233"/>
                      <a:pt x="800" y="4269"/>
                      <a:pt x="890" y="4269"/>
                    </a:cubicBezTo>
                    <a:cubicBezTo>
                      <a:pt x="945" y="4269"/>
                      <a:pt x="999" y="4256"/>
                      <a:pt x="1050" y="4231"/>
                    </a:cubicBezTo>
                    <a:cubicBezTo>
                      <a:pt x="1553" y="3934"/>
                      <a:pt x="1644" y="3477"/>
                      <a:pt x="1827" y="2952"/>
                    </a:cubicBezTo>
                    <a:cubicBezTo>
                      <a:pt x="2055" y="2359"/>
                      <a:pt x="2329" y="1743"/>
                      <a:pt x="2352" y="1104"/>
                    </a:cubicBezTo>
                    <a:cubicBezTo>
                      <a:pt x="2390" y="403"/>
                      <a:pt x="1773" y="1"/>
                      <a:pt x="11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03" name="Google Shape;3103;p21"/>
              <p:cNvSpPr/>
              <p:nvPr/>
            </p:nvSpPr>
            <p:spPr>
              <a:xfrm>
                <a:off x="7800979" y="1606042"/>
                <a:ext cx="59450" cy="106750"/>
              </a:xfrm>
              <a:custGeom>
                <a:avLst/>
                <a:gdLst/>
                <a:ahLst/>
                <a:cxnLst/>
                <a:rect l="l" t="t" r="r" b="b"/>
                <a:pathLst>
                  <a:path w="2378" h="4270" extrusionOk="0">
                    <a:moveTo>
                      <a:pt x="1171" y="1"/>
                    </a:moveTo>
                    <a:cubicBezTo>
                      <a:pt x="703" y="1"/>
                      <a:pt x="249" y="252"/>
                      <a:pt x="138" y="807"/>
                    </a:cubicBezTo>
                    <a:cubicBezTo>
                      <a:pt x="1" y="1446"/>
                      <a:pt x="115" y="2085"/>
                      <a:pt x="183" y="2724"/>
                    </a:cubicBezTo>
                    <a:cubicBezTo>
                      <a:pt x="229" y="3272"/>
                      <a:pt x="206" y="3774"/>
                      <a:pt x="617" y="4162"/>
                    </a:cubicBezTo>
                    <a:cubicBezTo>
                      <a:pt x="688" y="4233"/>
                      <a:pt x="787" y="4269"/>
                      <a:pt x="883" y="4269"/>
                    </a:cubicBezTo>
                    <a:cubicBezTo>
                      <a:pt x="942" y="4269"/>
                      <a:pt x="999" y="4256"/>
                      <a:pt x="1051" y="4231"/>
                    </a:cubicBezTo>
                    <a:cubicBezTo>
                      <a:pt x="1553" y="3934"/>
                      <a:pt x="1644" y="3477"/>
                      <a:pt x="1827" y="2952"/>
                    </a:cubicBezTo>
                    <a:cubicBezTo>
                      <a:pt x="2032" y="2359"/>
                      <a:pt x="2329" y="1743"/>
                      <a:pt x="2352" y="1104"/>
                    </a:cubicBezTo>
                    <a:cubicBezTo>
                      <a:pt x="2377" y="403"/>
                      <a:pt x="1763" y="1"/>
                      <a:pt x="11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04" name="Google Shape;3104;p21"/>
              <p:cNvSpPr/>
              <p:nvPr/>
            </p:nvSpPr>
            <p:spPr>
              <a:xfrm>
                <a:off x="7604679" y="629867"/>
                <a:ext cx="43400" cy="166100"/>
              </a:xfrm>
              <a:custGeom>
                <a:avLst/>
                <a:gdLst/>
                <a:ahLst/>
                <a:cxnLst/>
                <a:rect l="l" t="t" r="r" b="b"/>
                <a:pathLst>
                  <a:path w="1736" h="6644" extrusionOk="0">
                    <a:moveTo>
                      <a:pt x="1736" y="1"/>
                    </a:moveTo>
                    <a:cubicBezTo>
                      <a:pt x="1325" y="526"/>
                      <a:pt x="914" y="1028"/>
                      <a:pt x="480" y="1553"/>
                    </a:cubicBezTo>
                    <a:cubicBezTo>
                      <a:pt x="320" y="1736"/>
                      <a:pt x="161" y="1918"/>
                      <a:pt x="1" y="2101"/>
                    </a:cubicBezTo>
                    <a:lnTo>
                      <a:pt x="1" y="6255"/>
                    </a:lnTo>
                    <a:cubicBezTo>
                      <a:pt x="1" y="6460"/>
                      <a:pt x="184" y="6643"/>
                      <a:pt x="389" y="6643"/>
                    </a:cubicBezTo>
                    <a:lnTo>
                      <a:pt x="1348" y="6643"/>
                    </a:lnTo>
                    <a:cubicBezTo>
                      <a:pt x="1553" y="6643"/>
                      <a:pt x="1736" y="6460"/>
                      <a:pt x="1736" y="6255"/>
                    </a:cubicBezTo>
                    <a:lnTo>
                      <a:pt x="1736" y="1"/>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05" name="Google Shape;3105;p21"/>
              <p:cNvSpPr/>
              <p:nvPr/>
            </p:nvSpPr>
            <p:spPr>
              <a:xfrm>
                <a:off x="7604679" y="2240192"/>
                <a:ext cx="43400" cy="165525"/>
              </a:xfrm>
              <a:custGeom>
                <a:avLst/>
                <a:gdLst/>
                <a:ahLst/>
                <a:cxnLst/>
                <a:rect l="l" t="t" r="r" b="b"/>
                <a:pathLst>
                  <a:path w="1736" h="6621" extrusionOk="0">
                    <a:moveTo>
                      <a:pt x="1736" y="1"/>
                    </a:moveTo>
                    <a:cubicBezTo>
                      <a:pt x="1211" y="731"/>
                      <a:pt x="640" y="1439"/>
                      <a:pt x="1" y="2078"/>
                    </a:cubicBezTo>
                    <a:lnTo>
                      <a:pt x="1" y="6209"/>
                    </a:lnTo>
                    <a:cubicBezTo>
                      <a:pt x="1" y="6438"/>
                      <a:pt x="184" y="6620"/>
                      <a:pt x="389" y="6620"/>
                    </a:cubicBezTo>
                    <a:lnTo>
                      <a:pt x="1348" y="6620"/>
                    </a:lnTo>
                    <a:cubicBezTo>
                      <a:pt x="1553" y="6620"/>
                      <a:pt x="1736" y="6438"/>
                      <a:pt x="1736" y="6209"/>
                    </a:cubicBezTo>
                    <a:lnTo>
                      <a:pt x="1736" y="1"/>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06" name="Google Shape;3106;p21"/>
              <p:cNvSpPr/>
              <p:nvPr/>
            </p:nvSpPr>
            <p:spPr>
              <a:xfrm>
                <a:off x="8648954" y="629867"/>
                <a:ext cx="43375" cy="166100"/>
              </a:xfrm>
              <a:custGeom>
                <a:avLst/>
                <a:gdLst/>
                <a:ahLst/>
                <a:cxnLst/>
                <a:rect l="l" t="t" r="r" b="b"/>
                <a:pathLst>
                  <a:path w="1735" h="6644" extrusionOk="0">
                    <a:moveTo>
                      <a:pt x="1735" y="1"/>
                    </a:moveTo>
                    <a:cubicBezTo>
                      <a:pt x="1301" y="526"/>
                      <a:pt x="890" y="1028"/>
                      <a:pt x="480" y="1553"/>
                    </a:cubicBezTo>
                    <a:cubicBezTo>
                      <a:pt x="320" y="1736"/>
                      <a:pt x="160" y="1918"/>
                      <a:pt x="0" y="2101"/>
                    </a:cubicBezTo>
                    <a:lnTo>
                      <a:pt x="0" y="6255"/>
                    </a:lnTo>
                    <a:cubicBezTo>
                      <a:pt x="0" y="6460"/>
                      <a:pt x="160" y="6643"/>
                      <a:pt x="388" y="6643"/>
                    </a:cubicBezTo>
                    <a:lnTo>
                      <a:pt x="1347" y="6643"/>
                    </a:lnTo>
                    <a:cubicBezTo>
                      <a:pt x="1552" y="6643"/>
                      <a:pt x="1735" y="6460"/>
                      <a:pt x="1735" y="6255"/>
                    </a:cubicBezTo>
                    <a:lnTo>
                      <a:pt x="1735" y="1"/>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07" name="Google Shape;3107;p21"/>
              <p:cNvSpPr/>
              <p:nvPr/>
            </p:nvSpPr>
            <p:spPr>
              <a:xfrm>
                <a:off x="8648379" y="2240192"/>
                <a:ext cx="43950" cy="165525"/>
              </a:xfrm>
              <a:custGeom>
                <a:avLst/>
                <a:gdLst/>
                <a:ahLst/>
                <a:cxnLst/>
                <a:rect l="l" t="t" r="r" b="b"/>
                <a:pathLst>
                  <a:path w="1758" h="6621" extrusionOk="0">
                    <a:moveTo>
                      <a:pt x="1758" y="1"/>
                    </a:moveTo>
                    <a:cubicBezTo>
                      <a:pt x="1210" y="731"/>
                      <a:pt x="640" y="1439"/>
                      <a:pt x="0" y="2078"/>
                    </a:cubicBezTo>
                    <a:lnTo>
                      <a:pt x="0" y="6209"/>
                    </a:lnTo>
                    <a:cubicBezTo>
                      <a:pt x="0" y="6438"/>
                      <a:pt x="183" y="6620"/>
                      <a:pt x="411" y="6620"/>
                    </a:cubicBezTo>
                    <a:lnTo>
                      <a:pt x="1347" y="6620"/>
                    </a:lnTo>
                    <a:cubicBezTo>
                      <a:pt x="1575" y="6620"/>
                      <a:pt x="1758" y="6438"/>
                      <a:pt x="1758" y="6209"/>
                    </a:cubicBezTo>
                    <a:lnTo>
                      <a:pt x="1758" y="1"/>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08" name="Google Shape;3108;p21"/>
              <p:cNvSpPr/>
              <p:nvPr/>
            </p:nvSpPr>
            <p:spPr>
              <a:xfrm>
                <a:off x="8648954" y="2797138"/>
                <a:ext cx="43375" cy="166075"/>
              </a:xfrm>
              <a:custGeom>
                <a:avLst/>
                <a:gdLst/>
                <a:ahLst/>
                <a:cxnLst/>
                <a:rect l="l" t="t" r="r" b="b"/>
                <a:pathLst>
                  <a:path w="1735" h="6643" extrusionOk="0">
                    <a:moveTo>
                      <a:pt x="1735" y="1"/>
                    </a:moveTo>
                    <a:cubicBezTo>
                      <a:pt x="1301" y="526"/>
                      <a:pt x="890" y="1028"/>
                      <a:pt x="480" y="1530"/>
                    </a:cubicBezTo>
                    <a:cubicBezTo>
                      <a:pt x="320" y="1736"/>
                      <a:pt x="160" y="1918"/>
                      <a:pt x="0" y="2101"/>
                    </a:cubicBezTo>
                    <a:lnTo>
                      <a:pt x="0" y="6255"/>
                    </a:lnTo>
                    <a:cubicBezTo>
                      <a:pt x="0" y="6460"/>
                      <a:pt x="160" y="6643"/>
                      <a:pt x="388" y="6643"/>
                    </a:cubicBezTo>
                    <a:lnTo>
                      <a:pt x="1347" y="6643"/>
                    </a:lnTo>
                    <a:cubicBezTo>
                      <a:pt x="1552" y="6643"/>
                      <a:pt x="1735" y="6460"/>
                      <a:pt x="1735" y="6255"/>
                    </a:cubicBezTo>
                    <a:lnTo>
                      <a:pt x="1735" y="1"/>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09" name="Google Shape;3109;p21"/>
              <p:cNvSpPr/>
              <p:nvPr/>
            </p:nvSpPr>
            <p:spPr>
              <a:xfrm>
                <a:off x="8648379" y="4407463"/>
                <a:ext cx="43950" cy="165525"/>
              </a:xfrm>
              <a:custGeom>
                <a:avLst/>
                <a:gdLst/>
                <a:ahLst/>
                <a:cxnLst/>
                <a:rect l="l" t="t" r="r" b="b"/>
                <a:pathLst>
                  <a:path w="1758" h="6621" extrusionOk="0">
                    <a:moveTo>
                      <a:pt x="1758" y="1"/>
                    </a:moveTo>
                    <a:cubicBezTo>
                      <a:pt x="1210" y="731"/>
                      <a:pt x="640" y="1416"/>
                      <a:pt x="0" y="2078"/>
                    </a:cubicBezTo>
                    <a:lnTo>
                      <a:pt x="0" y="6209"/>
                    </a:lnTo>
                    <a:cubicBezTo>
                      <a:pt x="0" y="6437"/>
                      <a:pt x="183" y="6620"/>
                      <a:pt x="411" y="6620"/>
                    </a:cubicBezTo>
                    <a:lnTo>
                      <a:pt x="1347" y="6620"/>
                    </a:lnTo>
                    <a:cubicBezTo>
                      <a:pt x="1575" y="6620"/>
                      <a:pt x="1758" y="6437"/>
                      <a:pt x="1758" y="6209"/>
                    </a:cubicBezTo>
                    <a:lnTo>
                      <a:pt x="1758" y="1"/>
                    </a:lnTo>
                    <a:close/>
                  </a:path>
                </a:pathLst>
              </a:custGeom>
              <a:solidFill>
                <a:srgbClr val="6063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10" name="Google Shape;3110;p21"/>
              <p:cNvSpPr/>
              <p:nvPr/>
            </p:nvSpPr>
            <p:spPr>
              <a:xfrm>
                <a:off x="7930817" y="3115563"/>
                <a:ext cx="522150" cy="86750"/>
              </a:xfrm>
              <a:custGeom>
                <a:avLst/>
                <a:gdLst/>
                <a:ahLst/>
                <a:cxnLst/>
                <a:rect l="l" t="t" r="r" b="b"/>
                <a:pathLst>
                  <a:path w="20886" h="3470" fill="none" extrusionOk="0">
                    <a:moveTo>
                      <a:pt x="17462" y="0"/>
                    </a:moveTo>
                    <a:cubicBezTo>
                      <a:pt x="19356" y="0"/>
                      <a:pt x="20886" y="1530"/>
                      <a:pt x="20886" y="3401"/>
                    </a:cubicBezTo>
                    <a:lnTo>
                      <a:pt x="20886" y="3470"/>
                    </a:lnTo>
                    <a:lnTo>
                      <a:pt x="0" y="3470"/>
                    </a:lnTo>
                    <a:lnTo>
                      <a:pt x="0" y="3401"/>
                    </a:lnTo>
                    <a:cubicBezTo>
                      <a:pt x="0" y="1530"/>
                      <a:pt x="1530" y="0"/>
                      <a:pt x="3424"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11" name="Google Shape;3111;p21"/>
              <p:cNvSpPr/>
              <p:nvPr/>
            </p:nvSpPr>
            <p:spPr>
              <a:xfrm>
                <a:off x="7930817" y="3223988"/>
                <a:ext cx="522150" cy="87325"/>
              </a:xfrm>
              <a:custGeom>
                <a:avLst/>
                <a:gdLst/>
                <a:ahLst/>
                <a:cxnLst/>
                <a:rect l="l" t="t" r="r" b="b"/>
                <a:pathLst>
                  <a:path w="20886" h="3493" fill="none" extrusionOk="0">
                    <a:moveTo>
                      <a:pt x="17462" y="0"/>
                    </a:moveTo>
                    <a:cubicBezTo>
                      <a:pt x="19356" y="0"/>
                      <a:pt x="20886" y="1529"/>
                      <a:pt x="20886" y="3424"/>
                    </a:cubicBezTo>
                    <a:lnTo>
                      <a:pt x="20886" y="3492"/>
                    </a:lnTo>
                    <a:lnTo>
                      <a:pt x="0" y="3492"/>
                    </a:lnTo>
                    <a:lnTo>
                      <a:pt x="0" y="3424"/>
                    </a:lnTo>
                    <a:cubicBezTo>
                      <a:pt x="0" y="1529"/>
                      <a:pt x="1530" y="0"/>
                      <a:pt x="3424"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12" name="Google Shape;3112;p21"/>
              <p:cNvSpPr/>
              <p:nvPr/>
            </p:nvSpPr>
            <p:spPr>
              <a:xfrm>
                <a:off x="7941354" y="4268238"/>
                <a:ext cx="522150" cy="86750"/>
              </a:xfrm>
              <a:custGeom>
                <a:avLst/>
                <a:gdLst/>
                <a:ahLst/>
                <a:cxnLst/>
                <a:rect l="l" t="t" r="r" b="b"/>
                <a:pathLst>
                  <a:path w="20886" h="3470" fill="none" extrusionOk="0">
                    <a:moveTo>
                      <a:pt x="17462" y="0"/>
                    </a:moveTo>
                    <a:cubicBezTo>
                      <a:pt x="19356" y="0"/>
                      <a:pt x="20886" y="1530"/>
                      <a:pt x="20886" y="3424"/>
                    </a:cubicBezTo>
                    <a:lnTo>
                      <a:pt x="20886" y="3470"/>
                    </a:lnTo>
                    <a:lnTo>
                      <a:pt x="0" y="3470"/>
                    </a:lnTo>
                    <a:lnTo>
                      <a:pt x="0" y="3424"/>
                    </a:lnTo>
                    <a:cubicBezTo>
                      <a:pt x="0" y="1530"/>
                      <a:pt x="1530" y="0"/>
                      <a:pt x="3424" y="0"/>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13" name="Google Shape;3113;p21"/>
              <p:cNvSpPr/>
              <p:nvPr/>
            </p:nvSpPr>
            <p:spPr>
              <a:xfrm>
                <a:off x="7941354" y="4377213"/>
                <a:ext cx="522150" cy="86775"/>
              </a:xfrm>
              <a:custGeom>
                <a:avLst/>
                <a:gdLst/>
                <a:ahLst/>
                <a:cxnLst/>
                <a:rect l="l" t="t" r="r" b="b"/>
                <a:pathLst>
                  <a:path w="20886" h="3471" fill="none" extrusionOk="0">
                    <a:moveTo>
                      <a:pt x="17462" y="1"/>
                    </a:moveTo>
                    <a:cubicBezTo>
                      <a:pt x="19356" y="1"/>
                      <a:pt x="20886" y="1530"/>
                      <a:pt x="20886" y="3402"/>
                    </a:cubicBezTo>
                    <a:lnTo>
                      <a:pt x="20886" y="3470"/>
                    </a:lnTo>
                    <a:lnTo>
                      <a:pt x="0" y="3470"/>
                    </a:lnTo>
                    <a:lnTo>
                      <a:pt x="0" y="3402"/>
                    </a:lnTo>
                    <a:cubicBezTo>
                      <a:pt x="0" y="1530"/>
                      <a:pt x="1530" y="1"/>
                      <a:pt x="3424" y="1"/>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14" name="Google Shape;3114;p21"/>
              <p:cNvSpPr/>
              <p:nvPr/>
            </p:nvSpPr>
            <p:spPr>
              <a:xfrm>
                <a:off x="7941354" y="4485638"/>
                <a:ext cx="522150" cy="87350"/>
              </a:xfrm>
              <a:custGeom>
                <a:avLst/>
                <a:gdLst/>
                <a:ahLst/>
                <a:cxnLst/>
                <a:rect l="l" t="t" r="r" b="b"/>
                <a:pathLst>
                  <a:path w="20886" h="3494" fill="none" extrusionOk="0">
                    <a:moveTo>
                      <a:pt x="17462" y="1"/>
                    </a:moveTo>
                    <a:cubicBezTo>
                      <a:pt x="19356" y="1"/>
                      <a:pt x="20886" y="1530"/>
                      <a:pt x="20886" y="3425"/>
                    </a:cubicBezTo>
                    <a:lnTo>
                      <a:pt x="20886" y="3493"/>
                    </a:lnTo>
                    <a:lnTo>
                      <a:pt x="0" y="3493"/>
                    </a:lnTo>
                    <a:lnTo>
                      <a:pt x="0" y="3425"/>
                    </a:lnTo>
                    <a:cubicBezTo>
                      <a:pt x="0" y="1530"/>
                      <a:pt x="1530" y="1"/>
                      <a:pt x="3424" y="1"/>
                    </a:cubicBezTo>
                  </a:path>
                </a:pathLst>
              </a:custGeom>
              <a:noFill/>
              <a:ln w="11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115" name="Google Shape;3115;p21"/>
              <p:cNvGrpSpPr/>
              <p:nvPr/>
            </p:nvGrpSpPr>
            <p:grpSpPr>
              <a:xfrm>
                <a:off x="7811254" y="3659363"/>
                <a:ext cx="86750" cy="325875"/>
                <a:chOff x="5752400" y="3659363"/>
                <a:chExt cx="86750" cy="325875"/>
              </a:xfrm>
            </p:grpSpPr>
            <p:sp>
              <p:nvSpPr>
                <p:cNvPr id="3116" name="Google Shape;3116;p21"/>
                <p:cNvSpPr/>
                <p:nvPr/>
              </p:nvSpPr>
              <p:spPr>
                <a:xfrm>
                  <a:off x="5752400" y="3659363"/>
                  <a:ext cx="86750" cy="325875"/>
                </a:xfrm>
                <a:custGeom>
                  <a:avLst/>
                  <a:gdLst/>
                  <a:ahLst/>
                  <a:cxnLst/>
                  <a:rect l="l" t="t" r="r" b="b"/>
                  <a:pathLst>
                    <a:path w="3470" h="13035" extrusionOk="0">
                      <a:moveTo>
                        <a:pt x="320" y="1"/>
                      </a:moveTo>
                      <a:cubicBezTo>
                        <a:pt x="137" y="1"/>
                        <a:pt x="0" y="138"/>
                        <a:pt x="0" y="343"/>
                      </a:cubicBezTo>
                      <a:lnTo>
                        <a:pt x="183" y="12714"/>
                      </a:lnTo>
                      <a:cubicBezTo>
                        <a:pt x="183" y="12897"/>
                        <a:pt x="343" y="13034"/>
                        <a:pt x="525" y="13034"/>
                      </a:cubicBezTo>
                      <a:lnTo>
                        <a:pt x="2922" y="13034"/>
                      </a:lnTo>
                      <a:cubicBezTo>
                        <a:pt x="3104" y="13034"/>
                        <a:pt x="3264" y="12897"/>
                        <a:pt x="3264" y="12714"/>
                      </a:cubicBezTo>
                      <a:lnTo>
                        <a:pt x="3470" y="343"/>
                      </a:lnTo>
                      <a:cubicBezTo>
                        <a:pt x="3470" y="138"/>
                        <a:pt x="3310" y="1"/>
                        <a:pt x="3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17" name="Google Shape;3117;p21"/>
                <p:cNvSpPr/>
                <p:nvPr/>
              </p:nvSpPr>
              <p:spPr>
                <a:xfrm>
                  <a:off x="5768375" y="3675338"/>
                  <a:ext cx="54225" cy="54250"/>
                </a:xfrm>
                <a:custGeom>
                  <a:avLst/>
                  <a:gdLst/>
                  <a:ahLst/>
                  <a:cxnLst/>
                  <a:rect l="l" t="t" r="r" b="b"/>
                  <a:pathLst>
                    <a:path w="2169" h="2170" extrusionOk="0">
                      <a:moveTo>
                        <a:pt x="1096" y="1"/>
                      </a:moveTo>
                      <a:cubicBezTo>
                        <a:pt x="480" y="1"/>
                        <a:pt x="0" y="480"/>
                        <a:pt x="0" y="1097"/>
                      </a:cubicBezTo>
                      <a:cubicBezTo>
                        <a:pt x="0" y="1690"/>
                        <a:pt x="480" y="2169"/>
                        <a:pt x="1096" y="2169"/>
                      </a:cubicBezTo>
                      <a:cubicBezTo>
                        <a:pt x="1689" y="2169"/>
                        <a:pt x="2169" y="1690"/>
                        <a:pt x="2169" y="1097"/>
                      </a:cubicBezTo>
                      <a:cubicBezTo>
                        <a:pt x="2169" y="480"/>
                        <a:pt x="1689" y="1"/>
                        <a:pt x="10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18" name="Google Shape;3118;p21"/>
                <p:cNvSpPr/>
                <p:nvPr/>
              </p:nvSpPr>
              <p:spPr>
                <a:xfrm>
                  <a:off x="5791200" y="3682763"/>
                  <a:ext cx="8575" cy="39400"/>
                </a:xfrm>
                <a:custGeom>
                  <a:avLst/>
                  <a:gdLst/>
                  <a:ahLst/>
                  <a:cxnLst/>
                  <a:rect l="l" t="t" r="r" b="b"/>
                  <a:pathLst>
                    <a:path w="343" h="1576" extrusionOk="0">
                      <a:moveTo>
                        <a:pt x="137" y="1"/>
                      </a:moveTo>
                      <a:cubicBezTo>
                        <a:pt x="69" y="1"/>
                        <a:pt x="0" y="69"/>
                        <a:pt x="0" y="160"/>
                      </a:cubicBezTo>
                      <a:lnTo>
                        <a:pt x="0" y="1439"/>
                      </a:lnTo>
                      <a:cubicBezTo>
                        <a:pt x="0" y="1507"/>
                        <a:pt x="69" y="1576"/>
                        <a:pt x="137" y="1576"/>
                      </a:cubicBezTo>
                      <a:lnTo>
                        <a:pt x="206" y="1576"/>
                      </a:lnTo>
                      <a:cubicBezTo>
                        <a:pt x="274" y="1576"/>
                        <a:pt x="343" y="1507"/>
                        <a:pt x="343" y="1439"/>
                      </a:cubicBezTo>
                      <a:lnTo>
                        <a:pt x="343" y="160"/>
                      </a:lnTo>
                      <a:cubicBezTo>
                        <a:pt x="343" y="69"/>
                        <a:pt x="274" y="1"/>
                        <a:pt x="2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19" name="Google Shape;3119;p21"/>
                <p:cNvSpPr/>
                <p:nvPr/>
              </p:nvSpPr>
              <p:spPr>
                <a:xfrm>
                  <a:off x="5755825" y="3823713"/>
                  <a:ext cx="80475" cy="161525"/>
                </a:xfrm>
                <a:custGeom>
                  <a:avLst/>
                  <a:gdLst/>
                  <a:ahLst/>
                  <a:cxnLst/>
                  <a:rect l="l" t="t" r="r" b="b"/>
                  <a:pathLst>
                    <a:path w="3219" h="6461" extrusionOk="0">
                      <a:moveTo>
                        <a:pt x="3219" y="0"/>
                      </a:moveTo>
                      <a:lnTo>
                        <a:pt x="3219" y="0"/>
                      </a:lnTo>
                      <a:cubicBezTo>
                        <a:pt x="2739" y="1073"/>
                        <a:pt x="2351" y="2260"/>
                        <a:pt x="1507" y="3105"/>
                      </a:cubicBezTo>
                      <a:cubicBezTo>
                        <a:pt x="1201" y="3426"/>
                        <a:pt x="834" y="3604"/>
                        <a:pt x="487" y="3604"/>
                      </a:cubicBezTo>
                      <a:cubicBezTo>
                        <a:pt x="316" y="3604"/>
                        <a:pt x="151" y="3560"/>
                        <a:pt x="0" y="3470"/>
                      </a:cubicBezTo>
                      <a:lnTo>
                        <a:pt x="0" y="3470"/>
                      </a:lnTo>
                      <a:lnTo>
                        <a:pt x="46" y="6140"/>
                      </a:lnTo>
                      <a:cubicBezTo>
                        <a:pt x="46" y="6323"/>
                        <a:pt x="206" y="6460"/>
                        <a:pt x="388" y="6460"/>
                      </a:cubicBezTo>
                      <a:lnTo>
                        <a:pt x="2785" y="6460"/>
                      </a:lnTo>
                      <a:cubicBezTo>
                        <a:pt x="2967" y="6460"/>
                        <a:pt x="3127" y="6323"/>
                        <a:pt x="3127" y="6140"/>
                      </a:cubicBezTo>
                      <a:lnTo>
                        <a:pt x="3219" y="0"/>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20" name="Google Shape;3120;p21"/>
                <p:cNvSpPr/>
                <p:nvPr/>
              </p:nvSpPr>
              <p:spPr>
                <a:xfrm>
                  <a:off x="5752975" y="3773313"/>
                  <a:ext cx="59175" cy="106750"/>
                </a:xfrm>
                <a:custGeom>
                  <a:avLst/>
                  <a:gdLst/>
                  <a:ahLst/>
                  <a:cxnLst/>
                  <a:rect l="l" t="t" r="r" b="b"/>
                  <a:pathLst>
                    <a:path w="2367" h="4270" extrusionOk="0">
                      <a:moveTo>
                        <a:pt x="1164" y="1"/>
                      </a:moveTo>
                      <a:cubicBezTo>
                        <a:pt x="695" y="1"/>
                        <a:pt x="235" y="252"/>
                        <a:pt x="114" y="807"/>
                      </a:cubicBezTo>
                      <a:cubicBezTo>
                        <a:pt x="0" y="1446"/>
                        <a:pt x="114" y="2085"/>
                        <a:pt x="160" y="2724"/>
                      </a:cubicBezTo>
                      <a:cubicBezTo>
                        <a:pt x="228" y="3272"/>
                        <a:pt x="183" y="3774"/>
                        <a:pt x="616" y="4162"/>
                      </a:cubicBezTo>
                      <a:cubicBezTo>
                        <a:pt x="688" y="4233"/>
                        <a:pt x="777" y="4269"/>
                        <a:pt x="867" y="4269"/>
                      </a:cubicBezTo>
                      <a:cubicBezTo>
                        <a:pt x="921" y="4269"/>
                        <a:pt x="976" y="4256"/>
                        <a:pt x="1027" y="4231"/>
                      </a:cubicBezTo>
                      <a:cubicBezTo>
                        <a:pt x="1529" y="3934"/>
                        <a:pt x="1643" y="3477"/>
                        <a:pt x="1826" y="2952"/>
                      </a:cubicBezTo>
                      <a:cubicBezTo>
                        <a:pt x="2031" y="2336"/>
                        <a:pt x="2305" y="1743"/>
                        <a:pt x="2328" y="1103"/>
                      </a:cubicBezTo>
                      <a:cubicBezTo>
                        <a:pt x="2366" y="403"/>
                        <a:pt x="1757" y="1"/>
                        <a:pt x="11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121" name="Google Shape;3121;p21"/>
              <p:cNvSpPr/>
              <p:nvPr/>
            </p:nvSpPr>
            <p:spPr>
              <a:xfrm>
                <a:off x="8649504" y="4354963"/>
                <a:ext cx="43400" cy="218025"/>
              </a:xfrm>
              <a:custGeom>
                <a:avLst/>
                <a:gdLst/>
                <a:ahLst/>
                <a:cxnLst/>
                <a:rect l="l" t="t" r="r" b="b"/>
                <a:pathLst>
                  <a:path w="1736" h="8721" extrusionOk="0">
                    <a:moveTo>
                      <a:pt x="389" y="1"/>
                    </a:moveTo>
                    <a:cubicBezTo>
                      <a:pt x="183" y="1"/>
                      <a:pt x="1" y="183"/>
                      <a:pt x="1" y="412"/>
                    </a:cubicBezTo>
                    <a:lnTo>
                      <a:pt x="1" y="8309"/>
                    </a:lnTo>
                    <a:cubicBezTo>
                      <a:pt x="1" y="8537"/>
                      <a:pt x="183" y="8720"/>
                      <a:pt x="389" y="8720"/>
                    </a:cubicBezTo>
                    <a:lnTo>
                      <a:pt x="1347" y="8720"/>
                    </a:lnTo>
                    <a:cubicBezTo>
                      <a:pt x="1576" y="8720"/>
                      <a:pt x="1735" y="8537"/>
                      <a:pt x="1735" y="8309"/>
                    </a:cubicBezTo>
                    <a:lnTo>
                      <a:pt x="1735" y="412"/>
                    </a:lnTo>
                    <a:cubicBezTo>
                      <a:pt x="1735" y="183"/>
                      <a:pt x="1576" y="1"/>
                      <a:pt x="13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22" name="Google Shape;3122;p21"/>
              <p:cNvSpPr/>
              <p:nvPr/>
            </p:nvSpPr>
            <p:spPr>
              <a:xfrm>
                <a:off x="8650654" y="4376088"/>
                <a:ext cx="42825" cy="42250"/>
              </a:xfrm>
              <a:custGeom>
                <a:avLst/>
                <a:gdLst/>
                <a:ahLst/>
                <a:cxnLst/>
                <a:rect l="l" t="t" r="r" b="b"/>
                <a:pathLst>
                  <a:path w="1713" h="1690" extrusionOk="0">
                    <a:moveTo>
                      <a:pt x="845" y="0"/>
                    </a:moveTo>
                    <a:cubicBezTo>
                      <a:pt x="411" y="0"/>
                      <a:pt x="0" y="388"/>
                      <a:pt x="0" y="845"/>
                    </a:cubicBezTo>
                    <a:cubicBezTo>
                      <a:pt x="23" y="1301"/>
                      <a:pt x="388" y="1689"/>
                      <a:pt x="845" y="1689"/>
                    </a:cubicBezTo>
                    <a:cubicBezTo>
                      <a:pt x="1278" y="1689"/>
                      <a:pt x="1712" y="1301"/>
                      <a:pt x="1689" y="845"/>
                    </a:cubicBezTo>
                    <a:cubicBezTo>
                      <a:pt x="1667" y="388"/>
                      <a:pt x="1324" y="0"/>
                      <a:pt x="8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23" name="Google Shape;3123;p21"/>
              <p:cNvSpPr/>
              <p:nvPr/>
            </p:nvSpPr>
            <p:spPr>
              <a:xfrm>
                <a:off x="8649504" y="4407463"/>
                <a:ext cx="43400" cy="165525"/>
              </a:xfrm>
              <a:custGeom>
                <a:avLst/>
                <a:gdLst/>
                <a:ahLst/>
                <a:cxnLst/>
                <a:rect l="l" t="t" r="r" b="b"/>
                <a:pathLst>
                  <a:path w="1736" h="6621" extrusionOk="0">
                    <a:moveTo>
                      <a:pt x="1735" y="1"/>
                    </a:moveTo>
                    <a:cubicBezTo>
                      <a:pt x="1210" y="731"/>
                      <a:pt x="640" y="1416"/>
                      <a:pt x="1" y="2078"/>
                    </a:cubicBezTo>
                    <a:lnTo>
                      <a:pt x="1" y="6209"/>
                    </a:lnTo>
                    <a:cubicBezTo>
                      <a:pt x="1" y="6437"/>
                      <a:pt x="183" y="6620"/>
                      <a:pt x="389" y="6620"/>
                    </a:cubicBezTo>
                    <a:lnTo>
                      <a:pt x="1347" y="6620"/>
                    </a:lnTo>
                    <a:cubicBezTo>
                      <a:pt x="1576" y="6620"/>
                      <a:pt x="1735" y="6437"/>
                      <a:pt x="1735" y="6209"/>
                    </a:cubicBezTo>
                    <a:lnTo>
                      <a:pt x="1735" y="1"/>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124" name="Google Shape;3124;p21"/>
              <p:cNvGrpSpPr/>
              <p:nvPr/>
            </p:nvGrpSpPr>
            <p:grpSpPr>
              <a:xfrm>
                <a:off x="6633454" y="410400"/>
                <a:ext cx="3254333" cy="4759850"/>
                <a:chOff x="5992450" y="411175"/>
                <a:chExt cx="3254333" cy="4759850"/>
              </a:xfrm>
            </p:grpSpPr>
            <p:sp>
              <p:nvSpPr>
                <p:cNvPr id="3125" name="Google Shape;3125;p21"/>
                <p:cNvSpPr/>
                <p:nvPr/>
              </p:nvSpPr>
              <p:spPr>
                <a:xfrm>
                  <a:off x="8080983" y="411175"/>
                  <a:ext cx="1165800" cy="4332600"/>
                </a:xfrm>
                <a:prstGeom prst="rtTriangle">
                  <a:avLst/>
                </a:pr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26" name="Google Shape;3126;p21"/>
                <p:cNvSpPr/>
                <p:nvPr/>
              </p:nvSpPr>
              <p:spPr>
                <a:xfrm rot="-5400000" flipH="1">
                  <a:off x="7365400" y="3370875"/>
                  <a:ext cx="427200" cy="3173100"/>
                </a:xfrm>
                <a:prstGeom prst="rtTriangle">
                  <a:avLst/>
                </a:pr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3127" name="Google Shape;3127;p21"/>
            <p:cNvSpPr/>
            <p:nvPr/>
          </p:nvSpPr>
          <p:spPr>
            <a:xfrm>
              <a:off x="6683288" y="3637975"/>
              <a:ext cx="956975" cy="43400"/>
            </a:xfrm>
            <a:custGeom>
              <a:avLst/>
              <a:gdLst/>
              <a:ahLst/>
              <a:cxnLst/>
              <a:rect l="l" t="t" r="r" b="b"/>
              <a:pathLst>
                <a:path w="38279" h="1736" extrusionOk="0">
                  <a:moveTo>
                    <a:pt x="0" y="1"/>
                  </a:moveTo>
                  <a:lnTo>
                    <a:pt x="0" y="1735"/>
                  </a:lnTo>
                  <a:lnTo>
                    <a:pt x="38278" y="1735"/>
                  </a:lnTo>
                  <a:lnTo>
                    <a:pt x="3827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128" name="Google Shape;3128;p21"/>
            <p:cNvGrpSpPr/>
            <p:nvPr/>
          </p:nvGrpSpPr>
          <p:grpSpPr>
            <a:xfrm>
              <a:off x="7422838" y="3746125"/>
              <a:ext cx="217425" cy="956975"/>
              <a:chOff x="9916675" y="3746125"/>
              <a:chExt cx="217425" cy="956975"/>
            </a:xfrm>
          </p:grpSpPr>
          <p:sp>
            <p:nvSpPr>
              <p:cNvPr id="3129" name="Google Shape;3129;p21"/>
              <p:cNvSpPr/>
              <p:nvPr/>
            </p:nvSpPr>
            <p:spPr>
              <a:xfrm>
                <a:off x="9916675" y="3746125"/>
                <a:ext cx="217425" cy="956975"/>
              </a:xfrm>
              <a:custGeom>
                <a:avLst/>
                <a:gdLst/>
                <a:ahLst/>
                <a:cxnLst/>
                <a:rect l="l" t="t" r="r" b="b"/>
                <a:pathLst>
                  <a:path w="8697" h="38279" extrusionOk="0">
                    <a:moveTo>
                      <a:pt x="343" y="0"/>
                    </a:moveTo>
                    <a:cubicBezTo>
                      <a:pt x="160" y="0"/>
                      <a:pt x="0" y="160"/>
                      <a:pt x="0" y="343"/>
                    </a:cubicBezTo>
                    <a:lnTo>
                      <a:pt x="0" y="37936"/>
                    </a:lnTo>
                    <a:cubicBezTo>
                      <a:pt x="0" y="38141"/>
                      <a:pt x="160" y="38278"/>
                      <a:pt x="343" y="38278"/>
                    </a:cubicBezTo>
                    <a:lnTo>
                      <a:pt x="8354" y="38278"/>
                    </a:lnTo>
                    <a:cubicBezTo>
                      <a:pt x="8537" y="38278"/>
                      <a:pt x="8697" y="38141"/>
                      <a:pt x="8697" y="37936"/>
                    </a:cubicBezTo>
                    <a:lnTo>
                      <a:pt x="8697" y="343"/>
                    </a:lnTo>
                    <a:cubicBezTo>
                      <a:pt x="8697" y="160"/>
                      <a:pt x="8537" y="0"/>
                      <a:pt x="83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30" name="Google Shape;3130;p21"/>
              <p:cNvSpPr/>
              <p:nvPr/>
            </p:nvSpPr>
            <p:spPr>
              <a:xfrm>
                <a:off x="9916675" y="3911600"/>
                <a:ext cx="217425" cy="791500"/>
              </a:xfrm>
              <a:custGeom>
                <a:avLst/>
                <a:gdLst/>
                <a:ahLst/>
                <a:cxnLst/>
                <a:rect l="l" t="t" r="r" b="b"/>
                <a:pathLst>
                  <a:path w="8697" h="31660" extrusionOk="0">
                    <a:moveTo>
                      <a:pt x="8697" y="1"/>
                    </a:moveTo>
                    <a:cubicBezTo>
                      <a:pt x="7464" y="3447"/>
                      <a:pt x="6003" y="6825"/>
                      <a:pt x="4497" y="10181"/>
                    </a:cubicBezTo>
                    <a:cubicBezTo>
                      <a:pt x="3652" y="12075"/>
                      <a:pt x="2854" y="13993"/>
                      <a:pt x="2032" y="15910"/>
                    </a:cubicBezTo>
                    <a:cubicBezTo>
                      <a:pt x="1416" y="17416"/>
                      <a:pt x="776" y="18900"/>
                      <a:pt x="0" y="20315"/>
                    </a:cubicBezTo>
                    <a:lnTo>
                      <a:pt x="0" y="31317"/>
                    </a:lnTo>
                    <a:cubicBezTo>
                      <a:pt x="0" y="31522"/>
                      <a:pt x="160" y="31659"/>
                      <a:pt x="343" y="31659"/>
                    </a:cubicBezTo>
                    <a:lnTo>
                      <a:pt x="8354" y="31659"/>
                    </a:lnTo>
                    <a:cubicBezTo>
                      <a:pt x="8537" y="31659"/>
                      <a:pt x="8697" y="31522"/>
                      <a:pt x="8697" y="31317"/>
                    </a:cubicBezTo>
                    <a:lnTo>
                      <a:pt x="8697" y="1"/>
                    </a:ln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131" name="Google Shape;3131;p21"/>
            <p:cNvGrpSpPr/>
            <p:nvPr/>
          </p:nvGrpSpPr>
          <p:grpSpPr>
            <a:xfrm>
              <a:off x="6684538" y="2766925"/>
              <a:ext cx="109025" cy="869675"/>
              <a:chOff x="9178375" y="2766925"/>
              <a:chExt cx="109025" cy="869675"/>
            </a:xfrm>
          </p:grpSpPr>
          <p:sp>
            <p:nvSpPr>
              <p:cNvPr id="3132" name="Google Shape;3132;p21"/>
              <p:cNvSpPr/>
              <p:nvPr/>
            </p:nvSpPr>
            <p:spPr>
              <a:xfrm>
                <a:off x="9178375" y="2766925"/>
                <a:ext cx="109025" cy="869675"/>
              </a:xfrm>
              <a:custGeom>
                <a:avLst/>
                <a:gdLst/>
                <a:ahLst/>
                <a:cxnLst/>
                <a:rect l="l" t="t" r="r" b="b"/>
                <a:pathLst>
                  <a:path w="4361" h="34787" extrusionOk="0">
                    <a:moveTo>
                      <a:pt x="343" y="1"/>
                    </a:moveTo>
                    <a:cubicBezTo>
                      <a:pt x="161" y="1"/>
                      <a:pt x="1" y="138"/>
                      <a:pt x="1" y="343"/>
                    </a:cubicBezTo>
                    <a:lnTo>
                      <a:pt x="1" y="34444"/>
                    </a:lnTo>
                    <a:cubicBezTo>
                      <a:pt x="1" y="34649"/>
                      <a:pt x="161" y="34786"/>
                      <a:pt x="343" y="34786"/>
                    </a:cubicBezTo>
                    <a:lnTo>
                      <a:pt x="4018" y="34786"/>
                    </a:lnTo>
                    <a:cubicBezTo>
                      <a:pt x="4201" y="34786"/>
                      <a:pt x="4360" y="34649"/>
                      <a:pt x="4360" y="34444"/>
                    </a:cubicBezTo>
                    <a:lnTo>
                      <a:pt x="4360" y="343"/>
                    </a:lnTo>
                    <a:cubicBezTo>
                      <a:pt x="4360" y="138"/>
                      <a:pt x="4201" y="1"/>
                      <a:pt x="40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33" name="Google Shape;3133;p21"/>
              <p:cNvSpPr/>
              <p:nvPr/>
            </p:nvSpPr>
            <p:spPr>
              <a:xfrm>
                <a:off x="9178375" y="3166950"/>
                <a:ext cx="109025" cy="469650"/>
              </a:xfrm>
              <a:custGeom>
                <a:avLst/>
                <a:gdLst/>
                <a:ahLst/>
                <a:cxnLst/>
                <a:rect l="l" t="t" r="r" b="b"/>
                <a:pathLst>
                  <a:path w="4361" h="18786" extrusionOk="0">
                    <a:moveTo>
                      <a:pt x="4360" y="0"/>
                    </a:moveTo>
                    <a:cubicBezTo>
                      <a:pt x="3835" y="2716"/>
                      <a:pt x="3082" y="5433"/>
                      <a:pt x="1416" y="7601"/>
                    </a:cubicBezTo>
                    <a:cubicBezTo>
                      <a:pt x="1397" y="7638"/>
                      <a:pt x="1348" y="7675"/>
                      <a:pt x="1306" y="7675"/>
                    </a:cubicBezTo>
                    <a:cubicBezTo>
                      <a:pt x="1296" y="7675"/>
                      <a:pt x="1287" y="7674"/>
                      <a:pt x="1279" y="7669"/>
                    </a:cubicBezTo>
                    <a:cubicBezTo>
                      <a:pt x="731" y="7441"/>
                      <a:pt x="320" y="7030"/>
                      <a:pt x="1" y="6505"/>
                    </a:cubicBezTo>
                    <a:lnTo>
                      <a:pt x="1" y="18443"/>
                    </a:lnTo>
                    <a:cubicBezTo>
                      <a:pt x="1" y="18648"/>
                      <a:pt x="161" y="18785"/>
                      <a:pt x="343" y="18785"/>
                    </a:cubicBezTo>
                    <a:lnTo>
                      <a:pt x="4018" y="18785"/>
                    </a:lnTo>
                    <a:cubicBezTo>
                      <a:pt x="4201" y="18785"/>
                      <a:pt x="4360" y="18648"/>
                      <a:pt x="4360" y="18443"/>
                    </a:cubicBezTo>
                    <a:lnTo>
                      <a:pt x="4360" y="0"/>
                    </a:ln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134" name="Google Shape;3134;p21"/>
            <p:cNvGrpSpPr/>
            <p:nvPr/>
          </p:nvGrpSpPr>
          <p:grpSpPr>
            <a:xfrm>
              <a:off x="6798291" y="2766925"/>
              <a:ext cx="143673" cy="869675"/>
              <a:chOff x="9292129" y="2766925"/>
              <a:chExt cx="143673" cy="869675"/>
            </a:xfrm>
          </p:grpSpPr>
          <p:sp>
            <p:nvSpPr>
              <p:cNvPr id="3135" name="Google Shape;3135;p21"/>
              <p:cNvSpPr/>
              <p:nvPr/>
            </p:nvSpPr>
            <p:spPr>
              <a:xfrm>
                <a:off x="9292129" y="2766925"/>
                <a:ext cx="143673" cy="869675"/>
              </a:xfrm>
              <a:custGeom>
                <a:avLst/>
                <a:gdLst/>
                <a:ahLst/>
                <a:cxnLst/>
                <a:rect l="l" t="t" r="r" b="b"/>
                <a:pathLst>
                  <a:path w="4361" h="34787" extrusionOk="0">
                    <a:moveTo>
                      <a:pt x="343" y="1"/>
                    </a:moveTo>
                    <a:cubicBezTo>
                      <a:pt x="161" y="1"/>
                      <a:pt x="1" y="138"/>
                      <a:pt x="1" y="343"/>
                    </a:cubicBezTo>
                    <a:lnTo>
                      <a:pt x="1" y="34444"/>
                    </a:lnTo>
                    <a:cubicBezTo>
                      <a:pt x="1" y="34649"/>
                      <a:pt x="161" y="34786"/>
                      <a:pt x="343" y="34786"/>
                    </a:cubicBezTo>
                    <a:lnTo>
                      <a:pt x="4018" y="34786"/>
                    </a:lnTo>
                    <a:cubicBezTo>
                      <a:pt x="4201" y="34786"/>
                      <a:pt x="4360" y="34649"/>
                      <a:pt x="4360" y="34444"/>
                    </a:cubicBezTo>
                    <a:lnTo>
                      <a:pt x="4360" y="343"/>
                    </a:lnTo>
                    <a:cubicBezTo>
                      <a:pt x="4360" y="138"/>
                      <a:pt x="4201" y="1"/>
                      <a:pt x="40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36" name="Google Shape;3136;p21"/>
              <p:cNvSpPr/>
              <p:nvPr/>
            </p:nvSpPr>
            <p:spPr>
              <a:xfrm>
                <a:off x="9292129" y="3166950"/>
                <a:ext cx="143673" cy="469650"/>
              </a:xfrm>
              <a:custGeom>
                <a:avLst/>
                <a:gdLst/>
                <a:ahLst/>
                <a:cxnLst/>
                <a:rect l="l" t="t" r="r" b="b"/>
                <a:pathLst>
                  <a:path w="4361" h="18786" extrusionOk="0">
                    <a:moveTo>
                      <a:pt x="4360" y="0"/>
                    </a:moveTo>
                    <a:cubicBezTo>
                      <a:pt x="3835" y="2716"/>
                      <a:pt x="3082" y="5433"/>
                      <a:pt x="1416" y="7601"/>
                    </a:cubicBezTo>
                    <a:cubicBezTo>
                      <a:pt x="1397" y="7638"/>
                      <a:pt x="1348" y="7675"/>
                      <a:pt x="1306" y="7675"/>
                    </a:cubicBezTo>
                    <a:cubicBezTo>
                      <a:pt x="1296" y="7675"/>
                      <a:pt x="1287" y="7674"/>
                      <a:pt x="1279" y="7669"/>
                    </a:cubicBezTo>
                    <a:cubicBezTo>
                      <a:pt x="731" y="7441"/>
                      <a:pt x="320" y="7030"/>
                      <a:pt x="1" y="6505"/>
                    </a:cubicBezTo>
                    <a:lnTo>
                      <a:pt x="1" y="18443"/>
                    </a:lnTo>
                    <a:cubicBezTo>
                      <a:pt x="1" y="18648"/>
                      <a:pt x="161" y="18785"/>
                      <a:pt x="343" y="18785"/>
                    </a:cubicBezTo>
                    <a:lnTo>
                      <a:pt x="4018" y="18785"/>
                    </a:lnTo>
                    <a:cubicBezTo>
                      <a:pt x="4201" y="18785"/>
                      <a:pt x="4360" y="18648"/>
                      <a:pt x="4360" y="18443"/>
                    </a:cubicBezTo>
                    <a:lnTo>
                      <a:pt x="4360" y="0"/>
                    </a:ln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137" name="Google Shape;3137;p21"/>
            <p:cNvGrpSpPr/>
            <p:nvPr/>
          </p:nvGrpSpPr>
          <p:grpSpPr>
            <a:xfrm>
              <a:off x="7648254" y="2745504"/>
              <a:ext cx="43950" cy="1827200"/>
              <a:chOff x="8648379" y="578517"/>
              <a:chExt cx="43950" cy="1827200"/>
            </a:xfrm>
          </p:grpSpPr>
          <p:sp>
            <p:nvSpPr>
              <p:cNvPr id="3138" name="Google Shape;3138;p21"/>
              <p:cNvSpPr/>
              <p:nvPr/>
            </p:nvSpPr>
            <p:spPr>
              <a:xfrm>
                <a:off x="8648379" y="578517"/>
                <a:ext cx="43950" cy="217450"/>
              </a:xfrm>
              <a:custGeom>
                <a:avLst/>
                <a:gdLst/>
                <a:ahLst/>
                <a:cxnLst/>
                <a:rect l="l" t="t" r="r" b="b"/>
                <a:pathLst>
                  <a:path w="1758" h="8698" extrusionOk="0">
                    <a:moveTo>
                      <a:pt x="411" y="1"/>
                    </a:moveTo>
                    <a:cubicBezTo>
                      <a:pt x="183" y="1"/>
                      <a:pt x="0" y="160"/>
                      <a:pt x="0" y="389"/>
                    </a:cubicBezTo>
                    <a:lnTo>
                      <a:pt x="0" y="8309"/>
                    </a:lnTo>
                    <a:cubicBezTo>
                      <a:pt x="0" y="8514"/>
                      <a:pt x="183" y="8697"/>
                      <a:pt x="411" y="8697"/>
                    </a:cubicBezTo>
                    <a:lnTo>
                      <a:pt x="1347" y="8697"/>
                    </a:lnTo>
                    <a:cubicBezTo>
                      <a:pt x="1575" y="8697"/>
                      <a:pt x="1758" y="8514"/>
                      <a:pt x="1758" y="8309"/>
                    </a:cubicBezTo>
                    <a:lnTo>
                      <a:pt x="1758" y="389"/>
                    </a:lnTo>
                    <a:cubicBezTo>
                      <a:pt x="1758" y="160"/>
                      <a:pt x="1575" y="1"/>
                      <a:pt x="13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39" name="Google Shape;3139;p21"/>
              <p:cNvSpPr/>
              <p:nvPr/>
            </p:nvSpPr>
            <p:spPr>
              <a:xfrm>
                <a:off x="8648379" y="2188267"/>
                <a:ext cx="43950" cy="217450"/>
              </a:xfrm>
              <a:custGeom>
                <a:avLst/>
                <a:gdLst/>
                <a:ahLst/>
                <a:cxnLst/>
                <a:rect l="l" t="t" r="r" b="b"/>
                <a:pathLst>
                  <a:path w="1758" h="8698" extrusionOk="0">
                    <a:moveTo>
                      <a:pt x="411" y="1"/>
                    </a:moveTo>
                    <a:cubicBezTo>
                      <a:pt x="183" y="1"/>
                      <a:pt x="0" y="161"/>
                      <a:pt x="0" y="389"/>
                    </a:cubicBezTo>
                    <a:lnTo>
                      <a:pt x="0" y="8286"/>
                    </a:lnTo>
                    <a:cubicBezTo>
                      <a:pt x="0" y="8515"/>
                      <a:pt x="183" y="8697"/>
                      <a:pt x="411" y="8697"/>
                    </a:cubicBezTo>
                    <a:lnTo>
                      <a:pt x="1347" y="8697"/>
                    </a:lnTo>
                    <a:cubicBezTo>
                      <a:pt x="1575" y="8697"/>
                      <a:pt x="1758" y="8515"/>
                      <a:pt x="1758" y="8286"/>
                    </a:cubicBezTo>
                    <a:lnTo>
                      <a:pt x="1758" y="389"/>
                    </a:lnTo>
                    <a:cubicBezTo>
                      <a:pt x="1758" y="161"/>
                      <a:pt x="1575" y="1"/>
                      <a:pt x="13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40" name="Google Shape;3140;p21"/>
              <p:cNvSpPr/>
              <p:nvPr/>
            </p:nvSpPr>
            <p:spPr>
              <a:xfrm>
                <a:off x="8648954" y="629867"/>
                <a:ext cx="43375" cy="166100"/>
              </a:xfrm>
              <a:custGeom>
                <a:avLst/>
                <a:gdLst/>
                <a:ahLst/>
                <a:cxnLst/>
                <a:rect l="l" t="t" r="r" b="b"/>
                <a:pathLst>
                  <a:path w="1735" h="6644" extrusionOk="0">
                    <a:moveTo>
                      <a:pt x="1735" y="1"/>
                    </a:moveTo>
                    <a:cubicBezTo>
                      <a:pt x="1301" y="526"/>
                      <a:pt x="890" y="1028"/>
                      <a:pt x="480" y="1553"/>
                    </a:cubicBezTo>
                    <a:cubicBezTo>
                      <a:pt x="320" y="1736"/>
                      <a:pt x="160" y="1918"/>
                      <a:pt x="0" y="2101"/>
                    </a:cubicBezTo>
                    <a:lnTo>
                      <a:pt x="0" y="6255"/>
                    </a:lnTo>
                    <a:cubicBezTo>
                      <a:pt x="0" y="6460"/>
                      <a:pt x="160" y="6643"/>
                      <a:pt x="388" y="6643"/>
                    </a:cubicBezTo>
                    <a:lnTo>
                      <a:pt x="1347" y="6643"/>
                    </a:lnTo>
                    <a:cubicBezTo>
                      <a:pt x="1552" y="6643"/>
                      <a:pt x="1735" y="6460"/>
                      <a:pt x="1735" y="6255"/>
                    </a:cubicBezTo>
                    <a:lnTo>
                      <a:pt x="1735" y="1"/>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41" name="Google Shape;3141;p21"/>
              <p:cNvSpPr/>
              <p:nvPr/>
            </p:nvSpPr>
            <p:spPr>
              <a:xfrm>
                <a:off x="8648379" y="2240192"/>
                <a:ext cx="43950" cy="165525"/>
              </a:xfrm>
              <a:custGeom>
                <a:avLst/>
                <a:gdLst/>
                <a:ahLst/>
                <a:cxnLst/>
                <a:rect l="l" t="t" r="r" b="b"/>
                <a:pathLst>
                  <a:path w="1758" h="6621" extrusionOk="0">
                    <a:moveTo>
                      <a:pt x="1758" y="1"/>
                    </a:moveTo>
                    <a:cubicBezTo>
                      <a:pt x="1210" y="731"/>
                      <a:pt x="640" y="1439"/>
                      <a:pt x="0" y="2078"/>
                    </a:cubicBezTo>
                    <a:lnTo>
                      <a:pt x="0" y="6209"/>
                    </a:lnTo>
                    <a:cubicBezTo>
                      <a:pt x="0" y="6438"/>
                      <a:pt x="183" y="6620"/>
                      <a:pt x="411" y="6620"/>
                    </a:cubicBezTo>
                    <a:lnTo>
                      <a:pt x="1347" y="6620"/>
                    </a:lnTo>
                    <a:cubicBezTo>
                      <a:pt x="1575" y="6620"/>
                      <a:pt x="1758" y="6438"/>
                      <a:pt x="1758" y="6209"/>
                    </a:cubicBezTo>
                    <a:lnTo>
                      <a:pt x="1758" y="1"/>
                    </a:lnTo>
                    <a:close/>
                  </a:path>
                </a:pathLst>
              </a:custGeom>
              <a:solidFill>
                <a:srgbClr val="FFFEF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142" name="Google Shape;3142;p21"/>
            <p:cNvGrpSpPr/>
            <p:nvPr/>
          </p:nvGrpSpPr>
          <p:grpSpPr>
            <a:xfrm>
              <a:off x="7700175" y="2612788"/>
              <a:ext cx="964400" cy="2179350"/>
              <a:chOff x="7687950" y="428425"/>
              <a:chExt cx="964400" cy="2179350"/>
            </a:xfrm>
          </p:grpSpPr>
          <p:sp>
            <p:nvSpPr>
              <p:cNvPr id="3143" name="Google Shape;3143;p21"/>
              <p:cNvSpPr/>
              <p:nvPr/>
            </p:nvSpPr>
            <p:spPr>
              <a:xfrm>
                <a:off x="7687950" y="428425"/>
                <a:ext cx="964400" cy="2167300"/>
              </a:xfrm>
              <a:custGeom>
                <a:avLst/>
                <a:gdLst/>
                <a:ahLst/>
                <a:cxnLst/>
                <a:rect l="l" t="t" r="r" b="b"/>
                <a:pathLst>
                  <a:path w="38576" h="86692" extrusionOk="0">
                    <a:moveTo>
                      <a:pt x="781" y="0"/>
                    </a:moveTo>
                    <a:cubicBezTo>
                      <a:pt x="597" y="0"/>
                      <a:pt x="0" y="303"/>
                      <a:pt x="0" y="458"/>
                    </a:cubicBezTo>
                    <a:lnTo>
                      <a:pt x="0" y="83245"/>
                    </a:lnTo>
                    <a:cubicBezTo>
                      <a:pt x="0" y="83382"/>
                      <a:pt x="617" y="83496"/>
                      <a:pt x="754" y="83519"/>
                    </a:cubicBezTo>
                    <a:lnTo>
                      <a:pt x="38278" y="86692"/>
                    </a:lnTo>
                    <a:cubicBezTo>
                      <a:pt x="38438" y="86692"/>
                      <a:pt x="38575" y="86577"/>
                      <a:pt x="38575" y="86418"/>
                    </a:cubicBezTo>
                    <a:lnTo>
                      <a:pt x="38575" y="3448"/>
                    </a:lnTo>
                    <a:cubicBezTo>
                      <a:pt x="38575" y="3288"/>
                      <a:pt x="38461" y="3174"/>
                      <a:pt x="38324" y="3151"/>
                    </a:cubicBezTo>
                    <a:lnTo>
                      <a:pt x="799" y="1"/>
                    </a:lnTo>
                    <a:cubicBezTo>
                      <a:pt x="794" y="0"/>
                      <a:pt x="788" y="0"/>
                      <a:pt x="7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44" name="Google Shape;3144;p21"/>
              <p:cNvSpPr/>
              <p:nvPr/>
            </p:nvSpPr>
            <p:spPr>
              <a:xfrm>
                <a:off x="7687950" y="440425"/>
                <a:ext cx="952400" cy="2167350"/>
              </a:xfrm>
              <a:custGeom>
                <a:avLst/>
                <a:gdLst/>
                <a:ahLst/>
                <a:cxnLst/>
                <a:rect l="l" t="t" r="r" b="b"/>
                <a:pathLst>
                  <a:path w="38096" h="86694" extrusionOk="0">
                    <a:moveTo>
                      <a:pt x="320" y="1"/>
                    </a:moveTo>
                    <a:cubicBezTo>
                      <a:pt x="160" y="1"/>
                      <a:pt x="0" y="115"/>
                      <a:pt x="0" y="274"/>
                    </a:cubicBezTo>
                    <a:lnTo>
                      <a:pt x="0" y="83244"/>
                    </a:lnTo>
                    <a:cubicBezTo>
                      <a:pt x="0" y="83404"/>
                      <a:pt x="115" y="83518"/>
                      <a:pt x="274" y="83518"/>
                    </a:cubicBezTo>
                    <a:lnTo>
                      <a:pt x="37776" y="86691"/>
                    </a:lnTo>
                    <a:cubicBezTo>
                      <a:pt x="37790" y="86693"/>
                      <a:pt x="37803" y="86693"/>
                      <a:pt x="37816" y="86693"/>
                    </a:cubicBezTo>
                    <a:cubicBezTo>
                      <a:pt x="37978" y="86693"/>
                      <a:pt x="38096" y="86565"/>
                      <a:pt x="38096" y="86417"/>
                    </a:cubicBezTo>
                    <a:lnTo>
                      <a:pt x="38096" y="3447"/>
                    </a:lnTo>
                    <a:cubicBezTo>
                      <a:pt x="38096" y="3310"/>
                      <a:pt x="37982" y="3196"/>
                      <a:pt x="37845" y="3173"/>
                    </a:cubicBezTo>
                    <a:lnTo>
                      <a:pt x="3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45" name="Google Shape;3145;p21"/>
              <p:cNvSpPr/>
              <p:nvPr/>
            </p:nvSpPr>
            <p:spPr>
              <a:xfrm>
                <a:off x="8466850" y="1549725"/>
                <a:ext cx="86775" cy="333850"/>
              </a:xfrm>
              <a:custGeom>
                <a:avLst/>
                <a:gdLst/>
                <a:ahLst/>
                <a:cxnLst/>
                <a:rect l="l" t="t" r="r" b="b"/>
                <a:pathLst>
                  <a:path w="3471" h="13354" extrusionOk="0">
                    <a:moveTo>
                      <a:pt x="1" y="1"/>
                    </a:moveTo>
                    <a:lnTo>
                      <a:pt x="1" y="13057"/>
                    </a:lnTo>
                    <a:lnTo>
                      <a:pt x="3470" y="13354"/>
                    </a:lnTo>
                    <a:lnTo>
                      <a:pt x="3470" y="298"/>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146" name="Google Shape;3146;p21"/>
            <p:cNvGrpSpPr/>
            <p:nvPr/>
          </p:nvGrpSpPr>
          <p:grpSpPr>
            <a:xfrm>
              <a:off x="7864182" y="2826936"/>
              <a:ext cx="580696" cy="670660"/>
              <a:chOff x="10328732" y="2826936"/>
              <a:chExt cx="580696" cy="670660"/>
            </a:xfrm>
          </p:grpSpPr>
          <p:sp>
            <p:nvSpPr>
              <p:cNvPr id="3147" name="Google Shape;3147;p21"/>
              <p:cNvSpPr/>
              <p:nvPr/>
            </p:nvSpPr>
            <p:spPr>
              <a:xfrm rot="899899">
                <a:off x="10395455" y="2875021"/>
                <a:ext cx="447250" cy="574489"/>
              </a:xfrm>
              <a:custGeom>
                <a:avLst/>
                <a:gdLst/>
                <a:ahLst/>
                <a:cxnLst/>
                <a:rect l="l" t="t" r="r" b="b"/>
                <a:pathLst>
                  <a:path w="12190" h="15659" extrusionOk="0">
                    <a:moveTo>
                      <a:pt x="1" y="1"/>
                    </a:moveTo>
                    <a:lnTo>
                      <a:pt x="1" y="15659"/>
                    </a:lnTo>
                    <a:lnTo>
                      <a:pt x="12189" y="15659"/>
                    </a:lnTo>
                    <a:lnTo>
                      <a:pt x="121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48" name="Google Shape;3148;p21"/>
              <p:cNvSpPr/>
              <p:nvPr/>
            </p:nvSpPr>
            <p:spPr>
              <a:xfrm rot="899838">
                <a:off x="10428207" y="2906877"/>
                <a:ext cx="382811" cy="503499"/>
              </a:xfrm>
              <a:custGeom>
                <a:avLst/>
                <a:gdLst/>
                <a:ahLst/>
                <a:cxnLst/>
                <a:rect l="l" t="t" r="r" b="b"/>
                <a:pathLst>
                  <a:path w="10433" h="10455" extrusionOk="0">
                    <a:moveTo>
                      <a:pt x="1" y="0"/>
                    </a:moveTo>
                    <a:lnTo>
                      <a:pt x="1" y="10454"/>
                    </a:lnTo>
                    <a:lnTo>
                      <a:pt x="10432" y="10454"/>
                    </a:lnTo>
                    <a:lnTo>
                      <a:pt x="10432" y="0"/>
                    </a:lnTo>
                    <a:close/>
                  </a:path>
                </a:pathLst>
              </a:custGeom>
              <a:solidFill>
                <a:srgbClr val="5651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49" name="Google Shape;3149;p21"/>
              <p:cNvSpPr/>
              <p:nvPr/>
            </p:nvSpPr>
            <p:spPr>
              <a:xfrm rot="899899">
                <a:off x="10651824" y="2889402"/>
                <a:ext cx="63694" cy="63689"/>
              </a:xfrm>
              <a:custGeom>
                <a:avLst/>
                <a:gdLst/>
                <a:ahLst/>
                <a:cxnLst/>
                <a:rect l="l" t="t" r="r" b="b"/>
                <a:pathLst>
                  <a:path w="1736" h="1736" extrusionOk="0">
                    <a:moveTo>
                      <a:pt x="868" y="0"/>
                    </a:moveTo>
                    <a:cubicBezTo>
                      <a:pt x="389" y="0"/>
                      <a:pt x="1" y="388"/>
                      <a:pt x="1" y="868"/>
                    </a:cubicBezTo>
                    <a:cubicBezTo>
                      <a:pt x="1" y="1347"/>
                      <a:pt x="389" y="1735"/>
                      <a:pt x="868" y="1735"/>
                    </a:cubicBezTo>
                    <a:cubicBezTo>
                      <a:pt x="1347" y="1735"/>
                      <a:pt x="1735" y="1347"/>
                      <a:pt x="1735" y="868"/>
                    </a:cubicBezTo>
                    <a:cubicBezTo>
                      <a:pt x="1735" y="388"/>
                      <a:pt x="1347" y="0"/>
                      <a:pt x="8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50" name="Google Shape;3150;p21"/>
              <p:cNvSpPr/>
              <p:nvPr/>
            </p:nvSpPr>
            <p:spPr>
              <a:xfrm rot="899899">
                <a:off x="10649008" y="2910788"/>
                <a:ext cx="63694" cy="41934"/>
              </a:xfrm>
              <a:custGeom>
                <a:avLst/>
                <a:gdLst/>
                <a:ahLst/>
                <a:cxnLst/>
                <a:rect l="l" t="t" r="r" b="b"/>
                <a:pathLst>
                  <a:path w="1736" h="1143" extrusionOk="0">
                    <a:moveTo>
                      <a:pt x="46" y="1"/>
                    </a:moveTo>
                    <a:cubicBezTo>
                      <a:pt x="1" y="92"/>
                      <a:pt x="1" y="184"/>
                      <a:pt x="1" y="275"/>
                    </a:cubicBezTo>
                    <a:cubicBezTo>
                      <a:pt x="1" y="754"/>
                      <a:pt x="389" y="1142"/>
                      <a:pt x="868" y="1142"/>
                    </a:cubicBezTo>
                    <a:cubicBezTo>
                      <a:pt x="1347" y="1142"/>
                      <a:pt x="1735" y="754"/>
                      <a:pt x="1735" y="275"/>
                    </a:cubicBezTo>
                    <a:cubicBezTo>
                      <a:pt x="1735" y="184"/>
                      <a:pt x="1712" y="92"/>
                      <a:pt x="1690" y="1"/>
                    </a:cubicBezTo>
                    <a:cubicBezTo>
                      <a:pt x="1575" y="366"/>
                      <a:pt x="1256" y="617"/>
                      <a:pt x="868" y="617"/>
                    </a:cubicBezTo>
                    <a:cubicBezTo>
                      <a:pt x="480" y="617"/>
                      <a:pt x="160" y="366"/>
                      <a:pt x="46" y="1"/>
                    </a:cubicBez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51" name="Google Shape;3151;p21"/>
              <p:cNvSpPr/>
              <p:nvPr/>
            </p:nvSpPr>
            <p:spPr>
              <a:xfrm rot="899899">
                <a:off x="10680066" y="2900673"/>
                <a:ext cx="25133" cy="26011"/>
              </a:xfrm>
              <a:custGeom>
                <a:avLst/>
                <a:gdLst/>
                <a:ahLst/>
                <a:cxnLst/>
                <a:rect l="l" t="t" r="r" b="b"/>
                <a:pathLst>
                  <a:path w="685" h="709" extrusionOk="0">
                    <a:moveTo>
                      <a:pt x="343" y="1"/>
                    </a:moveTo>
                    <a:cubicBezTo>
                      <a:pt x="160" y="1"/>
                      <a:pt x="0" y="160"/>
                      <a:pt x="0" y="343"/>
                    </a:cubicBezTo>
                    <a:cubicBezTo>
                      <a:pt x="0" y="548"/>
                      <a:pt x="160" y="708"/>
                      <a:pt x="343" y="708"/>
                    </a:cubicBezTo>
                    <a:cubicBezTo>
                      <a:pt x="525" y="708"/>
                      <a:pt x="685" y="548"/>
                      <a:pt x="685" y="343"/>
                    </a:cubicBezTo>
                    <a:cubicBezTo>
                      <a:pt x="685" y="160"/>
                      <a:pt x="525" y="1"/>
                      <a:pt x="3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45025"/>
            <a:ext cx="7704000" cy="572700"/>
          </a:xfrm>
          <a:prstGeom prst="rect">
            <a:avLst/>
          </a:prstGeom>
          <a:noFill/>
          <a:ln>
            <a:noFill/>
          </a:ln>
        </p:spPr>
        <p:txBody>
          <a:bodyPr spcFirstLastPara="1" wrap="square" lIns="0" tIns="0" rIns="0" bIns="0" anchor="t" anchorCtr="0">
            <a:noAutofit/>
          </a:bodyPr>
          <a:lstStyle>
            <a:lvl1pPr lvl="0">
              <a:spcBef>
                <a:spcPts val="0"/>
              </a:spcBef>
              <a:spcAft>
                <a:spcPts val="0"/>
              </a:spcAft>
              <a:buClr>
                <a:schemeClr val="dk1"/>
              </a:buClr>
              <a:buSzPts val="3000"/>
              <a:buFont typeface="Secular One"/>
              <a:buNone/>
              <a:defRPr sz="3000" b="1">
                <a:solidFill>
                  <a:schemeClr val="dk1"/>
                </a:solidFill>
                <a:latin typeface="Secular One"/>
                <a:ea typeface="Secular One"/>
                <a:cs typeface="Secular One"/>
                <a:sym typeface="Secular One"/>
              </a:defRPr>
            </a:lvl1pPr>
            <a:lvl2pPr lvl="1">
              <a:spcBef>
                <a:spcPts val="0"/>
              </a:spcBef>
              <a:spcAft>
                <a:spcPts val="0"/>
              </a:spcAft>
              <a:buClr>
                <a:schemeClr val="dk1"/>
              </a:buClr>
              <a:buSzPts val="2800"/>
              <a:buFont typeface="Secular One"/>
              <a:buNone/>
              <a:defRPr sz="2800">
                <a:solidFill>
                  <a:schemeClr val="dk1"/>
                </a:solidFill>
                <a:latin typeface="Secular One"/>
                <a:ea typeface="Secular One"/>
                <a:cs typeface="Secular One"/>
                <a:sym typeface="Secular One"/>
              </a:defRPr>
            </a:lvl2pPr>
            <a:lvl3pPr lvl="2">
              <a:spcBef>
                <a:spcPts val="0"/>
              </a:spcBef>
              <a:spcAft>
                <a:spcPts val="0"/>
              </a:spcAft>
              <a:buClr>
                <a:schemeClr val="dk1"/>
              </a:buClr>
              <a:buSzPts val="2800"/>
              <a:buFont typeface="Secular One"/>
              <a:buNone/>
              <a:defRPr sz="2800">
                <a:solidFill>
                  <a:schemeClr val="dk1"/>
                </a:solidFill>
                <a:latin typeface="Secular One"/>
                <a:ea typeface="Secular One"/>
                <a:cs typeface="Secular One"/>
                <a:sym typeface="Secular One"/>
              </a:defRPr>
            </a:lvl3pPr>
            <a:lvl4pPr lvl="3">
              <a:spcBef>
                <a:spcPts val="0"/>
              </a:spcBef>
              <a:spcAft>
                <a:spcPts val="0"/>
              </a:spcAft>
              <a:buClr>
                <a:schemeClr val="dk1"/>
              </a:buClr>
              <a:buSzPts val="2800"/>
              <a:buFont typeface="Secular One"/>
              <a:buNone/>
              <a:defRPr sz="2800">
                <a:solidFill>
                  <a:schemeClr val="dk1"/>
                </a:solidFill>
                <a:latin typeface="Secular One"/>
                <a:ea typeface="Secular One"/>
                <a:cs typeface="Secular One"/>
                <a:sym typeface="Secular One"/>
              </a:defRPr>
            </a:lvl4pPr>
            <a:lvl5pPr lvl="4">
              <a:spcBef>
                <a:spcPts val="0"/>
              </a:spcBef>
              <a:spcAft>
                <a:spcPts val="0"/>
              </a:spcAft>
              <a:buClr>
                <a:schemeClr val="dk1"/>
              </a:buClr>
              <a:buSzPts val="2800"/>
              <a:buFont typeface="Secular One"/>
              <a:buNone/>
              <a:defRPr sz="2800">
                <a:solidFill>
                  <a:schemeClr val="dk1"/>
                </a:solidFill>
                <a:latin typeface="Secular One"/>
                <a:ea typeface="Secular One"/>
                <a:cs typeface="Secular One"/>
                <a:sym typeface="Secular One"/>
              </a:defRPr>
            </a:lvl5pPr>
            <a:lvl6pPr lvl="5">
              <a:spcBef>
                <a:spcPts val="0"/>
              </a:spcBef>
              <a:spcAft>
                <a:spcPts val="0"/>
              </a:spcAft>
              <a:buClr>
                <a:schemeClr val="dk1"/>
              </a:buClr>
              <a:buSzPts val="2800"/>
              <a:buFont typeface="Secular One"/>
              <a:buNone/>
              <a:defRPr sz="2800">
                <a:solidFill>
                  <a:schemeClr val="dk1"/>
                </a:solidFill>
                <a:latin typeface="Secular One"/>
                <a:ea typeface="Secular One"/>
                <a:cs typeface="Secular One"/>
                <a:sym typeface="Secular One"/>
              </a:defRPr>
            </a:lvl6pPr>
            <a:lvl7pPr lvl="6">
              <a:spcBef>
                <a:spcPts val="0"/>
              </a:spcBef>
              <a:spcAft>
                <a:spcPts val="0"/>
              </a:spcAft>
              <a:buClr>
                <a:schemeClr val="dk1"/>
              </a:buClr>
              <a:buSzPts val="2800"/>
              <a:buFont typeface="Secular One"/>
              <a:buNone/>
              <a:defRPr sz="2800">
                <a:solidFill>
                  <a:schemeClr val="dk1"/>
                </a:solidFill>
                <a:latin typeface="Secular One"/>
                <a:ea typeface="Secular One"/>
                <a:cs typeface="Secular One"/>
                <a:sym typeface="Secular One"/>
              </a:defRPr>
            </a:lvl7pPr>
            <a:lvl8pPr lvl="7">
              <a:spcBef>
                <a:spcPts val="0"/>
              </a:spcBef>
              <a:spcAft>
                <a:spcPts val="0"/>
              </a:spcAft>
              <a:buClr>
                <a:schemeClr val="dk1"/>
              </a:buClr>
              <a:buSzPts val="2800"/>
              <a:buFont typeface="Secular One"/>
              <a:buNone/>
              <a:defRPr sz="2800">
                <a:solidFill>
                  <a:schemeClr val="dk1"/>
                </a:solidFill>
                <a:latin typeface="Secular One"/>
                <a:ea typeface="Secular One"/>
                <a:cs typeface="Secular One"/>
                <a:sym typeface="Secular One"/>
              </a:defRPr>
            </a:lvl8pPr>
            <a:lvl9pPr lvl="8">
              <a:spcBef>
                <a:spcPts val="0"/>
              </a:spcBef>
              <a:spcAft>
                <a:spcPts val="0"/>
              </a:spcAft>
              <a:buClr>
                <a:schemeClr val="dk1"/>
              </a:buClr>
              <a:buSzPts val="2800"/>
              <a:buFont typeface="Secular One"/>
              <a:buNone/>
              <a:defRPr sz="2800">
                <a:solidFill>
                  <a:schemeClr val="dk1"/>
                </a:solidFill>
                <a:latin typeface="Secular One"/>
                <a:ea typeface="Secular One"/>
                <a:cs typeface="Secular One"/>
                <a:sym typeface="Secular One"/>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0" tIns="0" rIns="0" bIns="0" anchor="t" anchorCtr="0">
            <a:noAutofit/>
          </a:bodyPr>
          <a:lstStyle>
            <a:lvl1pPr marL="457200" lvl="0" indent="-330200">
              <a:lnSpc>
                <a:spcPct val="115000"/>
              </a:lnSpc>
              <a:spcBef>
                <a:spcPts val="0"/>
              </a:spcBef>
              <a:spcAft>
                <a:spcPts val="0"/>
              </a:spcAft>
              <a:buClr>
                <a:schemeClr val="lt2"/>
              </a:buClr>
              <a:buSzPts val="1600"/>
              <a:buFont typeface="Actor"/>
              <a:buChar char="●"/>
              <a:defRPr sz="1600">
                <a:solidFill>
                  <a:schemeClr val="lt2"/>
                </a:solidFill>
                <a:latin typeface="Actor"/>
                <a:ea typeface="Actor"/>
                <a:cs typeface="Actor"/>
                <a:sym typeface="Actor"/>
              </a:defRPr>
            </a:lvl1pPr>
            <a:lvl2pPr marL="914400" lvl="1" indent="-330200">
              <a:lnSpc>
                <a:spcPct val="115000"/>
              </a:lnSpc>
              <a:spcBef>
                <a:spcPts val="1600"/>
              </a:spcBef>
              <a:spcAft>
                <a:spcPts val="0"/>
              </a:spcAft>
              <a:buClr>
                <a:schemeClr val="lt2"/>
              </a:buClr>
              <a:buSzPts val="1600"/>
              <a:buFont typeface="Actor"/>
              <a:buChar char="○"/>
              <a:defRPr sz="1600">
                <a:solidFill>
                  <a:schemeClr val="lt2"/>
                </a:solidFill>
                <a:latin typeface="Actor"/>
                <a:ea typeface="Actor"/>
                <a:cs typeface="Actor"/>
                <a:sym typeface="Actor"/>
              </a:defRPr>
            </a:lvl2pPr>
            <a:lvl3pPr marL="1371600" lvl="2" indent="-330200">
              <a:lnSpc>
                <a:spcPct val="115000"/>
              </a:lnSpc>
              <a:spcBef>
                <a:spcPts val="1600"/>
              </a:spcBef>
              <a:spcAft>
                <a:spcPts val="0"/>
              </a:spcAft>
              <a:buClr>
                <a:schemeClr val="lt2"/>
              </a:buClr>
              <a:buSzPts val="1600"/>
              <a:buFont typeface="Actor"/>
              <a:buChar char="■"/>
              <a:defRPr sz="1600">
                <a:solidFill>
                  <a:schemeClr val="lt2"/>
                </a:solidFill>
                <a:latin typeface="Actor"/>
                <a:ea typeface="Actor"/>
                <a:cs typeface="Actor"/>
                <a:sym typeface="Actor"/>
              </a:defRPr>
            </a:lvl3pPr>
            <a:lvl4pPr marL="1828800" lvl="3" indent="-330200">
              <a:lnSpc>
                <a:spcPct val="115000"/>
              </a:lnSpc>
              <a:spcBef>
                <a:spcPts val="1600"/>
              </a:spcBef>
              <a:spcAft>
                <a:spcPts val="0"/>
              </a:spcAft>
              <a:buClr>
                <a:schemeClr val="lt2"/>
              </a:buClr>
              <a:buSzPts val="1600"/>
              <a:buFont typeface="Actor"/>
              <a:buChar char="●"/>
              <a:defRPr sz="1600">
                <a:solidFill>
                  <a:schemeClr val="lt2"/>
                </a:solidFill>
                <a:latin typeface="Actor"/>
                <a:ea typeface="Actor"/>
                <a:cs typeface="Actor"/>
                <a:sym typeface="Actor"/>
              </a:defRPr>
            </a:lvl4pPr>
            <a:lvl5pPr marL="2286000" lvl="4" indent="-330200">
              <a:lnSpc>
                <a:spcPct val="115000"/>
              </a:lnSpc>
              <a:spcBef>
                <a:spcPts val="1600"/>
              </a:spcBef>
              <a:spcAft>
                <a:spcPts val="0"/>
              </a:spcAft>
              <a:buClr>
                <a:schemeClr val="lt2"/>
              </a:buClr>
              <a:buSzPts val="1600"/>
              <a:buFont typeface="Actor"/>
              <a:buChar char="○"/>
              <a:defRPr sz="1600">
                <a:solidFill>
                  <a:schemeClr val="lt2"/>
                </a:solidFill>
                <a:latin typeface="Actor"/>
                <a:ea typeface="Actor"/>
                <a:cs typeface="Actor"/>
                <a:sym typeface="Actor"/>
              </a:defRPr>
            </a:lvl5pPr>
            <a:lvl6pPr marL="2743200" lvl="5" indent="-330200">
              <a:lnSpc>
                <a:spcPct val="115000"/>
              </a:lnSpc>
              <a:spcBef>
                <a:spcPts val="1600"/>
              </a:spcBef>
              <a:spcAft>
                <a:spcPts val="0"/>
              </a:spcAft>
              <a:buClr>
                <a:schemeClr val="lt2"/>
              </a:buClr>
              <a:buSzPts val="1600"/>
              <a:buFont typeface="Actor"/>
              <a:buChar char="■"/>
              <a:defRPr sz="1600">
                <a:solidFill>
                  <a:schemeClr val="lt2"/>
                </a:solidFill>
                <a:latin typeface="Actor"/>
                <a:ea typeface="Actor"/>
                <a:cs typeface="Actor"/>
                <a:sym typeface="Actor"/>
              </a:defRPr>
            </a:lvl6pPr>
            <a:lvl7pPr marL="3200400" lvl="6" indent="-330200">
              <a:lnSpc>
                <a:spcPct val="115000"/>
              </a:lnSpc>
              <a:spcBef>
                <a:spcPts val="1600"/>
              </a:spcBef>
              <a:spcAft>
                <a:spcPts val="0"/>
              </a:spcAft>
              <a:buClr>
                <a:schemeClr val="lt2"/>
              </a:buClr>
              <a:buSzPts val="1600"/>
              <a:buFont typeface="Actor"/>
              <a:buChar char="●"/>
              <a:defRPr sz="1600">
                <a:solidFill>
                  <a:schemeClr val="lt2"/>
                </a:solidFill>
                <a:latin typeface="Actor"/>
                <a:ea typeface="Actor"/>
                <a:cs typeface="Actor"/>
                <a:sym typeface="Actor"/>
              </a:defRPr>
            </a:lvl7pPr>
            <a:lvl8pPr marL="3657600" lvl="7" indent="-330200">
              <a:lnSpc>
                <a:spcPct val="115000"/>
              </a:lnSpc>
              <a:spcBef>
                <a:spcPts val="1600"/>
              </a:spcBef>
              <a:spcAft>
                <a:spcPts val="0"/>
              </a:spcAft>
              <a:buClr>
                <a:schemeClr val="lt2"/>
              </a:buClr>
              <a:buSzPts val="1600"/>
              <a:buFont typeface="Actor"/>
              <a:buChar char="○"/>
              <a:defRPr sz="1600">
                <a:solidFill>
                  <a:schemeClr val="lt2"/>
                </a:solidFill>
                <a:latin typeface="Actor"/>
                <a:ea typeface="Actor"/>
                <a:cs typeface="Actor"/>
                <a:sym typeface="Actor"/>
              </a:defRPr>
            </a:lvl8pPr>
            <a:lvl9pPr marL="4114800" lvl="8" indent="-330200">
              <a:lnSpc>
                <a:spcPct val="115000"/>
              </a:lnSpc>
              <a:spcBef>
                <a:spcPts val="1600"/>
              </a:spcBef>
              <a:spcAft>
                <a:spcPts val="1600"/>
              </a:spcAft>
              <a:buClr>
                <a:schemeClr val="lt2"/>
              </a:buClr>
              <a:buSzPts val="1600"/>
              <a:buFont typeface="Actor"/>
              <a:buChar char="■"/>
              <a:defRPr sz="1600">
                <a:solidFill>
                  <a:schemeClr val="lt2"/>
                </a:solidFill>
                <a:latin typeface="Actor"/>
                <a:ea typeface="Actor"/>
                <a:cs typeface="Actor"/>
                <a:sym typeface="Acto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5" r:id="rId4"/>
    <p:sldLayoutId id="2147483658" r:id="rId5"/>
    <p:sldLayoutId id="2147483659" r:id="rId6"/>
    <p:sldLayoutId id="2147483661" r:id="rId7"/>
    <p:sldLayoutId id="2147483662" r:id="rId8"/>
    <p:sldLayoutId id="2147483667" r:id="rId9"/>
    <p:sldLayoutId id="2147483668" r:id="rId10"/>
    <p:sldLayoutId id="2147483671" r:id="rId11"/>
    <p:sldLayoutId id="2147483673" r:id="rId12"/>
    <p:sldLayoutId id="2147483675" r:id="rId13"/>
    <p:sldLayoutId id="2147483676" r:id="rId14"/>
    <p:sldLayoutId id="2147483677" r:id="rId15"/>
    <p:sldLayoutId id="2147483678"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54">
          <p15:clr>
            <a:srgbClr val="EA4335"/>
          </p15:clr>
        </p15:guide>
        <p15:guide id="2" pos="5306">
          <p15:clr>
            <a:srgbClr val="EA4335"/>
          </p15:clr>
        </p15:guide>
        <p15:guide id="3" orient="horz" pos="340">
          <p15:clr>
            <a:srgbClr val="EA4335"/>
          </p15:clr>
        </p15:guide>
        <p15:guide id="4" orient="horz" pos="2878">
          <p15:clr>
            <a:srgbClr val="EA4335"/>
          </p15:clr>
        </p15:guide>
        <p15:guide id="5" pos="2880">
          <p15:clr>
            <a:srgbClr val="EA4335"/>
          </p15:clr>
        </p15:guide>
        <p15:guide id="6" orient="horz" pos="1620">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2.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bigfuture.collegeboard.org/college-search" TargetMode="External"/><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2.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2.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oleObject" Target="../embeddings/oleObject1.bin"/><Relationship Id="rId1" Type="http://schemas.openxmlformats.org/officeDocument/2006/relationships/slideLayout" Target="../slideLayouts/slideLayout15.xml"/><Relationship Id="rId5" Type="http://schemas.openxmlformats.org/officeDocument/2006/relationships/image" Target="../media/image6.emf"/><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 Target="slide22.xml"/><Relationship Id="rId7" Type="http://schemas.openxmlformats.org/officeDocument/2006/relationships/slide" Target="slide2.xml"/><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slide" Target="slide6.xml"/><Relationship Id="rId5" Type="http://schemas.openxmlformats.org/officeDocument/2006/relationships/slide" Target="slide16.xml"/><Relationship Id="rId4" Type="http://schemas.openxmlformats.org/officeDocument/2006/relationships/slide" Target="slide9.xml"/><Relationship Id="rId9"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image" Target="../media/image2.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 Target="slide6.xml"/><Relationship Id="rId7" Type="http://schemas.openxmlformats.org/officeDocument/2006/relationships/slide" Target="slide2.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slide" Target="slide16.xml"/><Relationship Id="rId11" Type="http://schemas.openxmlformats.org/officeDocument/2006/relationships/image" Target="../media/image3.png"/><Relationship Id="rId5" Type="http://schemas.openxmlformats.org/officeDocument/2006/relationships/slide" Target="slide22.xml"/><Relationship Id="rId10" Type="http://schemas.openxmlformats.org/officeDocument/2006/relationships/slide" Target="slide7.xml"/><Relationship Id="rId4" Type="http://schemas.openxmlformats.org/officeDocument/2006/relationships/slide" Target="slide9.xml"/><Relationship Id="rId9"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tinyurl.com/CSHSCollege" TargetMode="Externa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mailto:Jessica.haddad@keysschools.com" TargetMode="External"/><Relationship Id="rId7" Type="http://schemas.openxmlformats.org/officeDocument/2006/relationships/slide" Target="slide7.xm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 Target="slide22.xml"/><Relationship Id="rId7"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slide" Target="slide6.xml"/><Relationship Id="rId5" Type="http://schemas.openxmlformats.org/officeDocument/2006/relationships/slide" Target="slide16.xml"/><Relationship Id="rId4" Type="http://schemas.openxmlformats.org/officeDocument/2006/relationships/slide" Target="slide9.xml"/><Relationship Id="rId9"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hyperlink" Target="https://bigfuture.collegeboard.org/career-search/career-quiz"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 Target="slide22.xml"/><Relationship Id="rId7" Type="http://schemas.openxmlformats.org/officeDocument/2006/relationships/slide" Target="slide2.xml"/><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slide" Target="slide6.xml"/><Relationship Id="rId5" Type="http://schemas.openxmlformats.org/officeDocument/2006/relationships/slide" Target="slide16.xml"/><Relationship Id="rId4" Type="http://schemas.openxmlformats.org/officeDocument/2006/relationships/slide" Target="slide9.xml"/><Relationship Id="rId9"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829"/>
        <p:cNvGrpSpPr/>
        <p:nvPr/>
      </p:nvGrpSpPr>
      <p:grpSpPr>
        <a:xfrm>
          <a:off x="0" y="0"/>
          <a:ext cx="0" cy="0"/>
          <a:chOff x="0" y="0"/>
          <a:chExt cx="0" cy="0"/>
        </a:xfrm>
      </p:grpSpPr>
      <p:sp>
        <p:nvSpPr>
          <p:cNvPr id="4830" name="Google Shape;4830;p35"/>
          <p:cNvSpPr txBox="1">
            <a:spLocks noGrp="1"/>
          </p:cNvSpPr>
          <p:nvPr>
            <p:ph type="subTitle" idx="1"/>
          </p:nvPr>
        </p:nvSpPr>
        <p:spPr>
          <a:xfrm>
            <a:off x="599528" y="3967828"/>
            <a:ext cx="5139600" cy="5439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US" sz="1600" dirty="0">
                <a:solidFill>
                  <a:schemeClr val="dk1"/>
                </a:solidFill>
              </a:rPr>
              <a:t>Coral Shores High School</a:t>
            </a:r>
            <a:endParaRPr sz="1600" dirty="0">
              <a:solidFill>
                <a:schemeClr val="dk1"/>
              </a:solidFill>
            </a:endParaRPr>
          </a:p>
        </p:txBody>
      </p:sp>
      <p:sp>
        <p:nvSpPr>
          <p:cNvPr id="4831" name="Google Shape;4831;p35"/>
          <p:cNvSpPr txBox="1">
            <a:spLocks noGrp="1"/>
          </p:cNvSpPr>
          <p:nvPr>
            <p:ph type="ctrTitle"/>
          </p:nvPr>
        </p:nvSpPr>
        <p:spPr>
          <a:xfrm>
            <a:off x="599528" y="967209"/>
            <a:ext cx="5139600" cy="2393406"/>
          </a:xfrm>
          <a:prstGeom prst="rect">
            <a:avLst/>
          </a:prstGeom>
        </p:spPr>
        <p:txBody>
          <a:bodyPr spcFirstLastPara="1" wrap="square" lIns="0" tIns="0" rIns="0" bIns="0" anchor="ctr" anchorCtr="0">
            <a:noAutofit/>
          </a:bodyPr>
          <a:lstStyle/>
          <a:p>
            <a:pPr marL="0" lvl="0" indent="0" algn="ctr" rtl="0">
              <a:lnSpc>
                <a:spcPct val="100000"/>
              </a:lnSpc>
              <a:spcBef>
                <a:spcPts val="0"/>
              </a:spcBef>
              <a:spcAft>
                <a:spcPts val="0"/>
              </a:spcAft>
              <a:buNone/>
            </a:pPr>
            <a:r>
              <a:rPr lang="en" sz="3700" dirty="0"/>
              <a:t>Next Steps for </a:t>
            </a:r>
            <a:r>
              <a:rPr lang="en" sz="7000" dirty="0">
                <a:solidFill>
                  <a:schemeClr val="accent2"/>
                </a:solidFill>
              </a:rPr>
              <a:t>JUNIORS</a:t>
            </a:r>
            <a:endParaRPr sz="7000" dirty="0">
              <a:solidFill>
                <a:schemeClr val="accent2"/>
              </a:solidFill>
            </a:endParaRPr>
          </a:p>
        </p:txBody>
      </p:sp>
      <p:grpSp>
        <p:nvGrpSpPr>
          <p:cNvPr id="4832" name="Google Shape;4832;p35"/>
          <p:cNvGrpSpPr/>
          <p:nvPr/>
        </p:nvGrpSpPr>
        <p:grpSpPr>
          <a:xfrm>
            <a:off x="1566045" y="1852161"/>
            <a:ext cx="3206084" cy="105744"/>
            <a:chOff x="5119825" y="1558875"/>
            <a:chExt cx="703675" cy="116075"/>
          </a:xfrm>
        </p:grpSpPr>
        <p:sp>
          <p:nvSpPr>
            <p:cNvPr id="4833" name="Google Shape;4833;p35"/>
            <p:cNvSpPr/>
            <p:nvPr/>
          </p:nvSpPr>
          <p:spPr>
            <a:xfrm>
              <a:off x="5119825" y="1558875"/>
              <a:ext cx="703675" cy="110000"/>
            </a:xfrm>
            <a:custGeom>
              <a:avLst/>
              <a:gdLst/>
              <a:ahLst/>
              <a:cxnLst/>
              <a:rect l="l" t="t" r="r" b="b"/>
              <a:pathLst>
                <a:path w="28147" h="4400" extrusionOk="0">
                  <a:moveTo>
                    <a:pt x="26897" y="0"/>
                  </a:moveTo>
                  <a:cubicBezTo>
                    <a:pt x="26879" y="0"/>
                    <a:pt x="26861" y="1"/>
                    <a:pt x="26843" y="2"/>
                  </a:cubicBezTo>
                  <a:cubicBezTo>
                    <a:pt x="18996" y="604"/>
                    <a:pt x="11129" y="885"/>
                    <a:pt x="3259" y="885"/>
                  </a:cubicBezTo>
                  <a:cubicBezTo>
                    <a:pt x="2607" y="885"/>
                    <a:pt x="1956" y="883"/>
                    <a:pt x="1304" y="880"/>
                  </a:cubicBezTo>
                  <a:cubicBezTo>
                    <a:pt x="1299" y="879"/>
                    <a:pt x="1295" y="879"/>
                    <a:pt x="1290" y="879"/>
                  </a:cubicBezTo>
                  <a:cubicBezTo>
                    <a:pt x="1" y="879"/>
                    <a:pt x="5" y="4388"/>
                    <a:pt x="1304" y="4388"/>
                  </a:cubicBezTo>
                  <a:cubicBezTo>
                    <a:pt x="2162" y="4396"/>
                    <a:pt x="3020" y="4400"/>
                    <a:pt x="3878" y="4400"/>
                  </a:cubicBezTo>
                  <a:cubicBezTo>
                    <a:pt x="11541" y="4400"/>
                    <a:pt x="19202" y="4100"/>
                    <a:pt x="26843" y="3536"/>
                  </a:cubicBezTo>
                  <a:cubicBezTo>
                    <a:pt x="28128" y="3437"/>
                    <a:pt x="28146" y="0"/>
                    <a:pt x="26897" y="0"/>
                  </a:cubicBezTo>
                  <a:close/>
                </a:path>
              </a:pathLst>
            </a:custGeom>
            <a:solidFill>
              <a:srgbClr val="FCBF60">
                <a:alpha val="60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34" name="Google Shape;4834;p35"/>
            <p:cNvSpPr/>
            <p:nvPr/>
          </p:nvSpPr>
          <p:spPr>
            <a:xfrm>
              <a:off x="5119825" y="1625325"/>
              <a:ext cx="703675" cy="49625"/>
            </a:xfrm>
            <a:custGeom>
              <a:avLst/>
              <a:gdLst/>
              <a:ahLst/>
              <a:cxnLst/>
              <a:rect l="l" t="t" r="r" b="b"/>
              <a:pathLst>
                <a:path w="28147" h="1985" extrusionOk="0">
                  <a:moveTo>
                    <a:pt x="26874" y="1"/>
                  </a:moveTo>
                  <a:cubicBezTo>
                    <a:pt x="26863" y="1"/>
                    <a:pt x="26853" y="1"/>
                    <a:pt x="26843" y="1"/>
                  </a:cubicBezTo>
                  <a:cubicBezTo>
                    <a:pt x="19050" y="277"/>
                    <a:pt x="11236" y="405"/>
                    <a:pt x="3420" y="405"/>
                  </a:cubicBezTo>
                  <a:cubicBezTo>
                    <a:pt x="2715" y="405"/>
                    <a:pt x="2009" y="404"/>
                    <a:pt x="1304" y="402"/>
                  </a:cubicBezTo>
                  <a:cubicBezTo>
                    <a:pt x="1" y="402"/>
                    <a:pt x="1" y="1981"/>
                    <a:pt x="1304" y="1981"/>
                  </a:cubicBezTo>
                  <a:cubicBezTo>
                    <a:pt x="2009" y="1983"/>
                    <a:pt x="2715" y="1984"/>
                    <a:pt x="3420" y="1984"/>
                  </a:cubicBezTo>
                  <a:cubicBezTo>
                    <a:pt x="11236" y="1984"/>
                    <a:pt x="19050" y="1856"/>
                    <a:pt x="26843" y="1580"/>
                  </a:cubicBezTo>
                  <a:cubicBezTo>
                    <a:pt x="28136" y="1555"/>
                    <a:pt x="28146" y="1"/>
                    <a:pt x="26874" y="1"/>
                  </a:cubicBezTo>
                  <a:close/>
                </a:path>
              </a:pathLst>
            </a:custGeom>
            <a:solidFill>
              <a:srgbClr val="FCBF60">
                <a:alpha val="60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35" name="Google Shape;4835;p35"/>
            <p:cNvSpPr/>
            <p:nvPr/>
          </p:nvSpPr>
          <p:spPr>
            <a:xfrm>
              <a:off x="5119825" y="1590225"/>
              <a:ext cx="703650" cy="22600"/>
            </a:xfrm>
            <a:custGeom>
              <a:avLst/>
              <a:gdLst/>
              <a:ahLst/>
              <a:cxnLst/>
              <a:rect l="l" t="t" r="r" b="b"/>
              <a:pathLst>
                <a:path w="28146" h="904" extrusionOk="0">
                  <a:moveTo>
                    <a:pt x="26908" y="1"/>
                  </a:moveTo>
                  <a:cubicBezTo>
                    <a:pt x="26887" y="1"/>
                    <a:pt x="26865" y="1"/>
                    <a:pt x="26843" y="2"/>
                  </a:cubicBezTo>
                  <a:cubicBezTo>
                    <a:pt x="19444" y="111"/>
                    <a:pt x="12026" y="182"/>
                    <a:pt x="4606" y="182"/>
                  </a:cubicBezTo>
                  <a:cubicBezTo>
                    <a:pt x="3505" y="182"/>
                    <a:pt x="2405" y="180"/>
                    <a:pt x="1304" y="177"/>
                  </a:cubicBezTo>
                  <a:cubicBezTo>
                    <a:pt x="1" y="177"/>
                    <a:pt x="1" y="879"/>
                    <a:pt x="1304" y="904"/>
                  </a:cubicBezTo>
                  <a:cubicBezTo>
                    <a:pt x="9825" y="904"/>
                    <a:pt x="18347" y="854"/>
                    <a:pt x="26843" y="728"/>
                  </a:cubicBezTo>
                  <a:cubicBezTo>
                    <a:pt x="28124" y="704"/>
                    <a:pt x="28146" y="1"/>
                    <a:pt x="26908" y="1"/>
                  </a:cubicBezTo>
                  <a:close/>
                </a:path>
              </a:pathLst>
            </a:custGeom>
            <a:solidFill>
              <a:srgbClr val="FCBF60">
                <a:alpha val="60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836" name="Google Shape;4836;p35"/>
          <p:cNvGrpSpPr/>
          <p:nvPr/>
        </p:nvGrpSpPr>
        <p:grpSpPr>
          <a:xfrm>
            <a:off x="1565931" y="2772938"/>
            <a:ext cx="3206084" cy="128769"/>
            <a:chOff x="5119825" y="1558875"/>
            <a:chExt cx="703675" cy="141350"/>
          </a:xfrm>
        </p:grpSpPr>
        <p:sp>
          <p:nvSpPr>
            <p:cNvPr id="4837" name="Google Shape;4837;p35"/>
            <p:cNvSpPr/>
            <p:nvPr/>
          </p:nvSpPr>
          <p:spPr>
            <a:xfrm>
              <a:off x="5119825" y="1558875"/>
              <a:ext cx="703675" cy="110000"/>
            </a:xfrm>
            <a:custGeom>
              <a:avLst/>
              <a:gdLst/>
              <a:ahLst/>
              <a:cxnLst/>
              <a:rect l="l" t="t" r="r" b="b"/>
              <a:pathLst>
                <a:path w="28147" h="4400" extrusionOk="0">
                  <a:moveTo>
                    <a:pt x="26897" y="0"/>
                  </a:moveTo>
                  <a:cubicBezTo>
                    <a:pt x="26879" y="0"/>
                    <a:pt x="26861" y="1"/>
                    <a:pt x="26843" y="2"/>
                  </a:cubicBezTo>
                  <a:cubicBezTo>
                    <a:pt x="18996" y="604"/>
                    <a:pt x="11129" y="885"/>
                    <a:pt x="3259" y="885"/>
                  </a:cubicBezTo>
                  <a:cubicBezTo>
                    <a:pt x="2607" y="885"/>
                    <a:pt x="1956" y="883"/>
                    <a:pt x="1304" y="880"/>
                  </a:cubicBezTo>
                  <a:cubicBezTo>
                    <a:pt x="1299" y="879"/>
                    <a:pt x="1295" y="879"/>
                    <a:pt x="1290" y="879"/>
                  </a:cubicBezTo>
                  <a:cubicBezTo>
                    <a:pt x="1" y="879"/>
                    <a:pt x="5" y="4388"/>
                    <a:pt x="1304" y="4388"/>
                  </a:cubicBezTo>
                  <a:cubicBezTo>
                    <a:pt x="2162" y="4396"/>
                    <a:pt x="3020" y="4400"/>
                    <a:pt x="3878" y="4400"/>
                  </a:cubicBezTo>
                  <a:cubicBezTo>
                    <a:pt x="11541" y="4400"/>
                    <a:pt x="19202" y="4100"/>
                    <a:pt x="26843" y="3536"/>
                  </a:cubicBezTo>
                  <a:cubicBezTo>
                    <a:pt x="28128" y="3437"/>
                    <a:pt x="28146" y="0"/>
                    <a:pt x="26897" y="0"/>
                  </a:cubicBezTo>
                  <a:close/>
                </a:path>
              </a:pathLst>
            </a:custGeom>
            <a:solidFill>
              <a:srgbClr val="FCBF60">
                <a:alpha val="60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38" name="Google Shape;4838;p35"/>
            <p:cNvSpPr/>
            <p:nvPr/>
          </p:nvSpPr>
          <p:spPr>
            <a:xfrm>
              <a:off x="5119825" y="1625325"/>
              <a:ext cx="703675" cy="49625"/>
            </a:xfrm>
            <a:custGeom>
              <a:avLst/>
              <a:gdLst/>
              <a:ahLst/>
              <a:cxnLst/>
              <a:rect l="l" t="t" r="r" b="b"/>
              <a:pathLst>
                <a:path w="28147" h="1985" extrusionOk="0">
                  <a:moveTo>
                    <a:pt x="26874" y="1"/>
                  </a:moveTo>
                  <a:cubicBezTo>
                    <a:pt x="26863" y="1"/>
                    <a:pt x="26853" y="1"/>
                    <a:pt x="26843" y="1"/>
                  </a:cubicBezTo>
                  <a:cubicBezTo>
                    <a:pt x="19050" y="277"/>
                    <a:pt x="11236" y="405"/>
                    <a:pt x="3420" y="405"/>
                  </a:cubicBezTo>
                  <a:cubicBezTo>
                    <a:pt x="2715" y="405"/>
                    <a:pt x="2009" y="404"/>
                    <a:pt x="1304" y="402"/>
                  </a:cubicBezTo>
                  <a:cubicBezTo>
                    <a:pt x="1" y="402"/>
                    <a:pt x="1" y="1981"/>
                    <a:pt x="1304" y="1981"/>
                  </a:cubicBezTo>
                  <a:cubicBezTo>
                    <a:pt x="2009" y="1983"/>
                    <a:pt x="2715" y="1984"/>
                    <a:pt x="3420" y="1984"/>
                  </a:cubicBezTo>
                  <a:cubicBezTo>
                    <a:pt x="11236" y="1984"/>
                    <a:pt x="19050" y="1856"/>
                    <a:pt x="26843" y="1580"/>
                  </a:cubicBezTo>
                  <a:cubicBezTo>
                    <a:pt x="28136" y="1555"/>
                    <a:pt x="28146" y="1"/>
                    <a:pt x="26874" y="1"/>
                  </a:cubicBezTo>
                  <a:close/>
                </a:path>
              </a:pathLst>
            </a:custGeom>
            <a:solidFill>
              <a:srgbClr val="FCBF60">
                <a:alpha val="60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39" name="Google Shape;4839;p35"/>
            <p:cNvSpPr/>
            <p:nvPr/>
          </p:nvSpPr>
          <p:spPr>
            <a:xfrm>
              <a:off x="5119825" y="1590225"/>
              <a:ext cx="703650" cy="110000"/>
            </a:xfrm>
            <a:custGeom>
              <a:avLst/>
              <a:gdLst/>
              <a:ahLst/>
              <a:cxnLst/>
              <a:rect l="l" t="t" r="r" b="b"/>
              <a:pathLst>
                <a:path w="28146" h="904" extrusionOk="0">
                  <a:moveTo>
                    <a:pt x="26908" y="1"/>
                  </a:moveTo>
                  <a:cubicBezTo>
                    <a:pt x="26887" y="1"/>
                    <a:pt x="26865" y="1"/>
                    <a:pt x="26843" y="2"/>
                  </a:cubicBezTo>
                  <a:cubicBezTo>
                    <a:pt x="19444" y="111"/>
                    <a:pt x="12026" y="182"/>
                    <a:pt x="4606" y="182"/>
                  </a:cubicBezTo>
                  <a:cubicBezTo>
                    <a:pt x="3505" y="182"/>
                    <a:pt x="2405" y="180"/>
                    <a:pt x="1304" y="177"/>
                  </a:cubicBezTo>
                  <a:cubicBezTo>
                    <a:pt x="1" y="177"/>
                    <a:pt x="1" y="879"/>
                    <a:pt x="1304" y="904"/>
                  </a:cubicBezTo>
                  <a:cubicBezTo>
                    <a:pt x="9825" y="904"/>
                    <a:pt x="18347" y="854"/>
                    <a:pt x="26843" y="728"/>
                  </a:cubicBezTo>
                  <a:cubicBezTo>
                    <a:pt x="28124" y="704"/>
                    <a:pt x="28146" y="1"/>
                    <a:pt x="26908" y="1"/>
                  </a:cubicBezTo>
                  <a:close/>
                </a:path>
              </a:pathLst>
            </a:custGeom>
            <a:solidFill>
              <a:srgbClr val="FCBF60">
                <a:alpha val="60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162"/>
        <p:cNvGrpSpPr/>
        <p:nvPr/>
      </p:nvGrpSpPr>
      <p:grpSpPr>
        <a:xfrm>
          <a:off x="0" y="0"/>
          <a:ext cx="0" cy="0"/>
          <a:chOff x="0" y="0"/>
          <a:chExt cx="0" cy="0"/>
        </a:xfrm>
      </p:grpSpPr>
      <p:sp>
        <p:nvSpPr>
          <p:cNvPr id="5163" name="Google Shape;5163;p50"/>
          <p:cNvSpPr txBox="1">
            <a:spLocks noGrp="1"/>
          </p:cNvSpPr>
          <p:nvPr>
            <p:ph type="title"/>
          </p:nvPr>
        </p:nvSpPr>
        <p:spPr>
          <a:xfrm>
            <a:off x="1557150" y="445025"/>
            <a:ext cx="6029700" cy="572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t>CONSIDERATIONS FOR YOUR COLLEGE SEARCH</a:t>
            </a:r>
            <a:endParaRPr dirty="0"/>
          </a:p>
        </p:txBody>
      </p:sp>
      <p:sp>
        <p:nvSpPr>
          <p:cNvPr id="5164" name="Google Shape;5164;p50"/>
          <p:cNvSpPr txBox="1">
            <a:spLocks noGrp="1"/>
          </p:cNvSpPr>
          <p:nvPr>
            <p:ph type="subTitle" idx="1"/>
          </p:nvPr>
        </p:nvSpPr>
        <p:spPr>
          <a:xfrm>
            <a:off x="1024750" y="2284300"/>
            <a:ext cx="1938600" cy="634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What kind of courses do they offer?</a:t>
            </a:r>
            <a:endParaRPr dirty="0"/>
          </a:p>
        </p:txBody>
      </p:sp>
      <p:sp>
        <p:nvSpPr>
          <p:cNvPr id="5165" name="Google Shape;5165;p50"/>
          <p:cNvSpPr txBox="1">
            <a:spLocks noGrp="1"/>
          </p:cNvSpPr>
          <p:nvPr>
            <p:ph type="title" idx="2"/>
          </p:nvPr>
        </p:nvSpPr>
        <p:spPr>
          <a:xfrm>
            <a:off x="1024863" y="1760500"/>
            <a:ext cx="1938600" cy="384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ACADEMICS</a:t>
            </a:r>
            <a:endParaRPr dirty="0"/>
          </a:p>
        </p:txBody>
      </p:sp>
      <p:sp>
        <p:nvSpPr>
          <p:cNvPr id="5166" name="Google Shape;5166;p50"/>
          <p:cNvSpPr txBox="1">
            <a:spLocks noGrp="1"/>
          </p:cNvSpPr>
          <p:nvPr>
            <p:ph type="subTitle" idx="3"/>
          </p:nvPr>
        </p:nvSpPr>
        <p:spPr>
          <a:xfrm>
            <a:off x="1024700" y="3678851"/>
            <a:ext cx="1938600" cy="634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How much will my family pay?</a:t>
            </a:r>
            <a:endParaRPr dirty="0"/>
          </a:p>
        </p:txBody>
      </p:sp>
      <p:sp>
        <p:nvSpPr>
          <p:cNvPr id="5167" name="Google Shape;5167;p50"/>
          <p:cNvSpPr txBox="1">
            <a:spLocks noGrp="1"/>
          </p:cNvSpPr>
          <p:nvPr>
            <p:ph type="title" idx="4"/>
          </p:nvPr>
        </p:nvSpPr>
        <p:spPr>
          <a:xfrm>
            <a:off x="1024813" y="3182525"/>
            <a:ext cx="1938600" cy="384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COST</a:t>
            </a:r>
            <a:endParaRPr dirty="0"/>
          </a:p>
        </p:txBody>
      </p:sp>
      <p:sp>
        <p:nvSpPr>
          <p:cNvPr id="5168" name="Google Shape;5168;p50"/>
          <p:cNvSpPr txBox="1">
            <a:spLocks noGrp="1"/>
          </p:cNvSpPr>
          <p:nvPr>
            <p:ph type="subTitle" idx="5"/>
          </p:nvPr>
        </p:nvSpPr>
        <p:spPr>
          <a:xfrm>
            <a:off x="3602638" y="3678851"/>
            <a:ext cx="1938600" cy="634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How can they prepare me for the next step?</a:t>
            </a:r>
            <a:endParaRPr dirty="0"/>
          </a:p>
        </p:txBody>
      </p:sp>
      <p:sp>
        <p:nvSpPr>
          <p:cNvPr id="5169" name="Google Shape;5169;p50"/>
          <p:cNvSpPr txBox="1">
            <a:spLocks noGrp="1"/>
          </p:cNvSpPr>
          <p:nvPr>
            <p:ph type="title" idx="6"/>
          </p:nvPr>
        </p:nvSpPr>
        <p:spPr>
          <a:xfrm>
            <a:off x="3602751" y="3182525"/>
            <a:ext cx="1938600" cy="384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CAREER PREP</a:t>
            </a:r>
            <a:endParaRPr dirty="0"/>
          </a:p>
        </p:txBody>
      </p:sp>
      <p:sp>
        <p:nvSpPr>
          <p:cNvPr id="5170" name="Google Shape;5170;p50"/>
          <p:cNvSpPr txBox="1">
            <a:spLocks noGrp="1"/>
          </p:cNvSpPr>
          <p:nvPr>
            <p:ph type="subTitle" idx="7"/>
          </p:nvPr>
        </p:nvSpPr>
        <p:spPr>
          <a:xfrm>
            <a:off x="3602638" y="2284300"/>
            <a:ext cx="1938600" cy="634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How many students are enrolled?</a:t>
            </a:r>
            <a:endParaRPr dirty="0"/>
          </a:p>
        </p:txBody>
      </p:sp>
      <p:sp>
        <p:nvSpPr>
          <p:cNvPr id="5171" name="Google Shape;5171;p50"/>
          <p:cNvSpPr txBox="1">
            <a:spLocks noGrp="1"/>
          </p:cNvSpPr>
          <p:nvPr>
            <p:ph type="title" idx="8"/>
          </p:nvPr>
        </p:nvSpPr>
        <p:spPr>
          <a:xfrm>
            <a:off x="3602751" y="1760500"/>
            <a:ext cx="1938600" cy="384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SIZE</a:t>
            </a:r>
            <a:endParaRPr dirty="0"/>
          </a:p>
        </p:txBody>
      </p:sp>
      <p:sp>
        <p:nvSpPr>
          <p:cNvPr id="5172" name="Google Shape;5172;p50"/>
          <p:cNvSpPr txBox="1">
            <a:spLocks noGrp="1"/>
          </p:cNvSpPr>
          <p:nvPr>
            <p:ph type="subTitle" idx="9"/>
          </p:nvPr>
        </p:nvSpPr>
        <p:spPr>
          <a:xfrm>
            <a:off x="6180475" y="2284300"/>
            <a:ext cx="1938600" cy="634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Where is the school?</a:t>
            </a:r>
            <a:endParaRPr dirty="0"/>
          </a:p>
        </p:txBody>
      </p:sp>
      <p:sp>
        <p:nvSpPr>
          <p:cNvPr id="5173" name="Google Shape;5173;p50"/>
          <p:cNvSpPr txBox="1">
            <a:spLocks noGrp="1"/>
          </p:cNvSpPr>
          <p:nvPr>
            <p:ph type="title" idx="13"/>
          </p:nvPr>
        </p:nvSpPr>
        <p:spPr>
          <a:xfrm>
            <a:off x="6180588" y="1760500"/>
            <a:ext cx="1938600" cy="384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LOCATION</a:t>
            </a:r>
            <a:endParaRPr dirty="0"/>
          </a:p>
        </p:txBody>
      </p:sp>
      <p:sp>
        <p:nvSpPr>
          <p:cNvPr id="5174" name="Google Shape;5174;p50"/>
          <p:cNvSpPr txBox="1">
            <a:spLocks noGrp="1"/>
          </p:cNvSpPr>
          <p:nvPr>
            <p:ph type="subTitle" idx="14"/>
          </p:nvPr>
        </p:nvSpPr>
        <p:spPr>
          <a:xfrm>
            <a:off x="6180425" y="3678851"/>
            <a:ext cx="1938600" cy="634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How is the student life/extra curriculars?</a:t>
            </a:r>
            <a:endParaRPr dirty="0"/>
          </a:p>
        </p:txBody>
      </p:sp>
      <p:sp>
        <p:nvSpPr>
          <p:cNvPr id="5175" name="Google Shape;5175;p50"/>
          <p:cNvSpPr txBox="1">
            <a:spLocks noGrp="1"/>
          </p:cNvSpPr>
          <p:nvPr>
            <p:ph type="title" idx="15"/>
          </p:nvPr>
        </p:nvSpPr>
        <p:spPr>
          <a:xfrm>
            <a:off x="6180538" y="3182525"/>
            <a:ext cx="1938600" cy="384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SOCIAL CLIMATE</a:t>
            </a:r>
            <a:endParaRPr dirty="0"/>
          </a:p>
        </p:txBody>
      </p:sp>
      <p:grpSp>
        <p:nvGrpSpPr>
          <p:cNvPr id="5176" name="Google Shape;5176;p50"/>
          <p:cNvGrpSpPr/>
          <p:nvPr/>
        </p:nvGrpSpPr>
        <p:grpSpPr>
          <a:xfrm>
            <a:off x="2172853" y="870484"/>
            <a:ext cx="4798433" cy="554306"/>
            <a:chOff x="2265344" y="870476"/>
            <a:chExt cx="4613434" cy="554306"/>
          </a:xfrm>
        </p:grpSpPr>
        <p:grpSp>
          <p:nvGrpSpPr>
            <p:cNvPr id="5177" name="Google Shape;5177;p50"/>
            <p:cNvGrpSpPr/>
            <p:nvPr/>
          </p:nvGrpSpPr>
          <p:grpSpPr>
            <a:xfrm>
              <a:off x="2317426" y="870476"/>
              <a:ext cx="4509149" cy="100916"/>
              <a:chOff x="5119825" y="1558875"/>
              <a:chExt cx="703675" cy="116075"/>
            </a:xfrm>
          </p:grpSpPr>
          <p:sp>
            <p:nvSpPr>
              <p:cNvPr id="5178" name="Google Shape;5178;p50"/>
              <p:cNvSpPr/>
              <p:nvPr/>
            </p:nvSpPr>
            <p:spPr>
              <a:xfrm>
                <a:off x="5119825" y="1558875"/>
                <a:ext cx="703675" cy="110000"/>
              </a:xfrm>
              <a:custGeom>
                <a:avLst/>
                <a:gdLst/>
                <a:ahLst/>
                <a:cxnLst/>
                <a:rect l="l" t="t" r="r" b="b"/>
                <a:pathLst>
                  <a:path w="28147" h="4400" extrusionOk="0">
                    <a:moveTo>
                      <a:pt x="26897" y="0"/>
                    </a:moveTo>
                    <a:cubicBezTo>
                      <a:pt x="26879" y="0"/>
                      <a:pt x="26861" y="1"/>
                      <a:pt x="26843" y="2"/>
                    </a:cubicBezTo>
                    <a:cubicBezTo>
                      <a:pt x="18996" y="604"/>
                      <a:pt x="11129" y="885"/>
                      <a:pt x="3259" y="885"/>
                    </a:cubicBezTo>
                    <a:cubicBezTo>
                      <a:pt x="2607" y="885"/>
                      <a:pt x="1956" y="883"/>
                      <a:pt x="1304" y="880"/>
                    </a:cubicBezTo>
                    <a:cubicBezTo>
                      <a:pt x="1299" y="879"/>
                      <a:pt x="1295" y="879"/>
                      <a:pt x="1290" y="879"/>
                    </a:cubicBezTo>
                    <a:cubicBezTo>
                      <a:pt x="1" y="879"/>
                      <a:pt x="5" y="4388"/>
                      <a:pt x="1304" y="4388"/>
                    </a:cubicBezTo>
                    <a:cubicBezTo>
                      <a:pt x="2162" y="4396"/>
                      <a:pt x="3020" y="4400"/>
                      <a:pt x="3878" y="4400"/>
                    </a:cubicBezTo>
                    <a:cubicBezTo>
                      <a:pt x="11541" y="4400"/>
                      <a:pt x="19202" y="4100"/>
                      <a:pt x="26843" y="3536"/>
                    </a:cubicBezTo>
                    <a:cubicBezTo>
                      <a:pt x="28128" y="3437"/>
                      <a:pt x="28146" y="0"/>
                      <a:pt x="26897" y="0"/>
                    </a:cubicBezTo>
                    <a:close/>
                  </a:path>
                </a:pathLst>
              </a:custGeom>
              <a:solidFill>
                <a:srgbClr val="FCBF60">
                  <a:alpha val="2314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5179" name="Google Shape;5179;p50"/>
              <p:cNvSpPr/>
              <p:nvPr/>
            </p:nvSpPr>
            <p:spPr>
              <a:xfrm>
                <a:off x="5119825" y="1590225"/>
                <a:ext cx="703650" cy="22600"/>
              </a:xfrm>
              <a:custGeom>
                <a:avLst/>
                <a:gdLst/>
                <a:ahLst/>
                <a:cxnLst/>
                <a:rect l="l" t="t" r="r" b="b"/>
                <a:pathLst>
                  <a:path w="28146" h="904" extrusionOk="0">
                    <a:moveTo>
                      <a:pt x="26908" y="1"/>
                    </a:moveTo>
                    <a:cubicBezTo>
                      <a:pt x="26887" y="1"/>
                      <a:pt x="26865" y="1"/>
                      <a:pt x="26843" y="2"/>
                    </a:cubicBezTo>
                    <a:cubicBezTo>
                      <a:pt x="19444" y="111"/>
                      <a:pt x="12026" y="182"/>
                      <a:pt x="4606" y="182"/>
                    </a:cubicBezTo>
                    <a:cubicBezTo>
                      <a:pt x="3505" y="182"/>
                      <a:pt x="2405" y="180"/>
                      <a:pt x="1304" y="177"/>
                    </a:cubicBezTo>
                    <a:cubicBezTo>
                      <a:pt x="1" y="177"/>
                      <a:pt x="1" y="879"/>
                      <a:pt x="1304" y="904"/>
                    </a:cubicBezTo>
                    <a:cubicBezTo>
                      <a:pt x="9825" y="904"/>
                      <a:pt x="18347" y="854"/>
                      <a:pt x="26843" y="728"/>
                    </a:cubicBezTo>
                    <a:cubicBezTo>
                      <a:pt x="28124" y="704"/>
                      <a:pt x="28146" y="1"/>
                      <a:pt x="26908" y="1"/>
                    </a:cubicBezTo>
                    <a:close/>
                  </a:path>
                </a:pathLst>
              </a:custGeom>
              <a:solidFill>
                <a:srgbClr val="FCBF60">
                  <a:alpha val="2314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5180" name="Google Shape;5180;p50"/>
              <p:cNvSpPr/>
              <p:nvPr/>
            </p:nvSpPr>
            <p:spPr>
              <a:xfrm>
                <a:off x="5119825" y="1625325"/>
                <a:ext cx="703675" cy="49625"/>
              </a:xfrm>
              <a:custGeom>
                <a:avLst/>
                <a:gdLst/>
                <a:ahLst/>
                <a:cxnLst/>
                <a:rect l="l" t="t" r="r" b="b"/>
                <a:pathLst>
                  <a:path w="28147" h="1985" extrusionOk="0">
                    <a:moveTo>
                      <a:pt x="26874" y="1"/>
                    </a:moveTo>
                    <a:cubicBezTo>
                      <a:pt x="26863" y="1"/>
                      <a:pt x="26853" y="1"/>
                      <a:pt x="26843" y="1"/>
                    </a:cubicBezTo>
                    <a:cubicBezTo>
                      <a:pt x="19050" y="277"/>
                      <a:pt x="11236" y="405"/>
                      <a:pt x="3420" y="405"/>
                    </a:cubicBezTo>
                    <a:cubicBezTo>
                      <a:pt x="2715" y="405"/>
                      <a:pt x="2009" y="404"/>
                      <a:pt x="1304" y="402"/>
                    </a:cubicBezTo>
                    <a:cubicBezTo>
                      <a:pt x="1" y="402"/>
                      <a:pt x="1" y="1981"/>
                      <a:pt x="1304" y="1981"/>
                    </a:cubicBezTo>
                    <a:cubicBezTo>
                      <a:pt x="2009" y="1983"/>
                      <a:pt x="2715" y="1984"/>
                      <a:pt x="3420" y="1984"/>
                    </a:cubicBezTo>
                    <a:cubicBezTo>
                      <a:pt x="11236" y="1984"/>
                      <a:pt x="19050" y="1856"/>
                      <a:pt x="26843" y="1580"/>
                    </a:cubicBezTo>
                    <a:cubicBezTo>
                      <a:pt x="28136" y="1555"/>
                      <a:pt x="28146" y="1"/>
                      <a:pt x="26874" y="1"/>
                    </a:cubicBezTo>
                    <a:close/>
                  </a:path>
                </a:pathLst>
              </a:custGeom>
              <a:solidFill>
                <a:srgbClr val="FCBF60">
                  <a:alpha val="2314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grpSp>
        <p:grpSp>
          <p:nvGrpSpPr>
            <p:cNvPr id="5181" name="Google Shape;5181;p50"/>
            <p:cNvGrpSpPr/>
            <p:nvPr/>
          </p:nvGrpSpPr>
          <p:grpSpPr>
            <a:xfrm>
              <a:off x="2265344" y="1323866"/>
              <a:ext cx="4613434" cy="100916"/>
              <a:chOff x="5119825" y="1558875"/>
              <a:chExt cx="703675" cy="116075"/>
            </a:xfrm>
          </p:grpSpPr>
          <p:sp>
            <p:nvSpPr>
              <p:cNvPr id="5182" name="Google Shape;5182;p50"/>
              <p:cNvSpPr/>
              <p:nvPr/>
            </p:nvSpPr>
            <p:spPr>
              <a:xfrm>
                <a:off x="5119825" y="1558875"/>
                <a:ext cx="703675" cy="110000"/>
              </a:xfrm>
              <a:custGeom>
                <a:avLst/>
                <a:gdLst/>
                <a:ahLst/>
                <a:cxnLst/>
                <a:rect l="l" t="t" r="r" b="b"/>
                <a:pathLst>
                  <a:path w="28147" h="4400" extrusionOk="0">
                    <a:moveTo>
                      <a:pt x="26897" y="0"/>
                    </a:moveTo>
                    <a:cubicBezTo>
                      <a:pt x="26879" y="0"/>
                      <a:pt x="26861" y="1"/>
                      <a:pt x="26843" y="2"/>
                    </a:cubicBezTo>
                    <a:cubicBezTo>
                      <a:pt x="18996" y="604"/>
                      <a:pt x="11129" y="885"/>
                      <a:pt x="3259" y="885"/>
                    </a:cubicBezTo>
                    <a:cubicBezTo>
                      <a:pt x="2607" y="885"/>
                      <a:pt x="1956" y="883"/>
                      <a:pt x="1304" y="880"/>
                    </a:cubicBezTo>
                    <a:cubicBezTo>
                      <a:pt x="1299" y="879"/>
                      <a:pt x="1295" y="879"/>
                      <a:pt x="1290" y="879"/>
                    </a:cubicBezTo>
                    <a:cubicBezTo>
                      <a:pt x="1" y="879"/>
                      <a:pt x="5" y="4388"/>
                      <a:pt x="1304" y="4388"/>
                    </a:cubicBezTo>
                    <a:cubicBezTo>
                      <a:pt x="2162" y="4396"/>
                      <a:pt x="3020" y="4400"/>
                      <a:pt x="3878" y="4400"/>
                    </a:cubicBezTo>
                    <a:cubicBezTo>
                      <a:pt x="11541" y="4400"/>
                      <a:pt x="19202" y="4100"/>
                      <a:pt x="26843" y="3536"/>
                    </a:cubicBezTo>
                    <a:cubicBezTo>
                      <a:pt x="28128" y="3437"/>
                      <a:pt x="28146" y="0"/>
                      <a:pt x="26897" y="0"/>
                    </a:cubicBezTo>
                    <a:close/>
                  </a:path>
                </a:pathLst>
              </a:custGeom>
              <a:solidFill>
                <a:srgbClr val="FCBF60">
                  <a:alpha val="2314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5183" name="Google Shape;5183;p50"/>
              <p:cNvSpPr/>
              <p:nvPr/>
            </p:nvSpPr>
            <p:spPr>
              <a:xfrm>
                <a:off x="5119825" y="1590225"/>
                <a:ext cx="703650" cy="22600"/>
              </a:xfrm>
              <a:custGeom>
                <a:avLst/>
                <a:gdLst/>
                <a:ahLst/>
                <a:cxnLst/>
                <a:rect l="l" t="t" r="r" b="b"/>
                <a:pathLst>
                  <a:path w="28146" h="904" extrusionOk="0">
                    <a:moveTo>
                      <a:pt x="26908" y="1"/>
                    </a:moveTo>
                    <a:cubicBezTo>
                      <a:pt x="26887" y="1"/>
                      <a:pt x="26865" y="1"/>
                      <a:pt x="26843" y="2"/>
                    </a:cubicBezTo>
                    <a:cubicBezTo>
                      <a:pt x="19444" y="111"/>
                      <a:pt x="12026" y="182"/>
                      <a:pt x="4606" y="182"/>
                    </a:cubicBezTo>
                    <a:cubicBezTo>
                      <a:pt x="3505" y="182"/>
                      <a:pt x="2405" y="180"/>
                      <a:pt x="1304" y="177"/>
                    </a:cubicBezTo>
                    <a:cubicBezTo>
                      <a:pt x="1" y="177"/>
                      <a:pt x="1" y="879"/>
                      <a:pt x="1304" y="904"/>
                    </a:cubicBezTo>
                    <a:cubicBezTo>
                      <a:pt x="9825" y="904"/>
                      <a:pt x="18347" y="854"/>
                      <a:pt x="26843" y="728"/>
                    </a:cubicBezTo>
                    <a:cubicBezTo>
                      <a:pt x="28124" y="704"/>
                      <a:pt x="28146" y="1"/>
                      <a:pt x="26908" y="1"/>
                    </a:cubicBezTo>
                    <a:close/>
                  </a:path>
                </a:pathLst>
              </a:custGeom>
              <a:solidFill>
                <a:srgbClr val="FCBF60">
                  <a:alpha val="2314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5184" name="Google Shape;5184;p50"/>
              <p:cNvSpPr/>
              <p:nvPr/>
            </p:nvSpPr>
            <p:spPr>
              <a:xfrm>
                <a:off x="5119825" y="1625325"/>
                <a:ext cx="703675" cy="49625"/>
              </a:xfrm>
              <a:custGeom>
                <a:avLst/>
                <a:gdLst/>
                <a:ahLst/>
                <a:cxnLst/>
                <a:rect l="l" t="t" r="r" b="b"/>
                <a:pathLst>
                  <a:path w="28147" h="1985" extrusionOk="0">
                    <a:moveTo>
                      <a:pt x="26874" y="1"/>
                    </a:moveTo>
                    <a:cubicBezTo>
                      <a:pt x="26863" y="1"/>
                      <a:pt x="26853" y="1"/>
                      <a:pt x="26843" y="1"/>
                    </a:cubicBezTo>
                    <a:cubicBezTo>
                      <a:pt x="19050" y="277"/>
                      <a:pt x="11236" y="405"/>
                      <a:pt x="3420" y="405"/>
                    </a:cubicBezTo>
                    <a:cubicBezTo>
                      <a:pt x="2715" y="405"/>
                      <a:pt x="2009" y="404"/>
                      <a:pt x="1304" y="402"/>
                    </a:cubicBezTo>
                    <a:cubicBezTo>
                      <a:pt x="1" y="402"/>
                      <a:pt x="1" y="1981"/>
                      <a:pt x="1304" y="1981"/>
                    </a:cubicBezTo>
                    <a:cubicBezTo>
                      <a:pt x="2009" y="1983"/>
                      <a:pt x="2715" y="1984"/>
                      <a:pt x="3420" y="1984"/>
                    </a:cubicBezTo>
                    <a:cubicBezTo>
                      <a:pt x="11236" y="1984"/>
                      <a:pt x="19050" y="1856"/>
                      <a:pt x="26843" y="1580"/>
                    </a:cubicBezTo>
                    <a:cubicBezTo>
                      <a:pt x="28136" y="1555"/>
                      <a:pt x="28146" y="1"/>
                      <a:pt x="26874" y="1"/>
                    </a:cubicBezTo>
                    <a:close/>
                  </a:path>
                </a:pathLst>
              </a:custGeom>
              <a:solidFill>
                <a:srgbClr val="FCBF60">
                  <a:alpha val="2314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grpSp>
      </p:grpSp>
      <p:grpSp>
        <p:nvGrpSpPr>
          <p:cNvPr id="5185" name="Google Shape;5185;p50"/>
          <p:cNvGrpSpPr/>
          <p:nvPr/>
        </p:nvGrpSpPr>
        <p:grpSpPr>
          <a:xfrm rot="10800000" flipH="1">
            <a:off x="1173657" y="2163822"/>
            <a:ext cx="1640689" cy="102076"/>
            <a:chOff x="5119825" y="1558875"/>
            <a:chExt cx="703675" cy="116075"/>
          </a:xfrm>
        </p:grpSpPr>
        <p:sp>
          <p:nvSpPr>
            <p:cNvPr id="5186" name="Google Shape;5186;p50"/>
            <p:cNvSpPr/>
            <p:nvPr/>
          </p:nvSpPr>
          <p:spPr>
            <a:xfrm>
              <a:off x="5119825" y="1558875"/>
              <a:ext cx="703675" cy="110000"/>
            </a:xfrm>
            <a:custGeom>
              <a:avLst/>
              <a:gdLst/>
              <a:ahLst/>
              <a:cxnLst/>
              <a:rect l="l" t="t" r="r" b="b"/>
              <a:pathLst>
                <a:path w="28147" h="4400" extrusionOk="0">
                  <a:moveTo>
                    <a:pt x="26897" y="0"/>
                  </a:moveTo>
                  <a:cubicBezTo>
                    <a:pt x="26879" y="0"/>
                    <a:pt x="26861" y="1"/>
                    <a:pt x="26843" y="2"/>
                  </a:cubicBezTo>
                  <a:cubicBezTo>
                    <a:pt x="18996" y="604"/>
                    <a:pt x="11129" y="885"/>
                    <a:pt x="3259" y="885"/>
                  </a:cubicBezTo>
                  <a:cubicBezTo>
                    <a:pt x="2607" y="885"/>
                    <a:pt x="1956" y="883"/>
                    <a:pt x="1304" y="880"/>
                  </a:cubicBezTo>
                  <a:cubicBezTo>
                    <a:pt x="1299" y="879"/>
                    <a:pt x="1295" y="879"/>
                    <a:pt x="1290" y="879"/>
                  </a:cubicBezTo>
                  <a:cubicBezTo>
                    <a:pt x="1" y="879"/>
                    <a:pt x="5" y="4388"/>
                    <a:pt x="1304" y="4388"/>
                  </a:cubicBezTo>
                  <a:cubicBezTo>
                    <a:pt x="2162" y="4396"/>
                    <a:pt x="3020" y="4400"/>
                    <a:pt x="3878" y="4400"/>
                  </a:cubicBezTo>
                  <a:cubicBezTo>
                    <a:pt x="11541" y="4400"/>
                    <a:pt x="19202" y="4100"/>
                    <a:pt x="26843" y="3536"/>
                  </a:cubicBezTo>
                  <a:cubicBezTo>
                    <a:pt x="28128" y="3437"/>
                    <a:pt x="28146" y="0"/>
                    <a:pt x="26897" y="0"/>
                  </a:cubicBezTo>
                  <a:close/>
                </a:path>
              </a:pathLst>
            </a:custGeom>
            <a:solidFill>
              <a:srgbClr val="FCBF60">
                <a:alpha val="60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87" name="Google Shape;5187;p50"/>
            <p:cNvSpPr/>
            <p:nvPr/>
          </p:nvSpPr>
          <p:spPr>
            <a:xfrm>
              <a:off x="5119825" y="1625325"/>
              <a:ext cx="703675" cy="49625"/>
            </a:xfrm>
            <a:custGeom>
              <a:avLst/>
              <a:gdLst/>
              <a:ahLst/>
              <a:cxnLst/>
              <a:rect l="l" t="t" r="r" b="b"/>
              <a:pathLst>
                <a:path w="28147" h="1985" extrusionOk="0">
                  <a:moveTo>
                    <a:pt x="26874" y="1"/>
                  </a:moveTo>
                  <a:cubicBezTo>
                    <a:pt x="26863" y="1"/>
                    <a:pt x="26853" y="1"/>
                    <a:pt x="26843" y="1"/>
                  </a:cubicBezTo>
                  <a:cubicBezTo>
                    <a:pt x="19050" y="277"/>
                    <a:pt x="11236" y="405"/>
                    <a:pt x="3420" y="405"/>
                  </a:cubicBezTo>
                  <a:cubicBezTo>
                    <a:pt x="2715" y="405"/>
                    <a:pt x="2009" y="404"/>
                    <a:pt x="1304" y="402"/>
                  </a:cubicBezTo>
                  <a:cubicBezTo>
                    <a:pt x="1" y="402"/>
                    <a:pt x="1" y="1981"/>
                    <a:pt x="1304" y="1981"/>
                  </a:cubicBezTo>
                  <a:cubicBezTo>
                    <a:pt x="2009" y="1983"/>
                    <a:pt x="2715" y="1984"/>
                    <a:pt x="3420" y="1984"/>
                  </a:cubicBezTo>
                  <a:cubicBezTo>
                    <a:pt x="11236" y="1984"/>
                    <a:pt x="19050" y="1856"/>
                    <a:pt x="26843" y="1580"/>
                  </a:cubicBezTo>
                  <a:cubicBezTo>
                    <a:pt x="28136" y="1555"/>
                    <a:pt x="28146" y="1"/>
                    <a:pt x="26874" y="1"/>
                  </a:cubicBezTo>
                  <a:close/>
                </a:path>
              </a:pathLst>
            </a:custGeom>
            <a:solidFill>
              <a:srgbClr val="FCBF60">
                <a:alpha val="60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88" name="Google Shape;5188;p50"/>
            <p:cNvSpPr/>
            <p:nvPr/>
          </p:nvSpPr>
          <p:spPr>
            <a:xfrm>
              <a:off x="5119825" y="1590225"/>
              <a:ext cx="703650" cy="22600"/>
            </a:xfrm>
            <a:custGeom>
              <a:avLst/>
              <a:gdLst/>
              <a:ahLst/>
              <a:cxnLst/>
              <a:rect l="l" t="t" r="r" b="b"/>
              <a:pathLst>
                <a:path w="28146" h="904" extrusionOk="0">
                  <a:moveTo>
                    <a:pt x="26908" y="1"/>
                  </a:moveTo>
                  <a:cubicBezTo>
                    <a:pt x="26887" y="1"/>
                    <a:pt x="26865" y="1"/>
                    <a:pt x="26843" y="2"/>
                  </a:cubicBezTo>
                  <a:cubicBezTo>
                    <a:pt x="19444" y="111"/>
                    <a:pt x="12026" y="182"/>
                    <a:pt x="4606" y="182"/>
                  </a:cubicBezTo>
                  <a:cubicBezTo>
                    <a:pt x="3505" y="182"/>
                    <a:pt x="2405" y="180"/>
                    <a:pt x="1304" y="177"/>
                  </a:cubicBezTo>
                  <a:cubicBezTo>
                    <a:pt x="1" y="177"/>
                    <a:pt x="1" y="879"/>
                    <a:pt x="1304" y="904"/>
                  </a:cubicBezTo>
                  <a:cubicBezTo>
                    <a:pt x="9825" y="904"/>
                    <a:pt x="18347" y="854"/>
                    <a:pt x="26843" y="728"/>
                  </a:cubicBezTo>
                  <a:cubicBezTo>
                    <a:pt x="28124" y="704"/>
                    <a:pt x="28146" y="1"/>
                    <a:pt x="26908" y="1"/>
                  </a:cubicBezTo>
                  <a:close/>
                </a:path>
              </a:pathLst>
            </a:custGeom>
            <a:solidFill>
              <a:srgbClr val="FCBF60">
                <a:alpha val="60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5189" name="Google Shape;5189;p50"/>
          <p:cNvGrpSpPr/>
          <p:nvPr/>
        </p:nvGrpSpPr>
        <p:grpSpPr>
          <a:xfrm rot="10800000" flipH="1">
            <a:off x="3751720" y="2163822"/>
            <a:ext cx="1640689" cy="102076"/>
            <a:chOff x="5119825" y="1558875"/>
            <a:chExt cx="703675" cy="116075"/>
          </a:xfrm>
        </p:grpSpPr>
        <p:sp>
          <p:nvSpPr>
            <p:cNvPr id="5190" name="Google Shape;5190;p50"/>
            <p:cNvSpPr/>
            <p:nvPr/>
          </p:nvSpPr>
          <p:spPr>
            <a:xfrm>
              <a:off x="5119825" y="1558875"/>
              <a:ext cx="703675" cy="110000"/>
            </a:xfrm>
            <a:custGeom>
              <a:avLst/>
              <a:gdLst/>
              <a:ahLst/>
              <a:cxnLst/>
              <a:rect l="l" t="t" r="r" b="b"/>
              <a:pathLst>
                <a:path w="28147" h="4400" extrusionOk="0">
                  <a:moveTo>
                    <a:pt x="26897" y="0"/>
                  </a:moveTo>
                  <a:cubicBezTo>
                    <a:pt x="26879" y="0"/>
                    <a:pt x="26861" y="1"/>
                    <a:pt x="26843" y="2"/>
                  </a:cubicBezTo>
                  <a:cubicBezTo>
                    <a:pt x="18996" y="604"/>
                    <a:pt x="11129" y="885"/>
                    <a:pt x="3259" y="885"/>
                  </a:cubicBezTo>
                  <a:cubicBezTo>
                    <a:pt x="2607" y="885"/>
                    <a:pt x="1956" y="883"/>
                    <a:pt x="1304" y="880"/>
                  </a:cubicBezTo>
                  <a:cubicBezTo>
                    <a:pt x="1299" y="879"/>
                    <a:pt x="1295" y="879"/>
                    <a:pt x="1290" y="879"/>
                  </a:cubicBezTo>
                  <a:cubicBezTo>
                    <a:pt x="1" y="879"/>
                    <a:pt x="5" y="4388"/>
                    <a:pt x="1304" y="4388"/>
                  </a:cubicBezTo>
                  <a:cubicBezTo>
                    <a:pt x="2162" y="4396"/>
                    <a:pt x="3020" y="4400"/>
                    <a:pt x="3878" y="4400"/>
                  </a:cubicBezTo>
                  <a:cubicBezTo>
                    <a:pt x="11541" y="4400"/>
                    <a:pt x="19202" y="4100"/>
                    <a:pt x="26843" y="3536"/>
                  </a:cubicBezTo>
                  <a:cubicBezTo>
                    <a:pt x="28128" y="3437"/>
                    <a:pt x="28146" y="0"/>
                    <a:pt x="26897" y="0"/>
                  </a:cubicBezTo>
                  <a:close/>
                </a:path>
              </a:pathLst>
            </a:custGeom>
            <a:solidFill>
              <a:srgbClr val="FCBF60">
                <a:alpha val="60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91" name="Google Shape;5191;p50"/>
            <p:cNvSpPr/>
            <p:nvPr/>
          </p:nvSpPr>
          <p:spPr>
            <a:xfrm>
              <a:off x="5119825" y="1625325"/>
              <a:ext cx="703675" cy="49625"/>
            </a:xfrm>
            <a:custGeom>
              <a:avLst/>
              <a:gdLst/>
              <a:ahLst/>
              <a:cxnLst/>
              <a:rect l="l" t="t" r="r" b="b"/>
              <a:pathLst>
                <a:path w="28147" h="1985" extrusionOk="0">
                  <a:moveTo>
                    <a:pt x="26874" y="1"/>
                  </a:moveTo>
                  <a:cubicBezTo>
                    <a:pt x="26863" y="1"/>
                    <a:pt x="26853" y="1"/>
                    <a:pt x="26843" y="1"/>
                  </a:cubicBezTo>
                  <a:cubicBezTo>
                    <a:pt x="19050" y="277"/>
                    <a:pt x="11236" y="405"/>
                    <a:pt x="3420" y="405"/>
                  </a:cubicBezTo>
                  <a:cubicBezTo>
                    <a:pt x="2715" y="405"/>
                    <a:pt x="2009" y="404"/>
                    <a:pt x="1304" y="402"/>
                  </a:cubicBezTo>
                  <a:cubicBezTo>
                    <a:pt x="1" y="402"/>
                    <a:pt x="1" y="1981"/>
                    <a:pt x="1304" y="1981"/>
                  </a:cubicBezTo>
                  <a:cubicBezTo>
                    <a:pt x="2009" y="1983"/>
                    <a:pt x="2715" y="1984"/>
                    <a:pt x="3420" y="1984"/>
                  </a:cubicBezTo>
                  <a:cubicBezTo>
                    <a:pt x="11236" y="1984"/>
                    <a:pt x="19050" y="1856"/>
                    <a:pt x="26843" y="1580"/>
                  </a:cubicBezTo>
                  <a:cubicBezTo>
                    <a:pt x="28136" y="1555"/>
                    <a:pt x="28146" y="1"/>
                    <a:pt x="26874" y="1"/>
                  </a:cubicBezTo>
                  <a:close/>
                </a:path>
              </a:pathLst>
            </a:custGeom>
            <a:solidFill>
              <a:srgbClr val="FCBF60">
                <a:alpha val="60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92" name="Google Shape;5192;p50"/>
            <p:cNvSpPr/>
            <p:nvPr/>
          </p:nvSpPr>
          <p:spPr>
            <a:xfrm>
              <a:off x="5119825" y="1590225"/>
              <a:ext cx="703650" cy="22600"/>
            </a:xfrm>
            <a:custGeom>
              <a:avLst/>
              <a:gdLst/>
              <a:ahLst/>
              <a:cxnLst/>
              <a:rect l="l" t="t" r="r" b="b"/>
              <a:pathLst>
                <a:path w="28146" h="904" extrusionOk="0">
                  <a:moveTo>
                    <a:pt x="26908" y="1"/>
                  </a:moveTo>
                  <a:cubicBezTo>
                    <a:pt x="26887" y="1"/>
                    <a:pt x="26865" y="1"/>
                    <a:pt x="26843" y="2"/>
                  </a:cubicBezTo>
                  <a:cubicBezTo>
                    <a:pt x="19444" y="111"/>
                    <a:pt x="12026" y="182"/>
                    <a:pt x="4606" y="182"/>
                  </a:cubicBezTo>
                  <a:cubicBezTo>
                    <a:pt x="3505" y="182"/>
                    <a:pt x="2405" y="180"/>
                    <a:pt x="1304" y="177"/>
                  </a:cubicBezTo>
                  <a:cubicBezTo>
                    <a:pt x="1" y="177"/>
                    <a:pt x="1" y="879"/>
                    <a:pt x="1304" y="904"/>
                  </a:cubicBezTo>
                  <a:cubicBezTo>
                    <a:pt x="9825" y="904"/>
                    <a:pt x="18347" y="854"/>
                    <a:pt x="26843" y="728"/>
                  </a:cubicBezTo>
                  <a:cubicBezTo>
                    <a:pt x="28124" y="704"/>
                    <a:pt x="28146" y="1"/>
                    <a:pt x="26908" y="1"/>
                  </a:cubicBezTo>
                  <a:close/>
                </a:path>
              </a:pathLst>
            </a:custGeom>
            <a:solidFill>
              <a:srgbClr val="FCBF60">
                <a:alpha val="60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5193" name="Google Shape;5193;p50"/>
          <p:cNvGrpSpPr/>
          <p:nvPr/>
        </p:nvGrpSpPr>
        <p:grpSpPr>
          <a:xfrm rot="10800000" flipH="1">
            <a:off x="6329770" y="2163822"/>
            <a:ext cx="1640689" cy="102076"/>
            <a:chOff x="5119825" y="1558875"/>
            <a:chExt cx="703675" cy="116075"/>
          </a:xfrm>
        </p:grpSpPr>
        <p:sp>
          <p:nvSpPr>
            <p:cNvPr id="5194" name="Google Shape;5194;p50"/>
            <p:cNvSpPr/>
            <p:nvPr/>
          </p:nvSpPr>
          <p:spPr>
            <a:xfrm>
              <a:off x="5119825" y="1558875"/>
              <a:ext cx="703675" cy="110000"/>
            </a:xfrm>
            <a:custGeom>
              <a:avLst/>
              <a:gdLst/>
              <a:ahLst/>
              <a:cxnLst/>
              <a:rect l="l" t="t" r="r" b="b"/>
              <a:pathLst>
                <a:path w="28147" h="4400" extrusionOk="0">
                  <a:moveTo>
                    <a:pt x="26897" y="0"/>
                  </a:moveTo>
                  <a:cubicBezTo>
                    <a:pt x="26879" y="0"/>
                    <a:pt x="26861" y="1"/>
                    <a:pt x="26843" y="2"/>
                  </a:cubicBezTo>
                  <a:cubicBezTo>
                    <a:pt x="18996" y="604"/>
                    <a:pt x="11129" y="885"/>
                    <a:pt x="3259" y="885"/>
                  </a:cubicBezTo>
                  <a:cubicBezTo>
                    <a:pt x="2607" y="885"/>
                    <a:pt x="1956" y="883"/>
                    <a:pt x="1304" y="880"/>
                  </a:cubicBezTo>
                  <a:cubicBezTo>
                    <a:pt x="1299" y="879"/>
                    <a:pt x="1295" y="879"/>
                    <a:pt x="1290" y="879"/>
                  </a:cubicBezTo>
                  <a:cubicBezTo>
                    <a:pt x="1" y="879"/>
                    <a:pt x="5" y="4388"/>
                    <a:pt x="1304" y="4388"/>
                  </a:cubicBezTo>
                  <a:cubicBezTo>
                    <a:pt x="2162" y="4396"/>
                    <a:pt x="3020" y="4400"/>
                    <a:pt x="3878" y="4400"/>
                  </a:cubicBezTo>
                  <a:cubicBezTo>
                    <a:pt x="11541" y="4400"/>
                    <a:pt x="19202" y="4100"/>
                    <a:pt x="26843" y="3536"/>
                  </a:cubicBezTo>
                  <a:cubicBezTo>
                    <a:pt x="28128" y="3437"/>
                    <a:pt x="28146" y="0"/>
                    <a:pt x="26897" y="0"/>
                  </a:cubicBezTo>
                  <a:close/>
                </a:path>
              </a:pathLst>
            </a:custGeom>
            <a:solidFill>
              <a:srgbClr val="FCBF60">
                <a:alpha val="60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95" name="Google Shape;5195;p50"/>
            <p:cNvSpPr/>
            <p:nvPr/>
          </p:nvSpPr>
          <p:spPr>
            <a:xfrm>
              <a:off x="5119825" y="1625325"/>
              <a:ext cx="703675" cy="49625"/>
            </a:xfrm>
            <a:custGeom>
              <a:avLst/>
              <a:gdLst/>
              <a:ahLst/>
              <a:cxnLst/>
              <a:rect l="l" t="t" r="r" b="b"/>
              <a:pathLst>
                <a:path w="28147" h="1985" extrusionOk="0">
                  <a:moveTo>
                    <a:pt x="26874" y="1"/>
                  </a:moveTo>
                  <a:cubicBezTo>
                    <a:pt x="26863" y="1"/>
                    <a:pt x="26853" y="1"/>
                    <a:pt x="26843" y="1"/>
                  </a:cubicBezTo>
                  <a:cubicBezTo>
                    <a:pt x="19050" y="277"/>
                    <a:pt x="11236" y="405"/>
                    <a:pt x="3420" y="405"/>
                  </a:cubicBezTo>
                  <a:cubicBezTo>
                    <a:pt x="2715" y="405"/>
                    <a:pt x="2009" y="404"/>
                    <a:pt x="1304" y="402"/>
                  </a:cubicBezTo>
                  <a:cubicBezTo>
                    <a:pt x="1" y="402"/>
                    <a:pt x="1" y="1981"/>
                    <a:pt x="1304" y="1981"/>
                  </a:cubicBezTo>
                  <a:cubicBezTo>
                    <a:pt x="2009" y="1983"/>
                    <a:pt x="2715" y="1984"/>
                    <a:pt x="3420" y="1984"/>
                  </a:cubicBezTo>
                  <a:cubicBezTo>
                    <a:pt x="11236" y="1984"/>
                    <a:pt x="19050" y="1856"/>
                    <a:pt x="26843" y="1580"/>
                  </a:cubicBezTo>
                  <a:cubicBezTo>
                    <a:pt x="28136" y="1555"/>
                    <a:pt x="28146" y="1"/>
                    <a:pt x="26874" y="1"/>
                  </a:cubicBezTo>
                  <a:close/>
                </a:path>
              </a:pathLst>
            </a:custGeom>
            <a:solidFill>
              <a:srgbClr val="FCBF60">
                <a:alpha val="60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96" name="Google Shape;5196;p50"/>
            <p:cNvSpPr/>
            <p:nvPr/>
          </p:nvSpPr>
          <p:spPr>
            <a:xfrm>
              <a:off x="5119825" y="1590225"/>
              <a:ext cx="703650" cy="22600"/>
            </a:xfrm>
            <a:custGeom>
              <a:avLst/>
              <a:gdLst/>
              <a:ahLst/>
              <a:cxnLst/>
              <a:rect l="l" t="t" r="r" b="b"/>
              <a:pathLst>
                <a:path w="28146" h="904" extrusionOk="0">
                  <a:moveTo>
                    <a:pt x="26908" y="1"/>
                  </a:moveTo>
                  <a:cubicBezTo>
                    <a:pt x="26887" y="1"/>
                    <a:pt x="26865" y="1"/>
                    <a:pt x="26843" y="2"/>
                  </a:cubicBezTo>
                  <a:cubicBezTo>
                    <a:pt x="19444" y="111"/>
                    <a:pt x="12026" y="182"/>
                    <a:pt x="4606" y="182"/>
                  </a:cubicBezTo>
                  <a:cubicBezTo>
                    <a:pt x="3505" y="182"/>
                    <a:pt x="2405" y="180"/>
                    <a:pt x="1304" y="177"/>
                  </a:cubicBezTo>
                  <a:cubicBezTo>
                    <a:pt x="1" y="177"/>
                    <a:pt x="1" y="879"/>
                    <a:pt x="1304" y="904"/>
                  </a:cubicBezTo>
                  <a:cubicBezTo>
                    <a:pt x="9825" y="904"/>
                    <a:pt x="18347" y="854"/>
                    <a:pt x="26843" y="728"/>
                  </a:cubicBezTo>
                  <a:cubicBezTo>
                    <a:pt x="28124" y="704"/>
                    <a:pt x="28146" y="1"/>
                    <a:pt x="26908" y="1"/>
                  </a:cubicBezTo>
                  <a:close/>
                </a:path>
              </a:pathLst>
            </a:custGeom>
            <a:solidFill>
              <a:srgbClr val="FCBF60">
                <a:alpha val="60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5197" name="Google Shape;5197;p50"/>
          <p:cNvGrpSpPr/>
          <p:nvPr/>
        </p:nvGrpSpPr>
        <p:grpSpPr>
          <a:xfrm rot="10800000" flipH="1">
            <a:off x="1173657" y="3567422"/>
            <a:ext cx="1640689" cy="102076"/>
            <a:chOff x="5119825" y="1558875"/>
            <a:chExt cx="703675" cy="116075"/>
          </a:xfrm>
        </p:grpSpPr>
        <p:sp>
          <p:nvSpPr>
            <p:cNvPr id="5198" name="Google Shape;5198;p50"/>
            <p:cNvSpPr/>
            <p:nvPr/>
          </p:nvSpPr>
          <p:spPr>
            <a:xfrm>
              <a:off x="5119825" y="1558875"/>
              <a:ext cx="703675" cy="110000"/>
            </a:xfrm>
            <a:custGeom>
              <a:avLst/>
              <a:gdLst/>
              <a:ahLst/>
              <a:cxnLst/>
              <a:rect l="l" t="t" r="r" b="b"/>
              <a:pathLst>
                <a:path w="28147" h="4400" extrusionOk="0">
                  <a:moveTo>
                    <a:pt x="26897" y="0"/>
                  </a:moveTo>
                  <a:cubicBezTo>
                    <a:pt x="26879" y="0"/>
                    <a:pt x="26861" y="1"/>
                    <a:pt x="26843" y="2"/>
                  </a:cubicBezTo>
                  <a:cubicBezTo>
                    <a:pt x="18996" y="604"/>
                    <a:pt x="11129" y="885"/>
                    <a:pt x="3259" y="885"/>
                  </a:cubicBezTo>
                  <a:cubicBezTo>
                    <a:pt x="2607" y="885"/>
                    <a:pt x="1956" y="883"/>
                    <a:pt x="1304" y="880"/>
                  </a:cubicBezTo>
                  <a:cubicBezTo>
                    <a:pt x="1299" y="879"/>
                    <a:pt x="1295" y="879"/>
                    <a:pt x="1290" y="879"/>
                  </a:cubicBezTo>
                  <a:cubicBezTo>
                    <a:pt x="1" y="879"/>
                    <a:pt x="5" y="4388"/>
                    <a:pt x="1304" y="4388"/>
                  </a:cubicBezTo>
                  <a:cubicBezTo>
                    <a:pt x="2162" y="4396"/>
                    <a:pt x="3020" y="4400"/>
                    <a:pt x="3878" y="4400"/>
                  </a:cubicBezTo>
                  <a:cubicBezTo>
                    <a:pt x="11541" y="4400"/>
                    <a:pt x="19202" y="4100"/>
                    <a:pt x="26843" y="3536"/>
                  </a:cubicBezTo>
                  <a:cubicBezTo>
                    <a:pt x="28128" y="3437"/>
                    <a:pt x="28146" y="0"/>
                    <a:pt x="26897" y="0"/>
                  </a:cubicBezTo>
                  <a:close/>
                </a:path>
              </a:pathLst>
            </a:custGeom>
            <a:solidFill>
              <a:srgbClr val="FCBF60">
                <a:alpha val="60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99" name="Google Shape;5199;p50"/>
            <p:cNvSpPr/>
            <p:nvPr/>
          </p:nvSpPr>
          <p:spPr>
            <a:xfrm>
              <a:off x="5119825" y="1625325"/>
              <a:ext cx="703675" cy="49625"/>
            </a:xfrm>
            <a:custGeom>
              <a:avLst/>
              <a:gdLst/>
              <a:ahLst/>
              <a:cxnLst/>
              <a:rect l="l" t="t" r="r" b="b"/>
              <a:pathLst>
                <a:path w="28147" h="1985" extrusionOk="0">
                  <a:moveTo>
                    <a:pt x="26874" y="1"/>
                  </a:moveTo>
                  <a:cubicBezTo>
                    <a:pt x="26863" y="1"/>
                    <a:pt x="26853" y="1"/>
                    <a:pt x="26843" y="1"/>
                  </a:cubicBezTo>
                  <a:cubicBezTo>
                    <a:pt x="19050" y="277"/>
                    <a:pt x="11236" y="405"/>
                    <a:pt x="3420" y="405"/>
                  </a:cubicBezTo>
                  <a:cubicBezTo>
                    <a:pt x="2715" y="405"/>
                    <a:pt x="2009" y="404"/>
                    <a:pt x="1304" y="402"/>
                  </a:cubicBezTo>
                  <a:cubicBezTo>
                    <a:pt x="1" y="402"/>
                    <a:pt x="1" y="1981"/>
                    <a:pt x="1304" y="1981"/>
                  </a:cubicBezTo>
                  <a:cubicBezTo>
                    <a:pt x="2009" y="1983"/>
                    <a:pt x="2715" y="1984"/>
                    <a:pt x="3420" y="1984"/>
                  </a:cubicBezTo>
                  <a:cubicBezTo>
                    <a:pt x="11236" y="1984"/>
                    <a:pt x="19050" y="1856"/>
                    <a:pt x="26843" y="1580"/>
                  </a:cubicBezTo>
                  <a:cubicBezTo>
                    <a:pt x="28136" y="1555"/>
                    <a:pt x="28146" y="1"/>
                    <a:pt x="26874" y="1"/>
                  </a:cubicBezTo>
                  <a:close/>
                </a:path>
              </a:pathLst>
            </a:custGeom>
            <a:solidFill>
              <a:srgbClr val="FCBF60">
                <a:alpha val="60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00" name="Google Shape;5200;p50"/>
            <p:cNvSpPr/>
            <p:nvPr/>
          </p:nvSpPr>
          <p:spPr>
            <a:xfrm>
              <a:off x="5119825" y="1590225"/>
              <a:ext cx="703650" cy="22600"/>
            </a:xfrm>
            <a:custGeom>
              <a:avLst/>
              <a:gdLst/>
              <a:ahLst/>
              <a:cxnLst/>
              <a:rect l="l" t="t" r="r" b="b"/>
              <a:pathLst>
                <a:path w="28146" h="904" extrusionOk="0">
                  <a:moveTo>
                    <a:pt x="26908" y="1"/>
                  </a:moveTo>
                  <a:cubicBezTo>
                    <a:pt x="26887" y="1"/>
                    <a:pt x="26865" y="1"/>
                    <a:pt x="26843" y="2"/>
                  </a:cubicBezTo>
                  <a:cubicBezTo>
                    <a:pt x="19444" y="111"/>
                    <a:pt x="12026" y="182"/>
                    <a:pt x="4606" y="182"/>
                  </a:cubicBezTo>
                  <a:cubicBezTo>
                    <a:pt x="3505" y="182"/>
                    <a:pt x="2405" y="180"/>
                    <a:pt x="1304" y="177"/>
                  </a:cubicBezTo>
                  <a:cubicBezTo>
                    <a:pt x="1" y="177"/>
                    <a:pt x="1" y="879"/>
                    <a:pt x="1304" y="904"/>
                  </a:cubicBezTo>
                  <a:cubicBezTo>
                    <a:pt x="9825" y="904"/>
                    <a:pt x="18347" y="854"/>
                    <a:pt x="26843" y="728"/>
                  </a:cubicBezTo>
                  <a:cubicBezTo>
                    <a:pt x="28124" y="704"/>
                    <a:pt x="28146" y="1"/>
                    <a:pt x="26908" y="1"/>
                  </a:cubicBezTo>
                  <a:close/>
                </a:path>
              </a:pathLst>
            </a:custGeom>
            <a:solidFill>
              <a:srgbClr val="FCBF60">
                <a:alpha val="60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5201" name="Google Shape;5201;p50"/>
          <p:cNvGrpSpPr/>
          <p:nvPr/>
        </p:nvGrpSpPr>
        <p:grpSpPr>
          <a:xfrm rot="10800000" flipH="1">
            <a:off x="3751720" y="3567422"/>
            <a:ext cx="1640689" cy="102076"/>
            <a:chOff x="5119825" y="1558875"/>
            <a:chExt cx="703675" cy="116075"/>
          </a:xfrm>
        </p:grpSpPr>
        <p:sp>
          <p:nvSpPr>
            <p:cNvPr id="5202" name="Google Shape;5202;p50"/>
            <p:cNvSpPr/>
            <p:nvPr/>
          </p:nvSpPr>
          <p:spPr>
            <a:xfrm>
              <a:off x="5119825" y="1558875"/>
              <a:ext cx="703675" cy="110000"/>
            </a:xfrm>
            <a:custGeom>
              <a:avLst/>
              <a:gdLst/>
              <a:ahLst/>
              <a:cxnLst/>
              <a:rect l="l" t="t" r="r" b="b"/>
              <a:pathLst>
                <a:path w="28147" h="4400" extrusionOk="0">
                  <a:moveTo>
                    <a:pt x="26897" y="0"/>
                  </a:moveTo>
                  <a:cubicBezTo>
                    <a:pt x="26879" y="0"/>
                    <a:pt x="26861" y="1"/>
                    <a:pt x="26843" y="2"/>
                  </a:cubicBezTo>
                  <a:cubicBezTo>
                    <a:pt x="18996" y="604"/>
                    <a:pt x="11129" y="885"/>
                    <a:pt x="3259" y="885"/>
                  </a:cubicBezTo>
                  <a:cubicBezTo>
                    <a:pt x="2607" y="885"/>
                    <a:pt x="1956" y="883"/>
                    <a:pt x="1304" y="880"/>
                  </a:cubicBezTo>
                  <a:cubicBezTo>
                    <a:pt x="1299" y="879"/>
                    <a:pt x="1295" y="879"/>
                    <a:pt x="1290" y="879"/>
                  </a:cubicBezTo>
                  <a:cubicBezTo>
                    <a:pt x="1" y="879"/>
                    <a:pt x="5" y="4388"/>
                    <a:pt x="1304" y="4388"/>
                  </a:cubicBezTo>
                  <a:cubicBezTo>
                    <a:pt x="2162" y="4396"/>
                    <a:pt x="3020" y="4400"/>
                    <a:pt x="3878" y="4400"/>
                  </a:cubicBezTo>
                  <a:cubicBezTo>
                    <a:pt x="11541" y="4400"/>
                    <a:pt x="19202" y="4100"/>
                    <a:pt x="26843" y="3536"/>
                  </a:cubicBezTo>
                  <a:cubicBezTo>
                    <a:pt x="28128" y="3437"/>
                    <a:pt x="28146" y="0"/>
                    <a:pt x="26897" y="0"/>
                  </a:cubicBezTo>
                  <a:close/>
                </a:path>
              </a:pathLst>
            </a:custGeom>
            <a:solidFill>
              <a:srgbClr val="FCBF60">
                <a:alpha val="60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03" name="Google Shape;5203;p50"/>
            <p:cNvSpPr/>
            <p:nvPr/>
          </p:nvSpPr>
          <p:spPr>
            <a:xfrm>
              <a:off x="5119825" y="1625325"/>
              <a:ext cx="703675" cy="49625"/>
            </a:xfrm>
            <a:custGeom>
              <a:avLst/>
              <a:gdLst/>
              <a:ahLst/>
              <a:cxnLst/>
              <a:rect l="l" t="t" r="r" b="b"/>
              <a:pathLst>
                <a:path w="28147" h="1985" extrusionOk="0">
                  <a:moveTo>
                    <a:pt x="26874" y="1"/>
                  </a:moveTo>
                  <a:cubicBezTo>
                    <a:pt x="26863" y="1"/>
                    <a:pt x="26853" y="1"/>
                    <a:pt x="26843" y="1"/>
                  </a:cubicBezTo>
                  <a:cubicBezTo>
                    <a:pt x="19050" y="277"/>
                    <a:pt x="11236" y="405"/>
                    <a:pt x="3420" y="405"/>
                  </a:cubicBezTo>
                  <a:cubicBezTo>
                    <a:pt x="2715" y="405"/>
                    <a:pt x="2009" y="404"/>
                    <a:pt x="1304" y="402"/>
                  </a:cubicBezTo>
                  <a:cubicBezTo>
                    <a:pt x="1" y="402"/>
                    <a:pt x="1" y="1981"/>
                    <a:pt x="1304" y="1981"/>
                  </a:cubicBezTo>
                  <a:cubicBezTo>
                    <a:pt x="2009" y="1983"/>
                    <a:pt x="2715" y="1984"/>
                    <a:pt x="3420" y="1984"/>
                  </a:cubicBezTo>
                  <a:cubicBezTo>
                    <a:pt x="11236" y="1984"/>
                    <a:pt x="19050" y="1856"/>
                    <a:pt x="26843" y="1580"/>
                  </a:cubicBezTo>
                  <a:cubicBezTo>
                    <a:pt x="28136" y="1555"/>
                    <a:pt x="28146" y="1"/>
                    <a:pt x="26874" y="1"/>
                  </a:cubicBezTo>
                  <a:close/>
                </a:path>
              </a:pathLst>
            </a:custGeom>
            <a:solidFill>
              <a:srgbClr val="FCBF60">
                <a:alpha val="60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04" name="Google Shape;5204;p50"/>
            <p:cNvSpPr/>
            <p:nvPr/>
          </p:nvSpPr>
          <p:spPr>
            <a:xfrm>
              <a:off x="5119825" y="1590225"/>
              <a:ext cx="703650" cy="22600"/>
            </a:xfrm>
            <a:custGeom>
              <a:avLst/>
              <a:gdLst/>
              <a:ahLst/>
              <a:cxnLst/>
              <a:rect l="l" t="t" r="r" b="b"/>
              <a:pathLst>
                <a:path w="28146" h="904" extrusionOk="0">
                  <a:moveTo>
                    <a:pt x="26908" y="1"/>
                  </a:moveTo>
                  <a:cubicBezTo>
                    <a:pt x="26887" y="1"/>
                    <a:pt x="26865" y="1"/>
                    <a:pt x="26843" y="2"/>
                  </a:cubicBezTo>
                  <a:cubicBezTo>
                    <a:pt x="19444" y="111"/>
                    <a:pt x="12026" y="182"/>
                    <a:pt x="4606" y="182"/>
                  </a:cubicBezTo>
                  <a:cubicBezTo>
                    <a:pt x="3505" y="182"/>
                    <a:pt x="2405" y="180"/>
                    <a:pt x="1304" y="177"/>
                  </a:cubicBezTo>
                  <a:cubicBezTo>
                    <a:pt x="1" y="177"/>
                    <a:pt x="1" y="879"/>
                    <a:pt x="1304" y="904"/>
                  </a:cubicBezTo>
                  <a:cubicBezTo>
                    <a:pt x="9825" y="904"/>
                    <a:pt x="18347" y="854"/>
                    <a:pt x="26843" y="728"/>
                  </a:cubicBezTo>
                  <a:cubicBezTo>
                    <a:pt x="28124" y="704"/>
                    <a:pt x="28146" y="1"/>
                    <a:pt x="26908" y="1"/>
                  </a:cubicBezTo>
                  <a:close/>
                </a:path>
              </a:pathLst>
            </a:custGeom>
            <a:solidFill>
              <a:srgbClr val="FCBF60">
                <a:alpha val="60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5205" name="Google Shape;5205;p50"/>
          <p:cNvGrpSpPr/>
          <p:nvPr/>
        </p:nvGrpSpPr>
        <p:grpSpPr>
          <a:xfrm rot="10800000" flipH="1">
            <a:off x="6329770" y="3567422"/>
            <a:ext cx="1640689" cy="102076"/>
            <a:chOff x="5119825" y="1558875"/>
            <a:chExt cx="703675" cy="116075"/>
          </a:xfrm>
        </p:grpSpPr>
        <p:sp>
          <p:nvSpPr>
            <p:cNvPr id="5206" name="Google Shape;5206;p50"/>
            <p:cNvSpPr/>
            <p:nvPr/>
          </p:nvSpPr>
          <p:spPr>
            <a:xfrm>
              <a:off x="5119825" y="1558875"/>
              <a:ext cx="703675" cy="110000"/>
            </a:xfrm>
            <a:custGeom>
              <a:avLst/>
              <a:gdLst/>
              <a:ahLst/>
              <a:cxnLst/>
              <a:rect l="l" t="t" r="r" b="b"/>
              <a:pathLst>
                <a:path w="28147" h="4400" extrusionOk="0">
                  <a:moveTo>
                    <a:pt x="26897" y="0"/>
                  </a:moveTo>
                  <a:cubicBezTo>
                    <a:pt x="26879" y="0"/>
                    <a:pt x="26861" y="1"/>
                    <a:pt x="26843" y="2"/>
                  </a:cubicBezTo>
                  <a:cubicBezTo>
                    <a:pt x="18996" y="604"/>
                    <a:pt x="11129" y="885"/>
                    <a:pt x="3259" y="885"/>
                  </a:cubicBezTo>
                  <a:cubicBezTo>
                    <a:pt x="2607" y="885"/>
                    <a:pt x="1956" y="883"/>
                    <a:pt x="1304" y="880"/>
                  </a:cubicBezTo>
                  <a:cubicBezTo>
                    <a:pt x="1299" y="879"/>
                    <a:pt x="1295" y="879"/>
                    <a:pt x="1290" y="879"/>
                  </a:cubicBezTo>
                  <a:cubicBezTo>
                    <a:pt x="1" y="879"/>
                    <a:pt x="5" y="4388"/>
                    <a:pt x="1304" y="4388"/>
                  </a:cubicBezTo>
                  <a:cubicBezTo>
                    <a:pt x="2162" y="4396"/>
                    <a:pt x="3020" y="4400"/>
                    <a:pt x="3878" y="4400"/>
                  </a:cubicBezTo>
                  <a:cubicBezTo>
                    <a:pt x="11541" y="4400"/>
                    <a:pt x="19202" y="4100"/>
                    <a:pt x="26843" y="3536"/>
                  </a:cubicBezTo>
                  <a:cubicBezTo>
                    <a:pt x="28128" y="3437"/>
                    <a:pt x="28146" y="0"/>
                    <a:pt x="26897" y="0"/>
                  </a:cubicBezTo>
                  <a:close/>
                </a:path>
              </a:pathLst>
            </a:custGeom>
            <a:solidFill>
              <a:srgbClr val="FCBF60">
                <a:alpha val="60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07" name="Google Shape;5207;p50"/>
            <p:cNvSpPr/>
            <p:nvPr/>
          </p:nvSpPr>
          <p:spPr>
            <a:xfrm>
              <a:off x="5119825" y="1625325"/>
              <a:ext cx="703675" cy="49625"/>
            </a:xfrm>
            <a:custGeom>
              <a:avLst/>
              <a:gdLst/>
              <a:ahLst/>
              <a:cxnLst/>
              <a:rect l="l" t="t" r="r" b="b"/>
              <a:pathLst>
                <a:path w="28147" h="1985" extrusionOk="0">
                  <a:moveTo>
                    <a:pt x="26874" y="1"/>
                  </a:moveTo>
                  <a:cubicBezTo>
                    <a:pt x="26863" y="1"/>
                    <a:pt x="26853" y="1"/>
                    <a:pt x="26843" y="1"/>
                  </a:cubicBezTo>
                  <a:cubicBezTo>
                    <a:pt x="19050" y="277"/>
                    <a:pt x="11236" y="405"/>
                    <a:pt x="3420" y="405"/>
                  </a:cubicBezTo>
                  <a:cubicBezTo>
                    <a:pt x="2715" y="405"/>
                    <a:pt x="2009" y="404"/>
                    <a:pt x="1304" y="402"/>
                  </a:cubicBezTo>
                  <a:cubicBezTo>
                    <a:pt x="1" y="402"/>
                    <a:pt x="1" y="1981"/>
                    <a:pt x="1304" y="1981"/>
                  </a:cubicBezTo>
                  <a:cubicBezTo>
                    <a:pt x="2009" y="1983"/>
                    <a:pt x="2715" y="1984"/>
                    <a:pt x="3420" y="1984"/>
                  </a:cubicBezTo>
                  <a:cubicBezTo>
                    <a:pt x="11236" y="1984"/>
                    <a:pt x="19050" y="1856"/>
                    <a:pt x="26843" y="1580"/>
                  </a:cubicBezTo>
                  <a:cubicBezTo>
                    <a:pt x="28136" y="1555"/>
                    <a:pt x="28146" y="1"/>
                    <a:pt x="26874" y="1"/>
                  </a:cubicBezTo>
                  <a:close/>
                </a:path>
              </a:pathLst>
            </a:custGeom>
            <a:solidFill>
              <a:srgbClr val="FCBF60">
                <a:alpha val="60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08" name="Google Shape;5208;p50"/>
            <p:cNvSpPr/>
            <p:nvPr/>
          </p:nvSpPr>
          <p:spPr>
            <a:xfrm>
              <a:off x="5119825" y="1590225"/>
              <a:ext cx="703650" cy="22600"/>
            </a:xfrm>
            <a:custGeom>
              <a:avLst/>
              <a:gdLst/>
              <a:ahLst/>
              <a:cxnLst/>
              <a:rect l="l" t="t" r="r" b="b"/>
              <a:pathLst>
                <a:path w="28146" h="904" extrusionOk="0">
                  <a:moveTo>
                    <a:pt x="26908" y="1"/>
                  </a:moveTo>
                  <a:cubicBezTo>
                    <a:pt x="26887" y="1"/>
                    <a:pt x="26865" y="1"/>
                    <a:pt x="26843" y="2"/>
                  </a:cubicBezTo>
                  <a:cubicBezTo>
                    <a:pt x="19444" y="111"/>
                    <a:pt x="12026" y="182"/>
                    <a:pt x="4606" y="182"/>
                  </a:cubicBezTo>
                  <a:cubicBezTo>
                    <a:pt x="3505" y="182"/>
                    <a:pt x="2405" y="180"/>
                    <a:pt x="1304" y="177"/>
                  </a:cubicBezTo>
                  <a:cubicBezTo>
                    <a:pt x="1" y="177"/>
                    <a:pt x="1" y="879"/>
                    <a:pt x="1304" y="904"/>
                  </a:cubicBezTo>
                  <a:cubicBezTo>
                    <a:pt x="9825" y="904"/>
                    <a:pt x="18347" y="854"/>
                    <a:pt x="26843" y="728"/>
                  </a:cubicBezTo>
                  <a:cubicBezTo>
                    <a:pt x="28124" y="704"/>
                    <a:pt x="28146" y="1"/>
                    <a:pt x="26908" y="1"/>
                  </a:cubicBezTo>
                  <a:close/>
                </a:path>
              </a:pathLst>
            </a:custGeom>
            <a:solidFill>
              <a:srgbClr val="FCBF60">
                <a:alpha val="60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5209" name="Google Shape;5209;p50">
            <a:hlinkClick r:id="rId3" action="ppaction://hlinksldjump"/>
          </p:cNvPr>
          <p:cNvPicPr preferRelativeResize="0"/>
          <p:nvPr/>
        </p:nvPicPr>
        <p:blipFill rotWithShape="1">
          <a:blip r:embed="rId4">
            <a:alphaModFix/>
          </a:blip>
          <a:srcRect l="21893" r="21898"/>
          <a:stretch/>
        </p:blipFill>
        <p:spPr>
          <a:xfrm rot="899985">
            <a:off x="695649" y="406842"/>
            <a:ext cx="392154" cy="523151"/>
          </a:xfrm>
          <a:prstGeom prst="rect">
            <a:avLst/>
          </a:prstGeom>
          <a:noFill/>
          <a:ln>
            <a:noFill/>
          </a:ln>
        </p:spPr>
      </p:pic>
      <p:pic>
        <p:nvPicPr>
          <p:cNvPr id="5210" name="Google Shape;5210;p50">
            <a:hlinkClick r:id="" action="ppaction://hlinkshowjump?jump=nextslide"/>
          </p:cNvPr>
          <p:cNvPicPr preferRelativeResize="0"/>
          <p:nvPr/>
        </p:nvPicPr>
        <p:blipFill rotWithShape="1">
          <a:blip r:embed="rId5">
            <a:alphaModFix/>
          </a:blip>
          <a:srcRect l="11669" t="8088" r="11661" b="8096"/>
          <a:stretch/>
        </p:blipFill>
        <p:spPr>
          <a:xfrm>
            <a:off x="698000" y="4267402"/>
            <a:ext cx="400038" cy="327919"/>
          </a:xfrm>
          <a:prstGeom prst="rect">
            <a:avLst/>
          </a:prstGeom>
          <a:noFill/>
          <a:ln>
            <a:noFill/>
          </a:ln>
        </p:spPr>
      </p:pic>
      <p:pic>
        <p:nvPicPr>
          <p:cNvPr id="5211" name="Google Shape;5211;p50">
            <a:hlinkClick r:id="" action="ppaction://hlinkshowjump?jump=previousslide"/>
          </p:cNvPr>
          <p:cNvPicPr preferRelativeResize="0"/>
          <p:nvPr/>
        </p:nvPicPr>
        <p:blipFill rotWithShape="1">
          <a:blip r:embed="rId5">
            <a:alphaModFix/>
          </a:blip>
          <a:srcRect l="11669" t="8088" r="11661" b="8096"/>
          <a:stretch/>
        </p:blipFill>
        <p:spPr>
          <a:xfrm flipH="1">
            <a:off x="227675" y="4267402"/>
            <a:ext cx="400038" cy="327919"/>
          </a:xfrm>
          <a:prstGeom prst="rect">
            <a:avLst/>
          </a:prstGeom>
          <a:noFill/>
          <a:ln>
            <a:noFill/>
          </a:ln>
        </p:spPr>
      </p:pic>
      <p:grpSp>
        <p:nvGrpSpPr>
          <p:cNvPr id="5212" name="Google Shape;5212;p50"/>
          <p:cNvGrpSpPr/>
          <p:nvPr/>
        </p:nvGrpSpPr>
        <p:grpSpPr>
          <a:xfrm>
            <a:off x="7862323" y="-61304"/>
            <a:ext cx="458760" cy="506323"/>
            <a:chOff x="5241250" y="609200"/>
            <a:chExt cx="177525" cy="199875"/>
          </a:xfrm>
        </p:grpSpPr>
        <p:sp>
          <p:nvSpPr>
            <p:cNvPr id="5213" name="Google Shape;5213;p50"/>
            <p:cNvSpPr/>
            <p:nvPr/>
          </p:nvSpPr>
          <p:spPr>
            <a:xfrm>
              <a:off x="5241250" y="704305"/>
              <a:ext cx="177525" cy="89750"/>
            </a:xfrm>
            <a:custGeom>
              <a:avLst/>
              <a:gdLst/>
              <a:ahLst/>
              <a:cxnLst/>
              <a:rect l="l" t="t" r="r" b="b"/>
              <a:pathLst>
                <a:path w="7101" h="3590" extrusionOk="0">
                  <a:moveTo>
                    <a:pt x="0" y="0"/>
                  </a:moveTo>
                  <a:lnTo>
                    <a:pt x="0" y="3590"/>
                  </a:lnTo>
                  <a:lnTo>
                    <a:pt x="7101" y="3590"/>
                  </a:lnTo>
                  <a:lnTo>
                    <a:pt x="71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14" name="Google Shape;5214;p50"/>
            <p:cNvSpPr/>
            <p:nvPr/>
          </p:nvSpPr>
          <p:spPr>
            <a:xfrm>
              <a:off x="5249875" y="609200"/>
              <a:ext cx="160300" cy="196350"/>
            </a:xfrm>
            <a:custGeom>
              <a:avLst/>
              <a:gdLst/>
              <a:ahLst/>
              <a:cxnLst/>
              <a:rect l="l" t="t" r="r" b="b"/>
              <a:pathLst>
                <a:path w="6412" h="7854" extrusionOk="0">
                  <a:moveTo>
                    <a:pt x="3214" y="1"/>
                  </a:moveTo>
                  <a:cubicBezTo>
                    <a:pt x="2414" y="1"/>
                    <a:pt x="1756" y="659"/>
                    <a:pt x="1756" y="1458"/>
                  </a:cubicBezTo>
                  <a:cubicBezTo>
                    <a:pt x="1756" y="1834"/>
                    <a:pt x="1913" y="2195"/>
                    <a:pt x="2163" y="2461"/>
                  </a:cubicBezTo>
                  <a:cubicBezTo>
                    <a:pt x="2273" y="2571"/>
                    <a:pt x="2320" y="2712"/>
                    <a:pt x="2304" y="2838"/>
                  </a:cubicBezTo>
                  <a:cubicBezTo>
                    <a:pt x="2116" y="4029"/>
                    <a:pt x="1740" y="6537"/>
                    <a:pt x="1615" y="7383"/>
                  </a:cubicBezTo>
                  <a:cubicBezTo>
                    <a:pt x="1599" y="7462"/>
                    <a:pt x="1536" y="7509"/>
                    <a:pt x="1458" y="7509"/>
                  </a:cubicBezTo>
                  <a:lnTo>
                    <a:pt x="0" y="7509"/>
                  </a:lnTo>
                  <a:lnTo>
                    <a:pt x="0" y="7853"/>
                  </a:lnTo>
                  <a:lnTo>
                    <a:pt x="1458" y="7853"/>
                  </a:lnTo>
                  <a:cubicBezTo>
                    <a:pt x="1709" y="7853"/>
                    <a:pt x="1913" y="7681"/>
                    <a:pt x="1960" y="7430"/>
                  </a:cubicBezTo>
                  <a:cubicBezTo>
                    <a:pt x="2085" y="6584"/>
                    <a:pt x="2461" y="4092"/>
                    <a:pt x="2634" y="2885"/>
                  </a:cubicBezTo>
                  <a:cubicBezTo>
                    <a:pt x="2681" y="2650"/>
                    <a:pt x="2602" y="2399"/>
                    <a:pt x="2414" y="2226"/>
                  </a:cubicBezTo>
                  <a:cubicBezTo>
                    <a:pt x="2210" y="2007"/>
                    <a:pt x="2101" y="1740"/>
                    <a:pt x="2101" y="1458"/>
                  </a:cubicBezTo>
                  <a:cubicBezTo>
                    <a:pt x="2101" y="847"/>
                    <a:pt x="2602" y="345"/>
                    <a:pt x="3214" y="345"/>
                  </a:cubicBezTo>
                  <a:cubicBezTo>
                    <a:pt x="3825" y="345"/>
                    <a:pt x="4311" y="847"/>
                    <a:pt x="4311" y="1458"/>
                  </a:cubicBezTo>
                  <a:cubicBezTo>
                    <a:pt x="4311" y="1740"/>
                    <a:pt x="4201" y="2007"/>
                    <a:pt x="4013" y="2226"/>
                  </a:cubicBezTo>
                  <a:cubicBezTo>
                    <a:pt x="3825" y="2399"/>
                    <a:pt x="3746" y="2650"/>
                    <a:pt x="3778" y="2885"/>
                  </a:cubicBezTo>
                  <a:cubicBezTo>
                    <a:pt x="3966" y="4092"/>
                    <a:pt x="4342" y="6584"/>
                    <a:pt x="4467" y="7430"/>
                  </a:cubicBezTo>
                  <a:cubicBezTo>
                    <a:pt x="4499" y="7681"/>
                    <a:pt x="4718" y="7853"/>
                    <a:pt x="4969" y="7853"/>
                  </a:cubicBezTo>
                  <a:lnTo>
                    <a:pt x="6411" y="7853"/>
                  </a:lnTo>
                  <a:lnTo>
                    <a:pt x="6411" y="7509"/>
                  </a:lnTo>
                  <a:lnTo>
                    <a:pt x="4969" y="7509"/>
                  </a:lnTo>
                  <a:cubicBezTo>
                    <a:pt x="4891" y="7509"/>
                    <a:pt x="4828" y="7462"/>
                    <a:pt x="4812" y="7383"/>
                  </a:cubicBezTo>
                  <a:cubicBezTo>
                    <a:pt x="4687" y="6537"/>
                    <a:pt x="4311" y="4029"/>
                    <a:pt x="4123" y="2838"/>
                  </a:cubicBezTo>
                  <a:cubicBezTo>
                    <a:pt x="4107" y="2712"/>
                    <a:pt x="4154" y="2571"/>
                    <a:pt x="4248" y="2461"/>
                  </a:cubicBezTo>
                  <a:cubicBezTo>
                    <a:pt x="4515" y="2195"/>
                    <a:pt x="4671" y="1834"/>
                    <a:pt x="4671" y="1458"/>
                  </a:cubicBezTo>
                  <a:cubicBezTo>
                    <a:pt x="4671" y="659"/>
                    <a:pt x="4013" y="1"/>
                    <a:pt x="32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15" name="Google Shape;5215;p50"/>
            <p:cNvSpPr/>
            <p:nvPr/>
          </p:nvSpPr>
          <p:spPr>
            <a:xfrm>
              <a:off x="5374875" y="793775"/>
              <a:ext cx="43900" cy="15300"/>
            </a:xfrm>
            <a:custGeom>
              <a:avLst/>
              <a:gdLst/>
              <a:ahLst/>
              <a:cxnLst/>
              <a:rect l="l" t="t" r="r" b="b"/>
              <a:pathLst>
                <a:path w="1756" h="612" extrusionOk="0">
                  <a:moveTo>
                    <a:pt x="0" y="0"/>
                  </a:moveTo>
                  <a:lnTo>
                    <a:pt x="0" y="611"/>
                  </a:lnTo>
                  <a:lnTo>
                    <a:pt x="1756" y="611"/>
                  </a:lnTo>
                  <a:lnTo>
                    <a:pt x="17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16" name="Google Shape;5216;p50"/>
            <p:cNvSpPr/>
            <p:nvPr/>
          </p:nvSpPr>
          <p:spPr>
            <a:xfrm>
              <a:off x="5241250" y="793775"/>
              <a:ext cx="44300" cy="15300"/>
            </a:xfrm>
            <a:custGeom>
              <a:avLst/>
              <a:gdLst/>
              <a:ahLst/>
              <a:cxnLst/>
              <a:rect l="l" t="t" r="r" b="b"/>
              <a:pathLst>
                <a:path w="1772" h="612" extrusionOk="0">
                  <a:moveTo>
                    <a:pt x="0" y="0"/>
                  </a:moveTo>
                  <a:lnTo>
                    <a:pt x="0" y="611"/>
                  </a:lnTo>
                  <a:lnTo>
                    <a:pt x="1772" y="611"/>
                  </a:lnTo>
                  <a:lnTo>
                    <a:pt x="17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121" y="530087"/>
            <a:ext cx="7590769" cy="3317713"/>
          </a:xfrm>
          <a:prstGeom prst="rect">
            <a:avLst/>
          </a:prstGeom>
        </p:spPr>
      </p:pic>
      <p:sp>
        <p:nvSpPr>
          <p:cNvPr id="16" name="TextBox 15"/>
          <p:cNvSpPr txBox="1"/>
          <p:nvPr/>
        </p:nvSpPr>
        <p:spPr>
          <a:xfrm>
            <a:off x="881270" y="4061791"/>
            <a:ext cx="7451620" cy="461665"/>
          </a:xfrm>
          <a:prstGeom prst="rect">
            <a:avLst/>
          </a:prstGeom>
          <a:noFill/>
        </p:spPr>
        <p:txBody>
          <a:bodyPr wrap="square" rtlCol="0">
            <a:spAutoFit/>
          </a:bodyPr>
          <a:lstStyle/>
          <a:p>
            <a:pPr algn="ctr"/>
            <a:r>
              <a:rPr lang="en-US" sz="2400" dirty="0">
                <a:hlinkClick r:id="rId3"/>
              </a:rPr>
              <a:t>https://bigfuture.collegeboard.org/college-search</a:t>
            </a:r>
            <a:r>
              <a:rPr lang="en-US" sz="2400" dirty="0"/>
              <a:t> </a:t>
            </a:r>
          </a:p>
        </p:txBody>
      </p:sp>
    </p:spTree>
    <p:extLst>
      <p:ext uri="{BB962C8B-B14F-4D97-AF65-F5344CB8AC3E}">
        <p14:creationId xmlns:p14="http://schemas.microsoft.com/office/powerpoint/2010/main" val="3718376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990"/>
        <p:cNvGrpSpPr/>
        <p:nvPr/>
      </p:nvGrpSpPr>
      <p:grpSpPr>
        <a:xfrm>
          <a:off x="0" y="0"/>
          <a:ext cx="0" cy="0"/>
          <a:chOff x="0" y="0"/>
          <a:chExt cx="0" cy="0"/>
        </a:xfrm>
      </p:grpSpPr>
      <p:sp>
        <p:nvSpPr>
          <p:cNvPr id="4991" name="Google Shape;4991;p43"/>
          <p:cNvSpPr txBox="1">
            <a:spLocks noGrp="1"/>
          </p:cNvSpPr>
          <p:nvPr>
            <p:ph type="title"/>
          </p:nvPr>
        </p:nvSpPr>
        <p:spPr>
          <a:xfrm>
            <a:off x="1775650" y="445025"/>
            <a:ext cx="5592600" cy="572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t>CREATE A COLLEGE LIST</a:t>
            </a:r>
            <a:endParaRPr dirty="0"/>
          </a:p>
        </p:txBody>
      </p:sp>
      <p:sp>
        <p:nvSpPr>
          <p:cNvPr id="4992" name="Google Shape;4992;p43"/>
          <p:cNvSpPr txBox="1">
            <a:spLocks noGrp="1"/>
          </p:cNvSpPr>
          <p:nvPr>
            <p:ph type="subTitle" idx="1"/>
          </p:nvPr>
        </p:nvSpPr>
        <p:spPr>
          <a:xfrm>
            <a:off x="793490" y="1606964"/>
            <a:ext cx="2084324" cy="2662929"/>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Schools that fall just outside your scores. They are schools you would li</a:t>
            </a:r>
            <a:r>
              <a:rPr lang="en-US" dirty="0"/>
              <a:t>ke</a:t>
            </a:r>
            <a:r>
              <a:rPr lang="en" dirty="0"/>
              <a:t> to attend but given their median acceptance scores and their acceptance rate maybe more difficult to get into.</a:t>
            </a:r>
          </a:p>
        </p:txBody>
      </p:sp>
      <p:sp>
        <p:nvSpPr>
          <p:cNvPr id="4993" name="Google Shape;4993;p43"/>
          <p:cNvSpPr txBox="1">
            <a:spLocks noGrp="1"/>
          </p:cNvSpPr>
          <p:nvPr>
            <p:ph type="title" idx="2"/>
          </p:nvPr>
        </p:nvSpPr>
        <p:spPr>
          <a:xfrm>
            <a:off x="793490" y="1150145"/>
            <a:ext cx="1938600" cy="384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REACH</a:t>
            </a:r>
            <a:endParaRPr dirty="0"/>
          </a:p>
        </p:txBody>
      </p:sp>
      <p:sp>
        <p:nvSpPr>
          <p:cNvPr id="4994" name="Google Shape;4994;p43"/>
          <p:cNvSpPr txBox="1">
            <a:spLocks noGrp="1"/>
          </p:cNvSpPr>
          <p:nvPr>
            <p:ph type="subTitle" idx="3"/>
          </p:nvPr>
        </p:nvSpPr>
        <p:spPr>
          <a:xfrm>
            <a:off x="3602581" y="1615104"/>
            <a:ext cx="1938600" cy="2652298"/>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Schools that fall at your exact scores. They are schools you would like to attend and given their acceptance scores and the</a:t>
            </a:r>
            <a:r>
              <a:rPr lang="en-US" dirty="0"/>
              <a:t>ir</a:t>
            </a:r>
            <a:r>
              <a:rPr lang="en" dirty="0"/>
              <a:t> acceptance rate are a good match to your GPA and test scores.</a:t>
            </a:r>
            <a:endParaRPr dirty="0"/>
          </a:p>
        </p:txBody>
      </p:sp>
      <p:sp>
        <p:nvSpPr>
          <p:cNvPr id="4995" name="Google Shape;4995;p43"/>
          <p:cNvSpPr txBox="1">
            <a:spLocks noGrp="1"/>
          </p:cNvSpPr>
          <p:nvPr>
            <p:ph type="title" idx="4"/>
          </p:nvPr>
        </p:nvSpPr>
        <p:spPr>
          <a:xfrm>
            <a:off x="3533480" y="1150145"/>
            <a:ext cx="1938600" cy="384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dirty="0"/>
              <a:t>MATCH</a:t>
            </a:r>
            <a:endParaRPr dirty="0"/>
          </a:p>
        </p:txBody>
      </p:sp>
      <p:sp>
        <p:nvSpPr>
          <p:cNvPr id="4996" name="Google Shape;4996;p43"/>
          <p:cNvSpPr txBox="1">
            <a:spLocks noGrp="1"/>
          </p:cNvSpPr>
          <p:nvPr>
            <p:ph type="subTitle" idx="5"/>
          </p:nvPr>
        </p:nvSpPr>
        <p:spPr>
          <a:xfrm>
            <a:off x="6361437" y="1615104"/>
            <a:ext cx="1938600" cy="2791691"/>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Schools that fall below your scores. They are schools you would be very likely able to attend because given their median acceptance rate your GPA and test scores are well above their average GPA and test scores.</a:t>
            </a:r>
            <a:endParaRPr dirty="0"/>
          </a:p>
        </p:txBody>
      </p:sp>
      <p:sp>
        <p:nvSpPr>
          <p:cNvPr id="4997" name="Google Shape;4997;p43"/>
          <p:cNvSpPr txBox="1">
            <a:spLocks noGrp="1"/>
          </p:cNvSpPr>
          <p:nvPr>
            <p:ph type="title" idx="6"/>
          </p:nvPr>
        </p:nvSpPr>
        <p:spPr>
          <a:xfrm>
            <a:off x="6271592" y="1156197"/>
            <a:ext cx="1938600" cy="384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SAFETY</a:t>
            </a:r>
            <a:endParaRPr dirty="0"/>
          </a:p>
        </p:txBody>
      </p:sp>
      <p:grpSp>
        <p:nvGrpSpPr>
          <p:cNvPr id="4999" name="Google Shape;4999;p43"/>
          <p:cNvGrpSpPr/>
          <p:nvPr/>
        </p:nvGrpSpPr>
        <p:grpSpPr>
          <a:xfrm>
            <a:off x="2560757" y="870434"/>
            <a:ext cx="4022392" cy="100916"/>
            <a:chOff x="5119825" y="1558875"/>
            <a:chExt cx="703675" cy="116075"/>
          </a:xfrm>
        </p:grpSpPr>
        <p:sp>
          <p:nvSpPr>
            <p:cNvPr id="5000" name="Google Shape;5000;p43"/>
            <p:cNvSpPr/>
            <p:nvPr/>
          </p:nvSpPr>
          <p:spPr>
            <a:xfrm>
              <a:off x="5119825" y="1558875"/>
              <a:ext cx="703675" cy="110000"/>
            </a:xfrm>
            <a:custGeom>
              <a:avLst/>
              <a:gdLst/>
              <a:ahLst/>
              <a:cxnLst/>
              <a:rect l="l" t="t" r="r" b="b"/>
              <a:pathLst>
                <a:path w="28147" h="4400" extrusionOk="0">
                  <a:moveTo>
                    <a:pt x="26897" y="0"/>
                  </a:moveTo>
                  <a:cubicBezTo>
                    <a:pt x="26879" y="0"/>
                    <a:pt x="26861" y="1"/>
                    <a:pt x="26843" y="2"/>
                  </a:cubicBezTo>
                  <a:cubicBezTo>
                    <a:pt x="18996" y="604"/>
                    <a:pt x="11129" y="885"/>
                    <a:pt x="3259" y="885"/>
                  </a:cubicBezTo>
                  <a:cubicBezTo>
                    <a:pt x="2607" y="885"/>
                    <a:pt x="1956" y="883"/>
                    <a:pt x="1304" y="880"/>
                  </a:cubicBezTo>
                  <a:cubicBezTo>
                    <a:pt x="1299" y="879"/>
                    <a:pt x="1295" y="879"/>
                    <a:pt x="1290" y="879"/>
                  </a:cubicBezTo>
                  <a:cubicBezTo>
                    <a:pt x="1" y="879"/>
                    <a:pt x="5" y="4388"/>
                    <a:pt x="1304" y="4388"/>
                  </a:cubicBezTo>
                  <a:cubicBezTo>
                    <a:pt x="2162" y="4396"/>
                    <a:pt x="3020" y="4400"/>
                    <a:pt x="3878" y="4400"/>
                  </a:cubicBezTo>
                  <a:cubicBezTo>
                    <a:pt x="11541" y="4400"/>
                    <a:pt x="19202" y="4100"/>
                    <a:pt x="26843" y="3536"/>
                  </a:cubicBezTo>
                  <a:cubicBezTo>
                    <a:pt x="28128" y="3437"/>
                    <a:pt x="28146" y="0"/>
                    <a:pt x="26897" y="0"/>
                  </a:cubicBezTo>
                  <a:close/>
                </a:path>
              </a:pathLst>
            </a:custGeom>
            <a:solidFill>
              <a:srgbClr val="FCBF60">
                <a:alpha val="2314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5001" name="Google Shape;5001;p43"/>
            <p:cNvSpPr/>
            <p:nvPr/>
          </p:nvSpPr>
          <p:spPr>
            <a:xfrm>
              <a:off x="5119825" y="1590225"/>
              <a:ext cx="703650" cy="22600"/>
            </a:xfrm>
            <a:custGeom>
              <a:avLst/>
              <a:gdLst/>
              <a:ahLst/>
              <a:cxnLst/>
              <a:rect l="l" t="t" r="r" b="b"/>
              <a:pathLst>
                <a:path w="28146" h="904" extrusionOk="0">
                  <a:moveTo>
                    <a:pt x="26908" y="1"/>
                  </a:moveTo>
                  <a:cubicBezTo>
                    <a:pt x="26887" y="1"/>
                    <a:pt x="26865" y="1"/>
                    <a:pt x="26843" y="2"/>
                  </a:cubicBezTo>
                  <a:cubicBezTo>
                    <a:pt x="19444" y="111"/>
                    <a:pt x="12026" y="182"/>
                    <a:pt x="4606" y="182"/>
                  </a:cubicBezTo>
                  <a:cubicBezTo>
                    <a:pt x="3505" y="182"/>
                    <a:pt x="2405" y="180"/>
                    <a:pt x="1304" y="177"/>
                  </a:cubicBezTo>
                  <a:cubicBezTo>
                    <a:pt x="1" y="177"/>
                    <a:pt x="1" y="879"/>
                    <a:pt x="1304" y="904"/>
                  </a:cubicBezTo>
                  <a:cubicBezTo>
                    <a:pt x="9825" y="904"/>
                    <a:pt x="18347" y="854"/>
                    <a:pt x="26843" y="728"/>
                  </a:cubicBezTo>
                  <a:cubicBezTo>
                    <a:pt x="28124" y="704"/>
                    <a:pt x="28146" y="1"/>
                    <a:pt x="26908" y="1"/>
                  </a:cubicBezTo>
                  <a:close/>
                </a:path>
              </a:pathLst>
            </a:custGeom>
            <a:solidFill>
              <a:srgbClr val="FCBF60">
                <a:alpha val="2314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5002" name="Google Shape;5002;p43"/>
            <p:cNvSpPr/>
            <p:nvPr/>
          </p:nvSpPr>
          <p:spPr>
            <a:xfrm>
              <a:off x="5119825" y="1625325"/>
              <a:ext cx="703675" cy="49625"/>
            </a:xfrm>
            <a:custGeom>
              <a:avLst/>
              <a:gdLst/>
              <a:ahLst/>
              <a:cxnLst/>
              <a:rect l="l" t="t" r="r" b="b"/>
              <a:pathLst>
                <a:path w="28147" h="1985" extrusionOk="0">
                  <a:moveTo>
                    <a:pt x="26874" y="1"/>
                  </a:moveTo>
                  <a:cubicBezTo>
                    <a:pt x="26863" y="1"/>
                    <a:pt x="26853" y="1"/>
                    <a:pt x="26843" y="1"/>
                  </a:cubicBezTo>
                  <a:cubicBezTo>
                    <a:pt x="19050" y="277"/>
                    <a:pt x="11236" y="405"/>
                    <a:pt x="3420" y="405"/>
                  </a:cubicBezTo>
                  <a:cubicBezTo>
                    <a:pt x="2715" y="405"/>
                    <a:pt x="2009" y="404"/>
                    <a:pt x="1304" y="402"/>
                  </a:cubicBezTo>
                  <a:cubicBezTo>
                    <a:pt x="1" y="402"/>
                    <a:pt x="1" y="1981"/>
                    <a:pt x="1304" y="1981"/>
                  </a:cubicBezTo>
                  <a:cubicBezTo>
                    <a:pt x="2009" y="1983"/>
                    <a:pt x="2715" y="1984"/>
                    <a:pt x="3420" y="1984"/>
                  </a:cubicBezTo>
                  <a:cubicBezTo>
                    <a:pt x="11236" y="1984"/>
                    <a:pt x="19050" y="1856"/>
                    <a:pt x="26843" y="1580"/>
                  </a:cubicBezTo>
                  <a:cubicBezTo>
                    <a:pt x="28136" y="1555"/>
                    <a:pt x="28146" y="1"/>
                    <a:pt x="26874" y="1"/>
                  </a:cubicBezTo>
                  <a:close/>
                </a:path>
              </a:pathLst>
            </a:custGeom>
            <a:solidFill>
              <a:srgbClr val="FCBF60">
                <a:alpha val="2314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grpSp>
      <p:grpSp>
        <p:nvGrpSpPr>
          <p:cNvPr id="5007" name="Google Shape;5007;p43"/>
          <p:cNvGrpSpPr/>
          <p:nvPr/>
        </p:nvGrpSpPr>
        <p:grpSpPr>
          <a:xfrm rot="10800000" flipH="1">
            <a:off x="920068" y="1466589"/>
            <a:ext cx="1640689" cy="102076"/>
            <a:chOff x="5119825" y="1558875"/>
            <a:chExt cx="703675" cy="116075"/>
          </a:xfrm>
        </p:grpSpPr>
        <p:sp>
          <p:nvSpPr>
            <p:cNvPr id="5008" name="Google Shape;5008;p43"/>
            <p:cNvSpPr/>
            <p:nvPr/>
          </p:nvSpPr>
          <p:spPr>
            <a:xfrm>
              <a:off x="5119825" y="1558875"/>
              <a:ext cx="703675" cy="110000"/>
            </a:xfrm>
            <a:custGeom>
              <a:avLst/>
              <a:gdLst/>
              <a:ahLst/>
              <a:cxnLst/>
              <a:rect l="l" t="t" r="r" b="b"/>
              <a:pathLst>
                <a:path w="28147" h="4400" extrusionOk="0">
                  <a:moveTo>
                    <a:pt x="26897" y="0"/>
                  </a:moveTo>
                  <a:cubicBezTo>
                    <a:pt x="26879" y="0"/>
                    <a:pt x="26861" y="1"/>
                    <a:pt x="26843" y="2"/>
                  </a:cubicBezTo>
                  <a:cubicBezTo>
                    <a:pt x="18996" y="604"/>
                    <a:pt x="11129" y="885"/>
                    <a:pt x="3259" y="885"/>
                  </a:cubicBezTo>
                  <a:cubicBezTo>
                    <a:pt x="2607" y="885"/>
                    <a:pt x="1956" y="883"/>
                    <a:pt x="1304" y="880"/>
                  </a:cubicBezTo>
                  <a:cubicBezTo>
                    <a:pt x="1299" y="879"/>
                    <a:pt x="1295" y="879"/>
                    <a:pt x="1290" y="879"/>
                  </a:cubicBezTo>
                  <a:cubicBezTo>
                    <a:pt x="1" y="879"/>
                    <a:pt x="5" y="4388"/>
                    <a:pt x="1304" y="4388"/>
                  </a:cubicBezTo>
                  <a:cubicBezTo>
                    <a:pt x="2162" y="4396"/>
                    <a:pt x="3020" y="4400"/>
                    <a:pt x="3878" y="4400"/>
                  </a:cubicBezTo>
                  <a:cubicBezTo>
                    <a:pt x="11541" y="4400"/>
                    <a:pt x="19202" y="4100"/>
                    <a:pt x="26843" y="3536"/>
                  </a:cubicBezTo>
                  <a:cubicBezTo>
                    <a:pt x="28128" y="3437"/>
                    <a:pt x="28146" y="0"/>
                    <a:pt x="26897" y="0"/>
                  </a:cubicBezTo>
                  <a:close/>
                </a:path>
              </a:pathLst>
            </a:custGeom>
            <a:solidFill>
              <a:srgbClr val="FCBF60">
                <a:alpha val="60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09" name="Google Shape;5009;p43"/>
            <p:cNvSpPr/>
            <p:nvPr/>
          </p:nvSpPr>
          <p:spPr>
            <a:xfrm>
              <a:off x="5119825" y="1625325"/>
              <a:ext cx="703675" cy="49625"/>
            </a:xfrm>
            <a:custGeom>
              <a:avLst/>
              <a:gdLst/>
              <a:ahLst/>
              <a:cxnLst/>
              <a:rect l="l" t="t" r="r" b="b"/>
              <a:pathLst>
                <a:path w="28147" h="1985" extrusionOk="0">
                  <a:moveTo>
                    <a:pt x="26874" y="1"/>
                  </a:moveTo>
                  <a:cubicBezTo>
                    <a:pt x="26863" y="1"/>
                    <a:pt x="26853" y="1"/>
                    <a:pt x="26843" y="1"/>
                  </a:cubicBezTo>
                  <a:cubicBezTo>
                    <a:pt x="19050" y="277"/>
                    <a:pt x="11236" y="405"/>
                    <a:pt x="3420" y="405"/>
                  </a:cubicBezTo>
                  <a:cubicBezTo>
                    <a:pt x="2715" y="405"/>
                    <a:pt x="2009" y="404"/>
                    <a:pt x="1304" y="402"/>
                  </a:cubicBezTo>
                  <a:cubicBezTo>
                    <a:pt x="1" y="402"/>
                    <a:pt x="1" y="1981"/>
                    <a:pt x="1304" y="1981"/>
                  </a:cubicBezTo>
                  <a:cubicBezTo>
                    <a:pt x="2009" y="1983"/>
                    <a:pt x="2715" y="1984"/>
                    <a:pt x="3420" y="1984"/>
                  </a:cubicBezTo>
                  <a:cubicBezTo>
                    <a:pt x="11236" y="1984"/>
                    <a:pt x="19050" y="1856"/>
                    <a:pt x="26843" y="1580"/>
                  </a:cubicBezTo>
                  <a:cubicBezTo>
                    <a:pt x="28136" y="1555"/>
                    <a:pt x="28146" y="1"/>
                    <a:pt x="26874" y="1"/>
                  </a:cubicBezTo>
                  <a:close/>
                </a:path>
              </a:pathLst>
            </a:custGeom>
            <a:solidFill>
              <a:srgbClr val="FCBF60">
                <a:alpha val="60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10" name="Google Shape;5010;p43"/>
            <p:cNvSpPr/>
            <p:nvPr/>
          </p:nvSpPr>
          <p:spPr>
            <a:xfrm>
              <a:off x="5119825" y="1590225"/>
              <a:ext cx="703650" cy="22600"/>
            </a:xfrm>
            <a:custGeom>
              <a:avLst/>
              <a:gdLst/>
              <a:ahLst/>
              <a:cxnLst/>
              <a:rect l="l" t="t" r="r" b="b"/>
              <a:pathLst>
                <a:path w="28146" h="904" extrusionOk="0">
                  <a:moveTo>
                    <a:pt x="26908" y="1"/>
                  </a:moveTo>
                  <a:cubicBezTo>
                    <a:pt x="26887" y="1"/>
                    <a:pt x="26865" y="1"/>
                    <a:pt x="26843" y="2"/>
                  </a:cubicBezTo>
                  <a:cubicBezTo>
                    <a:pt x="19444" y="111"/>
                    <a:pt x="12026" y="182"/>
                    <a:pt x="4606" y="182"/>
                  </a:cubicBezTo>
                  <a:cubicBezTo>
                    <a:pt x="3505" y="182"/>
                    <a:pt x="2405" y="180"/>
                    <a:pt x="1304" y="177"/>
                  </a:cubicBezTo>
                  <a:cubicBezTo>
                    <a:pt x="1" y="177"/>
                    <a:pt x="1" y="879"/>
                    <a:pt x="1304" y="904"/>
                  </a:cubicBezTo>
                  <a:cubicBezTo>
                    <a:pt x="9825" y="904"/>
                    <a:pt x="18347" y="854"/>
                    <a:pt x="26843" y="728"/>
                  </a:cubicBezTo>
                  <a:cubicBezTo>
                    <a:pt x="28124" y="704"/>
                    <a:pt x="28146" y="1"/>
                    <a:pt x="26908" y="1"/>
                  </a:cubicBezTo>
                  <a:close/>
                </a:path>
              </a:pathLst>
            </a:custGeom>
            <a:solidFill>
              <a:srgbClr val="FCBF60">
                <a:alpha val="60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5011" name="Google Shape;5011;p43"/>
          <p:cNvGrpSpPr/>
          <p:nvPr/>
        </p:nvGrpSpPr>
        <p:grpSpPr>
          <a:xfrm rot="10800000" flipH="1">
            <a:off x="3602650" y="1469260"/>
            <a:ext cx="1640689" cy="102076"/>
            <a:chOff x="5119825" y="1558875"/>
            <a:chExt cx="703675" cy="116075"/>
          </a:xfrm>
        </p:grpSpPr>
        <p:sp>
          <p:nvSpPr>
            <p:cNvPr id="5012" name="Google Shape;5012;p43"/>
            <p:cNvSpPr/>
            <p:nvPr/>
          </p:nvSpPr>
          <p:spPr>
            <a:xfrm>
              <a:off x="5119825" y="1558875"/>
              <a:ext cx="703675" cy="110000"/>
            </a:xfrm>
            <a:custGeom>
              <a:avLst/>
              <a:gdLst/>
              <a:ahLst/>
              <a:cxnLst/>
              <a:rect l="l" t="t" r="r" b="b"/>
              <a:pathLst>
                <a:path w="28147" h="4400" extrusionOk="0">
                  <a:moveTo>
                    <a:pt x="26897" y="0"/>
                  </a:moveTo>
                  <a:cubicBezTo>
                    <a:pt x="26879" y="0"/>
                    <a:pt x="26861" y="1"/>
                    <a:pt x="26843" y="2"/>
                  </a:cubicBezTo>
                  <a:cubicBezTo>
                    <a:pt x="18996" y="604"/>
                    <a:pt x="11129" y="885"/>
                    <a:pt x="3259" y="885"/>
                  </a:cubicBezTo>
                  <a:cubicBezTo>
                    <a:pt x="2607" y="885"/>
                    <a:pt x="1956" y="883"/>
                    <a:pt x="1304" y="880"/>
                  </a:cubicBezTo>
                  <a:cubicBezTo>
                    <a:pt x="1299" y="879"/>
                    <a:pt x="1295" y="879"/>
                    <a:pt x="1290" y="879"/>
                  </a:cubicBezTo>
                  <a:cubicBezTo>
                    <a:pt x="1" y="879"/>
                    <a:pt x="5" y="4388"/>
                    <a:pt x="1304" y="4388"/>
                  </a:cubicBezTo>
                  <a:cubicBezTo>
                    <a:pt x="2162" y="4396"/>
                    <a:pt x="3020" y="4400"/>
                    <a:pt x="3878" y="4400"/>
                  </a:cubicBezTo>
                  <a:cubicBezTo>
                    <a:pt x="11541" y="4400"/>
                    <a:pt x="19202" y="4100"/>
                    <a:pt x="26843" y="3536"/>
                  </a:cubicBezTo>
                  <a:cubicBezTo>
                    <a:pt x="28128" y="3437"/>
                    <a:pt x="28146" y="0"/>
                    <a:pt x="26897" y="0"/>
                  </a:cubicBezTo>
                  <a:close/>
                </a:path>
              </a:pathLst>
            </a:custGeom>
            <a:solidFill>
              <a:srgbClr val="FCBF60">
                <a:alpha val="60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13" name="Google Shape;5013;p43"/>
            <p:cNvSpPr/>
            <p:nvPr/>
          </p:nvSpPr>
          <p:spPr>
            <a:xfrm>
              <a:off x="5119825" y="1625325"/>
              <a:ext cx="703675" cy="49625"/>
            </a:xfrm>
            <a:custGeom>
              <a:avLst/>
              <a:gdLst/>
              <a:ahLst/>
              <a:cxnLst/>
              <a:rect l="l" t="t" r="r" b="b"/>
              <a:pathLst>
                <a:path w="28147" h="1985" extrusionOk="0">
                  <a:moveTo>
                    <a:pt x="26874" y="1"/>
                  </a:moveTo>
                  <a:cubicBezTo>
                    <a:pt x="26863" y="1"/>
                    <a:pt x="26853" y="1"/>
                    <a:pt x="26843" y="1"/>
                  </a:cubicBezTo>
                  <a:cubicBezTo>
                    <a:pt x="19050" y="277"/>
                    <a:pt x="11236" y="405"/>
                    <a:pt x="3420" y="405"/>
                  </a:cubicBezTo>
                  <a:cubicBezTo>
                    <a:pt x="2715" y="405"/>
                    <a:pt x="2009" y="404"/>
                    <a:pt x="1304" y="402"/>
                  </a:cubicBezTo>
                  <a:cubicBezTo>
                    <a:pt x="1" y="402"/>
                    <a:pt x="1" y="1981"/>
                    <a:pt x="1304" y="1981"/>
                  </a:cubicBezTo>
                  <a:cubicBezTo>
                    <a:pt x="2009" y="1983"/>
                    <a:pt x="2715" y="1984"/>
                    <a:pt x="3420" y="1984"/>
                  </a:cubicBezTo>
                  <a:cubicBezTo>
                    <a:pt x="11236" y="1984"/>
                    <a:pt x="19050" y="1856"/>
                    <a:pt x="26843" y="1580"/>
                  </a:cubicBezTo>
                  <a:cubicBezTo>
                    <a:pt x="28136" y="1555"/>
                    <a:pt x="28146" y="1"/>
                    <a:pt x="26874" y="1"/>
                  </a:cubicBezTo>
                  <a:close/>
                </a:path>
              </a:pathLst>
            </a:custGeom>
            <a:solidFill>
              <a:srgbClr val="FCBF60">
                <a:alpha val="60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14" name="Google Shape;5014;p43"/>
            <p:cNvSpPr/>
            <p:nvPr/>
          </p:nvSpPr>
          <p:spPr>
            <a:xfrm>
              <a:off x="5119825" y="1590225"/>
              <a:ext cx="703650" cy="22600"/>
            </a:xfrm>
            <a:custGeom>
              <a:avLst/>
              <a:gdLst/>
              <a:ahLst/>
              <a:cxnLst/>
              <a:rect l="l" t="t" r="r" b="b"/>
              <a:pathLst>
                <a:path w="28146" h="904" extrusionOk="0">
                  <a:moveTo>
                    <a:pt x="26908" y="1"/>
                  </a:moveTo>
                  <a:cubicBezTo>
                    <a:pt x="26887" y="1"/>
                    <a:pt x="26865" y="1"/>
                    <a:pt x="26843" y="2"/>
                  </a:cubicBezTo>
                  <a:cubicBezTo>
                    <a:pt x="19444" y="111"/>
                    <a:pt x="12026" y="182"/>
                    <a:pt x="4606" y="182"/>
                  </a:cubicBezTo>
                  <a:cubicBezTo>
                    <a:pt x="3505" y="182"/>
                    <a:pt x="2405" y="180"/>
                    <a:pt x="1304" y="177"/>
                  </a:cubicBezTo>
                  <a:cubicBezTo>
                    <a:pt x="1" y="177"/>
                    <a:pt x="1" y="879"/>
                    <a:pt x="1304" y="904"/>
                  </a:cubicBezTo>
                  <a:cubicBezTo>
                    <a:pt x="9825" y="904"/>
                    <a:pt x="18347" y="854"/>
                    <a:pt x="26843" y="728"/>
                  </a:cubicBezTo>
                  <a:cubicBezTo>
                    <a:pt x="28124" y="704"/>
                    <a:pt x="28146" y="1"/>
                    <a:pt x="26908" y="1"/>
                  </a:cubicBezTo>
                  <a:close/>
                </a:path>
              </a:pathLst>
            </a:custGeom>
            <a:solidFill>
              <a:srgbClr val="FCBF60">
                <a:alpha val="60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5015" name="Google Shape;5015;p43"/>
          <p:cNvGrpSpPr/>
          <p:nvPr/>
        </p:nvGrpSpPr>
        <p:grpSpPr>
          <a:xfrm rot="10800000" flipH="1">
            <a:off x="6420577" y="1477582"/>
            <a:ext cx="1640689" cy="102076"/>
            <a:chOff x="5119825" y="1558875"/>
            <a:chExt cx="703675" cy="116075"/>
          </a:xfrm>
        </p:grpSpPr>
        <p:sp>
          <p:nvSpPr>
            <p:cNvPr id="5016" name="Google Shape;5016;p43"/>
            <p:cNvSpPr/>
            <p:nvPr/>
          </p:nvSpPr>
          <p:spPr>
            <a:xfrm>
              <a:off x="5119825" y="1558875"/>
              <a:ext cx="703675" cy="110000"/>
            </a:xfrm>
            <a:custGeom>
              <a:avLst/>
              <a:gdLst/>
              <a:ahLst/>
              <a:cxnLst/>
              <a:rect l="l" t="t" r="r" b="b"/>
              <a:pathLst>
                <a:path w="28147" h="4400" extrusionOk="0">
                  <a:moveTo>
                    <a:pt x="26897" y="0"/>
                  </a:moveTo>
                  <a:cubicBezTo>
                    <a:pt x="26879" y="0"/>
                    <a:pt x="26861" y="1"/>
                    <a:pt x="26843" y="2"/>
                  </a:cubicBezTo>
                  <a:cubicBezTo>
                    <a:pt x="18996" y="604"/>
                    <a:pt x="11129" y="885"/>
                    <a:pt x="3259" y="885"/>
                  </a:cubicBezTo>
                  <a:cubicBezTo>
                    <a:pt x="2607" y="885"/>
                    <a:pt x="1956" y="883"/>
                    <a:pt x="1304" y="880"/>
                  </a:cubicBezTo>
                  <a:cubicBezTo>
                    <a:pt x="1299" y="879"/>
                    <a:pt x="1295" y="879"/>
                    <a:pt x="1290" y="879"/>
                  </a:cubicBezTo>
                  <a:cubicBezTo>
                    <a:pt x="1" y="879"/>
                    <a:pt x="5" y="4388"/>
                    <a:pt x="1304" y="4388"/>
                  </a:cubicBezTo>
                  <a:cubicBezTo>
                    <a:pt x="2162" y="4396"/>
                    <a:pt x="3020" y="4400"/>
                    <a:pt x="3878" y="4400"/>
                  </a:cubicBezTo>
                  <a:cubicBezTo>
                    <a:pt x="11541" y="4400"/>
                    <a:pt x="19202" y="4100"/>
                    <a:pt x="26843" y="3536"/>
                  </a:cubicBezTo>
                  <a:cubicBezTo>
                    <a:pt x="28128" y="3437"/>
                    <a:pt x="28146" y="0"/>
                    <a:pt x="26897" y="0"/>
                  </a:cubicBezTo>
                  <a:close/>
                </a:path>
              </a:pathLst>
            </a:custGeom>
            <a:solidFill>
              <a:srgbClr val="FCBF60">
                <a:alpha val="60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17" name="Google Shape;5017;p43"/>
            <p:cNvSpPr/>
            <p:nvPr/>
          </p:nvSpPr>
          <p:spPr>
            <a:xfrm>
              <a:off x="5119825" y="1625325"/>
              <a:ext cx="703675" cy="49625"/>
            </a:xfrm>
            <a:custGeom>
              <a:avLst/>
              <a:gdLst/>
              <a:ahLst/>
              <a:cxnLst/>
              <a:rect l="l" t="t" r="r" b="b"/>
              <a:pathLst>
                <a:path w="28147" h="1985" extrusionOk="0">
                  <a:moveTo>
                    <a:pt x="26874" y="1"/>
                  </a:moveTo>
                  <a:cubicBezTo>
                    <a:pt x="26863" y="1"/>
                    <a:pt x="26853" y="1"/>
                    <a:pt x="26843" y="1"/>
                  </a:cubicBezTo>
                  <a:cubicBezTo>
                    <a:pt x="19050" y="277"/>
                    <a:pt x="11236" y="405"/>
                    <a:pt x="3420" y="405"/>
                  </a:cubicBezTo>
                  <a:cubicBezTo>
                    <a:pt x="2715" y="405"/>
                    <a:pt x="2009" y="404"/>
                    <a:pt x="1304" y="402"/>
                  </a:cubicBezTo>
                  <a:cubicBezTo>
                    <a:pt x="1" y="402"/>
                    <a:pt x="1" y="1981"/>
                    <a:pt x="1304" y="1981"/>
                  </a:cubicBezTo>
                  <a:cubicBezTo>
                    <a:pt x="2009" y="1983"/>
                    <a:pt x="2715" y="1984"/>
                    <a:pt x="3420" y="1984"/>
                  </a:cubicBezTo>
                  <a:cubicBezTo>
                    <a:pt x="11236" y="1984"/>
                    <a:pt x="19050" y="1856"/>
                    <a:pt x="26843" y="1580"/>
                  </a:cubicBezTo>
                  <a:cubicBezTo>
                    <a:pt x="28136" y="1555"/>
                    <a:pt x="28146" y="1"/>
                    <a:pt x="26874" y="1"/>
                  </a:cubicBezTo>
                  <a:close/>
                </a:path>
              </a:pathLst>
            </a:custGeom>
            <a:solidFill>
              <a:srgbClr val="FCBF60">
                <a:alpha val="60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18" name="Google Shape;5018;p43"/>
            <p:cNvSpPr/>
            <p:nvPr/>
          </p:nvSpPr>
          <p:spPr>
            <a:xfrm>
              <a:off x="5119825" y="1590225"/>
              <a:ext cx="703650" cy="22600"/>
            </a:xfrm>
            <a:custGeom>
              <a:avLst/>
              <a:gdLst/>
              <a:ahLst/>
              <a:cxnLst/>
              <a:rect l="l" t="t" r="r" b="b"/>
              <a:pathLst>
                <a:path w="28146" h="904" extrusionOk="0">
                  <a:moveTo>
                    <a:pt x="26908" y="1"/>
                  </a:moveTo>
                  <a:cubicBezTo>
                    <a:pt x="26887" y="1"/>
                    <a:pt x="26865" y="1"/>
                    <a:pt x="26843" y="2"/>
                  </a:cubicBezTo>
                  <a:cubicBezTo>
                    <a:pt x="19444" y="111"/>
                    <a:pt x="12026" y="182"/>
                    <a:pt x="4606" y="182"/>
                  </a:cubicBezTo>
                  <a:cubicBezTo>
                    <a:pt x="3505" y="182"/>
                    <a:pt x="2405" y="180"/>
                    <a:pt x="1304" y="177"/>
                  </a:cubicBezTo>
                  <a:cubicBezTo>
                    <a:pt x="1" y="177"/>
                    <a:pt x="1" y="879"/>
                    <a:pt x="1304" y="904"/>
                  </a:cubicBezTo>
                  <a:cubicBezTo>
                    <a:pt x="9825" y="904"/>
                    <a:pt x="18347" y="854"/>
                    <a:pt x="26843" y="728"/>
                  </a:cubicBezTo>
                  <a:cubicBezTo>
                    <a:pt x="28124" y="704"/>
                    <a:pt x="28146" y="1"/>
                    <a:pt x="26908" y="1"/>
                  </a:cubicBezTo>
                  <a:close/>
                </a:path>
              </a:pathLst>
            </a:custGeom>
            <a:solidFill>
              <a:srgbClr val="FCBF60">
                <a:alpha val="60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5019" name="Google Shape;5019;p43">
            <a:hlinkClick r:id="rId3" action="ppaction://hlinksldjump"/>
          </p:cNvPr>
          <p:cNvPicPr preferRelativeResize="0"/>
          <p:nvPr/>
        </p:nvPicPr>
        <p:blipFill rotWithShape="1">
          <a:blip r:embed="rId4">
            <a:alphaModFix/>
          </a:blip>
          <a:srcRect l="21893" r="21898"/>
          <a:stretch/>
        </p:blipFill>
        <p:spPr>
          <a:xfrm rot="899985">
            <a:off x="695649" y="406842"/>
            <a:ext cx="392154" cy="523151"/>
          </a:xfrm>
          <a:prstGeom prst="rect">
            <a:avLst/>
          </a:prstGeom>
          <a:noFill/>
          <a:ln>
            <a:noFill/>
          </a:ln>
        </p:spPr>
      </p:pic>
      <p:pic>
        <p:nvPicPr>
          <p:cNvPr id="5020" name="Google Shape;5020;p43">
            <a:hlinkClick r:id="" action="ppaction://hlinkshowjump?jump=nextslide"/>
          </p:cNvPr>
          <p:cNvPicPr preferRelativeResize="0"/>
          <p:nvPr/>
        </p:nvPicPr>
        <p:blipFill rotWithShape="1">
          <a:blip r:embed="rId5">
            <a:alphaModFix/>
          </a:blip>
          <a:srcRect l="11669" t="8088" r="11661" b="8096"/>
          <a:stretch/>
        </p:blipFill>
        <p:spPr>
          <a:xfrm>
            <a:off x="698000" y="4267402"/>
            <a:ext cx="400038" cy="327919"/>
          </a:xfrm>
          <a:prstGeom prst="rect">
            <a:avLst/>
          </a:prstGeom>
          <a:noFill/>
          <a:ln>
            <a:noFill/>
          </a:ln>
        </p:spPr>
      </p:pic>
      <p:pic>
        <p:nvPicPr>
          <p:cNvPr id="5021" name="Google Shape;5021;p43">
            <a:hlinkClick r:id="" action="ppaction://hlinkshowjump?jump=previousslide"/>
          </p:cNvPr>
          <p:cNvPicPr preferRelativeResize="0"/>
          <p:nvPr/>
        </p:nvPicPr>
        <p:blipFill rotWithShape="1">
          <a:blip r:embed="rId5">
            <a:alphaModFix/>
          </a:blip>
          <a:srcRect l="11669" t="8088" r="11661" b="8096"/>
          <a:stretch/>
        </p:blipFill>
        <p:spPr>
          <a:xfrm flipH="1">
            <a:off x="227675" y="4267402"/>
            <a:ext cx="400038" cy="327919"/>
          </a:xfrm>
          <a:prstGeom prst="rect">
            <a:avLst/>
          </a:prstGeom>
          <a:noFill/>
          <a:ln>
            <a:noFill/>
          </a:ln>
        </p:spPr>
      </p:pic>
    </p:spTree>
    <p:extLst>
      <p:ext uri="{BB962C8B-B14F-4D97-AF65-F5344CB8AC3E}">
        <p14:creationId xmlns:p14="http://schemas.microsoft.com/office/powerpoint/2010/main" val="3469084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A56C6-DCC8-6866-E3CE-6EED070692F9}"/>
              </a:ext>
            </a:extLst>
          </p:cNvPr>
          <p:cNvSpPr>
            <a:spLocks noGrp="1"/>
          </p:cNvSpPr>
          <p:nvPr>
            <p:ph type="title"/>
          </p:nvPr>
        </p:nvSpPr>
        <p:spPr>
          <a:xfrm>
            <a:off x="1775649" y="445025"/>
            <a:ext cx="6258565" cy="572700"/>
          </a:xfrm>
        </p:spPr>
        <p:txBody>
          <a:bodyPr/>
          <a:lstStyle/>
          <a:p>
            <a:r>
              <a:rPr lang="en-US" dirty="0"/>
              <a:t>What are College Admissions Requirements &amp; Where to I Apply?</a:t>
            </a:r>
          </a:p>
        </p:txBody>
      </p:sp>
      <p:sp>
        <p:nvSpPr>
          <p:cNvPr id="3" name="Subtitle 2">
            <a:extLst>
              <a:ext uri="{FF2B5EF4-FFF2-40B4-BE49-F238E27FC236}">
                <a16:creationId xmlns:a16="http://schemas.microsoft.com/office/drawing/2014/main" id="{CD1D2412-D469-1273-04E7-1DD96558F3E2}"/>
              </a:ext>
            </a:extLst>
          </p:cNvPr>
          <p:cNvSpPr>
            <a:spLocks noGrp="1"/>
          </p:cNvSpPr>
          <p:nvPr>
            <p:ph type="subTitle" idx="1"/>
          </p:nvPr>
        </p:nvSpPr>
        <p:spPr>
          <a:xfrm>
            <a:off x="961381" y="2327887"/>
            <a:ext cx="2321170" cy="1173405"/>
          </a:xfrm>
        </p:spPr>
        <p:txBody>
          <a:bodyPr/>
          <a:lstStyle/>
          <a:p>
            <a:pPr algn="l"/>
            <a:r>
              <a:rPr lang="en-US" u="sng" dirty="0"/>
              <a:t>Primary Factors:</a:t>
            </a:r>
          </a:p>
          <a:p>
            <a:pPr algn="l">
              <a:buFontTx/>
              <a:buChar char="-"/>
            </a:pPr>
            <a:r>
              <a:rPr lang="en-US" dirty="0"/>
              <a:t>Rigor of academic courses</a:t>
            </a:r>
          </a:p>
          <a:p>
            <a:pPr algn="l">
              <a:buFontTx/>
              <a:buChar char="-"/>
            </a:pPr>
            <a:r>
              <a:rPr lang="en-US" dirty="0"/>
              <a:t>Grades</a:t>
            </a:r>
          </a:p>
          <a:p>
            <a:pPr algn="l">
              <a:buFontTx/>
              <a:buChar char="-"/>
            </a:pPr>
            <a:r>
              <a:rPr lang="en-US" dirty="0"/>
              <a:t>Test Scores</a:t>
            </a:r>
          </a:p>
          <a:p>
            <a:pPr lvl="1" algn="l">
              <a:buFontTx/>
              <a:buChar char="-"/>
            </a:pPr>
            <a:r>
              <a:rPr lang="en-US" dirty="0"/>
              <a:t>SAT/ACT/AP</a:t>
            </a:r>
          </a:p>
          <a:p>
            <a:pPr algn="l">
              <a:buFontTx/>
              <a:buChar char="-"/>
            </a:pPr>
            <a:endParaRPr lang="en-US" dirty="0"/>
          </a:p>
          <a:p>
            <a:pPr algn="l">
              <a:buFontTx/>
              <a:buChar char="-"/>
            </a:pPr>
            <a:endParaRPr lang="en-US" dirty="0"/>
          </a:p>
        </p:txBody>
      </p:sp>
      <p:sp>
        <p:nvSpPr>
          <p:cNvPr id="4" name="Title 3">
            <a:extLst>
              <a:ext uri="{FF2B5EF4-FFF2-40B4-BE49-F238E27FC236}">
                <a16:creationId xmlns:a16="http://schemas.microsoft.com/office/drawing/2014/main" id="{C21480BF-D60E-DE3C-34AD-9CE4272E72C1}"/>
              </a:ext>
            </a:extLst>
          </p:cNvPr>
          <p:cNvSpPr>
            <a:spLocks noGrp="1"/>
          </p:cNvSpPr>
          <p:nvPr>
            <p:ph type="title" idx="2"/>
          </p:nvPr>
        </p:nvSpPr>
        <p:spPr>
          <a:xfrm>
            <a:off x="843775" y="1526958"/>
            <a:ext cx="1938600" cy="384900"/>
          </a:xfrm>
        </p:spPr>
        <p:txBody>
          <a:bodyPr/>
          <a:lstStyle/>
          <a:p>
            <a:r>
              <a:rPr lang="en-US" dirty="0"/>
              <a:t>Key Factors</a:t>
            </a:r>
          </a:p>
        </p:txBody>
      </p:sp>
      <p:sp>
        <p:nvSpPr>
          <p:cNvPr id="5" name="Subtitle 4">
            <a:extLst>
              <a:ext uri="{FF2B5EF4-FFF2-40B4-BE49-F238E27FC236}">
                <a16:creationId xmlns:a16="http://schemas.microsoft.com/office/drawing/2014/main" id="{099EE92F-1C83-ABA9-866A-7C01FE76EDFB}"/>
              </a:ext>
            </a:extLst>
          </p:cNvPr>
          <p:cNvSpPr>
            <a:spLocks noGrp="1"/>
          </p:cNvSpPr>
          <p:nvPr>
            <p:ph type="subTitle" idx="3"/>
          </p:nvPr>
        </p:nvSpPr>
        <p:spPr>
          <a:xfrm>
            <a:off x="3282551" y="2914589"/>
            <a:ext cx="2453941" cy="804000"/>
          </a:xfrm>
        </p:spPr>
        <p:txBody>
          <a:bodyPr/>
          <a:lstStyle/>
          <a:p>
            <a:pPr algn="l"/>
            <a:r>
              <a:rPr lang="en-US" dirty="0"/>
              <a:t>	Institutions look at your weighted and unweighted GPA, as well as your class rank. </a:t>
            </a:r>
          </a:p>
          <a:p>
            <a:pPr algn="l"/>
            <a:r>
              <a:rPr lang="en-US" dirty="0"/>
              <a:t>	Some colleges and universities are “test optional” schools, meaning you do not need to send test scores. </a:t>
            </a:r>
          </a:p>
        </p:txBody>
      </p:sp>
      <p:sp>
        <p:nvSpPr>
          <p:cNvPr id="6" name="Title 5">
            <a:extLst>
              <a:ext uri="{FF2B5EF4-FFF2-40B4-BE49-F238E27FC236}">
                <a16:creationId xmlns:a16="http://schemas.microsoft.com/office/drawing/2014/main" id="{59F42E3D-3B37-0E91-2A5B-480EADAB17D4}"/>
              </a:ext>
            </a:extLst>
          </p:cNvPr>
          <p:cNvSpPr>
            <a:spLocks noGrp="1"/>
          </p:cNvSpPr>
          <p:nvPr>
            <p:ph type="title" idx="4"/>
          </p:nvPr>
        </p:nvSpPr>
        <p:spPr>
          <a:xfrm>
            <a:off x="3602700" y="1526958"/>
            <a:ext cx="1938600" cy="384900"/>
          </a:xfrm>
        </p:spPr>
        <p:txBody>
          <a:bodyPr/>
          <a:lstStyle/>
          <a:p>
            <a:r>
              <a:rPr lang="en-US" dirty="0"/>
              <a:t>GPA, Class Rank, &amp; Testing</a:t>
            </a:r>
          </a:p>
        </p:txBody>
      </p:sp>
      <p:sp>
        <p:nvSpPr>
          <p:cNvPr id="7" name="Subtitle 6">
            <a:extLst>
              <a:ext uri="{FF2B5EF4-FFF2-40B4-BE49-F238E27FC236}">
                <a16:creationId xmlns:a16="http://schemas.microsoft.com/office/drawing/2014/main" id="{BADCABF1-B01B-D054-A557-96D41646DF5A}"/>
              </a:ext>
            </a:extLst>
          </p:cNvPr>
          <p:cNvSpPr>
            <a:spLocks noGrp="1"/>
          </p:cNvSpPr>
          <p:nvPr>
            <p:ph type="subTitle" idx="5"/>
          </p:nvPr>
        </p:nvSpPr>
        <p:spPr>
          <a:xfrm>
            <a:off x="5947508" y="2759305"/>
            <a:ext cx="2610338" cy="804000"/>
          </a:xfrm>
        </p:spPr>
        <p:txBody>
          <a:bodyPr/>
          <a:lstStyle/>
          <a:p>
            <a:pPr algn="l"/>
            <a:r>
              <a:rPr lang="en-US" dirty="0"/>
              <a:t>	You can apply to a college or university by either logging into the university website and applying through there, or on Common App. If it doesn't show up on Common App, you must apply through the university page. </a:t>
            </a:r>
          </a:p>
        </p:txBody>
      </p:sp>
      <p:sp>
        <p:nvSpPr>
          <p:cNvPr id="8" name="Title 7">
            <a:extLst>
              <a:ext uri="{FF2B5EF4-FFF2-40B4-BE49-F238E27FC236}">
                <a16:creationId xmlns:a16="http://schemas.microsoft.com/office/drawing/2014/main" id="{FD3173FB-4B14-8E6E-D66D-9184CF391BB5}"/>
              </a:ext>
            </a:extLst>
          </p:cNvPr>
          <p:cNvSpPr>
            <a:spLocks noGrp="1"/>
          </p:cNvSpPr>
          <p:nvPr>
            <p:ph type="title" idx="6"/>
          </p:nvPr>
        </p:nvSpPr>
        <p:spPr>
          <a:xfrm>
            <a:off x="6361625" y="1526958"/>
            <a:ext cx="1938600" cy="384900"/>
          </a:xfrm>
        </p:spPr>
        <p:txBody>
          <a:bodyPr/>
          <a:lstStyle/>
          <a:p>
            <a:r>
              <a:rPr lang="en-US" dirty="0"/>
              <a:t>Where to Apply</a:t>
            </a:r>
          </a:p>
        </p:txBody>
      </p:sp>
      <p:sp>
        <p:nvSpPr>
          <p:cNvPr id="9" name="Subtitle 2">
            <a:extLst>
              <a:ext uri="{FF2B5EF4-FFF2-40B4-BE49-F238E27FC236}">
                <a16:creationId xmlns:a16="http://schemas.microsoft.com/office/drawing/2014/main" id="{95787F8F-76D9-9A74-869B-93939493FEF9}"/>
              </a:ext>
            </a:extLst>
          </p:cNvPr>
          <p:cNvSpPr txBox="1">
            <a:spLocks/>
          </p:cNvSpPr>
          <p:nvPr/>
        </p:nvSpPr>
        <p:spPr>
          <a:xfrm>
            <a:off x="961381" y="3715654"/>
            <a:ext cx="2235386" cy="117340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lt2"/>
              </a:buClr>
              <a:buSzPts val="1600"/>
              <a:buFont typeface="Actor"/>
              <a:buNone/>
              <a:defRPr sz="1600" b="0" i="0" u="none" strike="noStrike" cap="none">
                <a:solidFill>
                  <a:schemeClr val="lt2"/>
                </a:solidFill>
                <a:latin typeface="Actor"/>
                <a:ea typeface="Actor"/>
                <a:cs typeface="Actor"/>
                <a:sym typeface="Actor"/>
              </a:defRPr>
            </a:lvl1pPr>
            <a:lvl2pPr marL="914400" marR="0" lvl="1" indent="-330200" algn="ctr" rtl="0">
              <a:lnSpc>
                <a:spcPct val="100000"/>
              </a:lnSpc>
              <a:spcBef>
                <a:spcPts val="0"/>
              </a:spcBef>
              <a:spcAft>
                <a:spcPts val="0"/>
              </a:spcAft>
              <a:buClr>
                <a:schemeClr val="lt2"/>
              </a:buClr>
              <a:buSzPts val="1600"/>
              <a:buFont typeface="Actor"/>
              <a:buNone/>
              <a:defRPr sz="1600" b="0" i="0" u="none" strike="noStrike" cap="none">
                <a:solidFill>
                  <a:schemeClr val="lt2"/>
                </a:solidFill>
                <a:latin typeface="Actor"/>
                <a:ea typeface="Actor"/>
                <a:cs typeface="Actor"/>
                <a:sym typeface="Actor"/>
              </a:defRPr>
            </a:lvl2pPr>
            <a:lvl3pPr marL="1371600" marR="0" lvl="2" indent="-330200" algn="ctr" rtl="0">
              <a:lnSpc>
                <a:spcPct val="100000"/>
              </a:lnSpc>
              <a:spcBef>
                <a:spcPts val="0"/>
              </a:spcBef>
              <a:spcAft>
                <a:spcPts val="0"/>
              </a:spcAft>
              <a:buClr>
                <a:schemeClr val="lt2"/>
              </a:buClr>
              <a:buSzPts val="1600"/>
              <a:buFont typeface="Actor"/>
              <a:buNone/>
              <a:defRPr sz="1600" b="0" i="0" u="none" strike="noStrike" cap="none">
                <a:solidFill>
                  <a:schemeClr val="lt2"/>
                </a:solidFill>
                <a:latin typeface="Actor"/>
                <a:ea typeface="Actor"/>
                <a:cs typeface="Actor"/>
                <a:sym typeface="Actor"/>
              </a:defRPr>
            </a:lvl3pPr>
            <a:lvl4pPr marL="1828800" marR="0" lvl="3" indent="-330200" algn="ctr" rtl="0">
              <a:lnSpc>
                <a:spcPct val="100000"/>
              </a:lnSpc>
              <a:spcBef>
                <a:spcPts val="0"/>
              </a:spcBef>
              <a:spcAft>
                <a:spcPts val="0"/>
              </a:spcAft>
              <a:buClr>
                <a:schemeClr val="lt2"/>
              </a:buClr>
              <a:buSzPts val="1600"/>
              <a:buFont typeface="Actor"/>
              <a:buNone/>
              <a:defRPr sz="1600" b="0" i="0" u="none" strike="noStrike" cap="none">
                <a:solidFill>
                  <a:schemeClr val="lt2"/>
                </a:solidFill>
                <a:latin typeface="Actor"/>
                <a:ea typeface="Actor"/>
                <a:cs typeface="Actor"/>
                <a:sym typeface="Actor"/>
              </a:defRPr>
            </a:lvl4pPr>
            <a:lvl5pPr marL="2286000" marR="0" lvl="4" indent="-330200" algn="ctr" rtl="0">
              <a:lnSpc>
                <a:spcPct val="100000"/>
              </a:lnSpc>
              <a:spcBef>
                <a:spcPts val="0"/>
              </a:spcBef>
              <a:spcAft>
                <a:spcPts val="0"/>
              </a:spcAft>
              <a:buClr>
                <a:schemeClr val="lt2"/>
              </a:buClr>
              <a:buSzPts val="1600"/>
              <a:buFont typeface="Actor"/>
              <a:buNone/>
              <a:defRPr sz="1600" b="0" i="0" u="none" strike="noStrike" cap="none">
                <a:solidFill>
                  <a:schemeClr val="lt2"/>
                </a:solidFill>
                <a:latin typeface="Actor"/>
                <a:ea typeface="Actor"/>
                <a:cs typeface="Actor"/>
                <a:sym typeface="Actor"/>
              </a:defRPr>
            </a:lvl5pPr>
            <a:lvl6pPr marL="2743200" marR="0" lvl="5" indent="-330200" algn="ctr" rtl="0">
              <a:lnSpc>
                <a:spcPct val="100000"/>
              </a:lnSpc>
              <a:spcBef>
                <a:spcPts val="0"/>
              </a:spcBef>
              <a:spcAft>
                <a:spcPts val="0"/>
              </a:spcAft>
              <a:buClr>
                <a:schemeClr val="lt2"/>
              </a:buClr>
              <a:buSzPts val="1600"/>
              <a:buFont typeface="Actor"/>
              <a:buNone/>
              <a:defRPr sz="1600" b="0" i="0" u="none" strike="noStrike" cap="none">
                <a:solidFill>
                  <a:schemeClr val="lt2"/>
                </a:solidFill>
                <a:latin typeface="Actor"/>
                <a:ea typeface="Actor"/>
                <a:cs typeface="Actor"/>
                <a:sym typeface="Actor"/>
              </a:defRPr>
            </a:lvl6pPr>
            <a:lvl7pPr marL="3200400" marR="0" lvl="6" indent="-330200" algn="ctr" rtl="0">
              <a:lnSpc>
                <a:spcPct val="100000"/>
              </a:lnSpc>
              <a:spcBef>
                <a:spcPts val="0"/>
              </a:spcBef>
              <a:spcAft>
                <a:spcPts val="0"/>
              </a:spcAft>
              <a:buClr>
                <a:schemeClr val="lt2"/>
              </a:buClr>
              <a:buSzPts val="1600"/>
              <a:buFont typeface="Actor"/>
              <a:buNone/>
              <a:defRPr sz="1600" b="0" i="0" u="none" strike="noStrike" cap="none">
                <a:solidFill>
                  <a:schemeClr val="lt2"/>
                </a:solidFill>
                <a:latin typeface="Actor"/>
                <a:ea typeface="Actor"/>
                <a:cs typeface="Actor"/>
                <a:sym typeface="Actor"/>
              </a:defRPr>
            </a:lvl7pPr>
            <a:lvl8pPr marL="3657600" marR="0" lvl="7" indent="-330200" algn="ctr" rtl="0">
              <a:lnSpc>
                <a:spcPct val="100000"/>
              </a:lnSpc>
              <a:spcBef>
                <a:spcPts val="0"/>
              </a:spcBef>
              <a:spcAft>
                <a:spcPts val="0"/>
              </a:spcAft>
              <a:buClr>
                <a:schemeClr val="lt2"/>
              </a:buClr>
              <a:buSzPts val="1600"/>
              <a:buFont typeface="Actor"/>
              <a:buNone/>
              <a:defRPr sz="1600" b="0" i="0" u="none" strike="noStrike" cap="none">
                <a:solidFill>
                  <a:schemeClr val="lt2"/>
                </a:solidFill>
                <a:latin typeface="Actor"/>
                <a:ea typeface="Actor"/>
                <a:cs typeface="Actor"/>
                <a:sym typeface="Actor"/>
              </a:defRPr>
            </a:lvl8pPr>
            <a:lvl9pPr marL="4114800" marR="0" lvl="8" indent="-330200" algn="ctr" rtl="0">
              <a:lnSpc>
                <a:spcPct val="100000"/>
              </a:lnSpc>
              <a:spcBef>
                <a:spcPts val="0"/>
              </a:spcBef>
              <a:spcAft>
                <a:spcPts val="0"/>
              </a:spcAft>
              <a:buClr>
                <a:schemeClr val="lt2"/>
              </a:buClr>
              <a:buSzPts val="1600"/>
              <a:buFont typeface="Actor"/>
              <a:buNone/>
              <a:defRPr sz="1600" b="0" i="0" u="none" strike="noStrike" cap="none">
                <a:solidFill>
                  <a:schemeClr val="lt2"/>
                </a:solidFill>
                <a:latin typeface="Actor"/>
                <a:ea typeface="Actor"/>
                <a:cs typeface="Actor"/>
                <a:sym typeface="Actor"/>
              </a:defRPr>
            </a:lvl9pPr>
          </a:lstStyle>
          <a:p>
            <a:pPr algn="l"/>
            <a:r>
              <a:rPr lang="en-US" u="sng" dirty="0"/>
              <a:t>Secondary Factors:</a:t>
            </a:r>
          </a:p>
          <a:p>
            <a:pPr algn="l">
              <a:buFontTx/>
              <a:buChar char="-"/>
            </a:pPr>
            <a:r>
              <a:rPr lang="en-US" dirty="0"/>
              <a:t>Extracurriculars</a:t>
            </a:r>
          </a:p>
          <a:p>
            <a:pPr algn="l">
              <a:buFontTx/>
              <a:buChar char="-"/>
            </a:pPr>
            <a:r>
              <a:rPr lang="en-US" dirty="0"/>
              <a:t>Essay</a:t>
            </a:r>
          </a:p>
          <a:p>
            <a:pPr algn="l">
              <a:buFontTx/>
              <a:buChar char="-"/>
            </a:pPr>
            <a:r>
              <a:rPr lang="en-US" dirty="0"/>
              <a:t>Letters of Recommendation</a:t>
            </a:r>
          </a:p>
          <a:p>
            <a:pPr algn="l">
              <a:buFontTx/>
              <a:buChar char="-"/>
            </a:pPr>
            <a:endParaRPr lang="en-US" dirty="0"/>
          </a:p>
          <a:p>
            <a:pPr algn="l">
              <a:buFontTx/>
              <a:buChar char="-"/>
            </a:pPr>
            <a:endParaRPr lang="en-US" dirty="0"/>
          </a:p>
        </p:txBody>
      </p:sp>
    </p:spTree>
    <p:extLst>
      <p:ext uri="{BB962C8B-B14F-4D97-AF65-F5344CB8AC3E}">
        <p14:creationId xmlns:p14="http://schemas.microsoft.com/office/powerpoint/2010/main" val="683577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990"/>
        <p:cNvGrpSpPr/>
        <p:nvPr/>
      </p:nvGrpSpPr>
      <p:grpSpPr>
        <a:xfrm>
          <a:off x="0" y="0"/>
          <a:ext cx="0" cy="0"/>
          <a:chOff x="0" y="0"/>
          <a:chExt cx="0" cy="0"/>
        </a:xfrm>
      </p:grpSpPr>
      <p:sp>
        <p:nvSpPr>
          <p:cNvPr id="4991" name="Google Shape;4991;p43"/>
          <p:cNvSpPr txBox="1">
            <a:spLocks noGrp="1"/>
          </p:cNvSpPr>
          <p:nvPr>
            <p:ph type="title"/>
          </p:nvPr>
        </p:nvSpPr>
        <p:spPr>
          <a:xfrm>
            <a:off x="1775650" y="445025"/>
            <a:ext cx="5592600" cy="572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t>ENTRANCE EXAMS</a:t>
            </a:r>
            <a:endParaRPr dirty="0"/>
          </a:p>
        </p:txBody>
      </p:sp>
      <p:sp>
        <p:nvSpPr>
          <p:cNvPr id="4992" name="Google Shape;4992;p43"/>
          <p:cNvSpPr txBox="1">
            <a:spLocks noGrp="1"/>
          </p:cNvSpPr>
          <p:nvPr>
            <p:ph type="subTitle" idx="1"/>
          </p:nvPr>
        </p:nvSpPr>
        <p:spPr>
          <a:xfrm>
            <a:off x="627713" y="1970476"/>
            <a:ext cx="2315011" cy="1247806"/>
          </a:xfrm>
          <a:prstGeom prst="rect">
            <a:avLst/>
          </a:prstGeom>
        </p:spPr>
        <p:txBody>
          <a:bodyPr spcFirstLastPara="1" wrap="square" lIns="0" tIns="0" rIns="0" bIns="0" anchor="ctr" anchorCtr="0">
            <a:noAutofit/>
          </a:bodyPr>
          <a:lstStyle/>
          <a:p>
            <a:pPr marL="285750" indent="-285750">
              <a:buFont typeface="Arial" panose="020B0604020202020204" pitchFamily="34" charset="0"/>
              <a:buChar char="•"/>
            </a:pPr>
            <a:r>
              <a:rPr lang="en-US" dirty="0">
                <a:solidFill>
                  <a:schemeClr val="tx1"/>
                </a:solidFill>
              </a:rPr>
              <a:t>Average – 1050</a:t>
            </a:r>
          </a:p>
          <a:p>
            <a:pPr marL="285750" indent="-285750">
              <a:buFont typeface="Arial" panose="020B0604020202020204" pitchFamily="34" charset="0"/>
              <a:buChar char="•"/>
            </a:pPr>
            <a:r>
              <a:rPr lang="en-US" dirty="0">
                <a:solidFill>
                  <a:schemeClr val="tx1"/>
                </a:solidFill>
              </a:rPr>
              <a:t>Top 10%  - 1350</a:t>
            </a:r>
          </a:p>
          <a:p>
            <a:pPr marL="285750" indent="-285750">
              <a:buFont typeface="Arial" panose="020B0604020202020204" pitchFamily="34" charset="0"/>
              <a:buChar char="•"/>
            </a:pPr>
            <a:r>
              <a:rPr lang="en-US" dirty="0">
                <a:solidFill>
                  <a:schemeClr val="tx1"/>
                </a:solidFill>
              </a:rPr>
              <a:t>Max Score - 1600</a:t>
            </a:r>
          </a:p>
          <a:p>
            <a:pPr marL="0" lvl="0" indent="0" algn="ctr" rtl="0">
              <a:spcBef>
                <a:spcPts val="0"/>
              </a:spcBef>
              <a:spcAft>
                <a:spcPts val="0"/>
              </a:spcAft>
              <a:buNone/>
            </a:pPr>
            <a:endParaRPr lang="en" dirty="0"/>
          </a:p>
        </p:txBody>
      </p:sp>
      <p:sp>
        <p:nvSpPr>
          <p:cNvPr id="4993" name="Google Shape;4993;p43"/>
          <p:cNvSpPr txBox="1">
            <a:spLocks noGrp="1"/>
          </p:cNvSpPr>
          <p:nvPr>
            <p:ph type="title" idx="2"/>
          </p:nvPr>
        </p:nvSpPr>
        <p:spPr>
          <a:xfrm>
            <a:off x="866355" y="1251148"/>
            <a:ext cx="1938600" cy="384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SAT</a:t>
            </a:r>
            <a:endParaRPr dirty="0"/>
          </a:p>
        </p:txBody>
      </p:sp>
      <p:sp>
        <p:nvSpPr>
          <p:cNvPr id="4994" name="Google Shape;4994;p43"/>
          <p:cNvSpPr txBox="1">
            <a:spLocks noGrp="1"/>
          </p:cNvSpPr>
          <p:nvPr>
            <p:ph type="subTitle" idx="3"/>
          </p:nvPr>
        </p:nvSpPr>
        <p:spPr>
          <a:xfrm>
            <a:off x="3625078" y="2052077"/>
            <a:ext cx="1938600" cy="1095190"/>
          </a:xfrm>
          <a:prstGeom prst="rect">
            <a:avLst/>
          </a:prstGeom>
        </p:spPr>
        <p:txBody>
          <a:bodyPr spcFirstLastPara="1" wrap="square" lIns="0" tIns="0" rIns="0" bIns="0" anchor="ctr" anchorCtr="0">
            <a:noAutofit/>
          </a:bodyPr>
          <a:lstStyle/>
          <a:p>
            <a:pPr marL="285750" indent="-285750">
              <a:buFont typeface="Arial" panose="020B0604020202020204" pitchFamily="34" charset="0"/>
              <a:buChar char="•"/>
            </a:pPr>
            <a:r>
              <a:rPr lang="en-US" dirty="0">
                <a:solidFill>
                  <a:schemeClr val="tx1"/>
                </a:solidFill>
              </a:rPr>
              <a:t>Average – 1050</a:t>
            </a:r>
          </a:p>
          <a:p>
            <a:pPr marL="285750" indent="-285750">
              <a:buFont typeface="Arial" panose="020B0604020202020204" pitchFamily="34" charset="0"/>
              <a:buChar char="•"/>
            </a:pPr>
            <a:r>
              <a:rPr lang="en-US" dirty="0">
                <a:solidFill>
                  <a:schemeClr val="tx1"/>
                </a:solidFill>
              </a:rPr>
              <a:t>Top 10%  - 1350</a:t>
            </a:r>
          </a:p>
          <a:p>
            <a:pPr marL="285750" indent="-285750">
              <a:buFont typeface="Arial" panose="020B0604020202020204" pitchFamily="34" charset="0"/>
              <a:buChar char="•"/>
            </a:pPr>
            <a:r>
              <a:rPr lang="en-US" dirty="0">
                <a:solidFill>
                  <a:schemeClr val="tx1"/>
                </a:solidFill>
              </a:rPr>
              <a:t>Max Score - 1600</a:t>
            </a:r>
          </a:p>
          <a:p>
            <a:pPr marL="0" lvl="0" indent="0" algn="ctr" rtl="0">
              <a:spcBef>
                <a:spcPts val="0"/>
              </a:spcBef>
              <a:spcAft>
                <a:spcPts val="0"/>
              </a:spcAft>
              <a:buNone/>
            </a:pPr>
            <a:endParaRPr dirty="0"/>
          </a:p>
        </p:txBody>
      </p:sp>
      <p:sp>
        <p:nvSpPr>
          <p:cNvPr id="4995" name="Google Shape;4995;p43"/>
          <p:cNvSpPr txBox="1">
            <a:spLocks noGrp="1"/>
          </p:cNvSpPr>
          <p:nvPr>
            <p:ph type="title" idx="4"/>
          </p:nvPr>
        </p:nvSpPr>
        <p:spPr>
          <a:xfrm>
            <a:off x="3625180" y="1251148"/>
            <a:ext cx="1938600" cy="384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dirty="0"/>
              <a:t>ACT</a:t>
            </a:r>
            <a:endParaRPr dirty="0"/>
          </a:p>
        </p:txBody>
      </p:sp>
      <p:sp>
        <p:nvSpPr>
          <p:cNvPr id="4996" name="Google Shape;4996;p43"/>
          <p:cNvSpPr txBox="1">
            <a:spLocks noGrp="1"/>
          </p:cNvSpPr>
          <p:nvPr>
            <p:ph type="subTitle" idx="5"/>
          </p:nvPr>
        </p:nvSpPr>
        <p:spPr>
          <a:xfrm>
            <a:off x="6398950" y="2263093"/>
            <a:ext cx="1938600" cy="8040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dirty="0">
                <a:solidFill>
                  <a:schemeClr val="tx1"/>
                </a:solidFill>
              </a:rPr>
              <a:t>Exploratory Military Exam</a:t>
            </a:r>
          </a:p>
          <a:p>
            <a:pPr marL="285750" lvl="0" indent="-285750" algn="ctr" rtl="0">
              <a:spcBef>
                <a:spcPts val="0"/>
              </a:spcBef>
              <a:spcAft>
                <a:spcPts val="0"/>
              </a:spcAft>
              <a:buFont typeface="Arial" panose="020B0604020202020204" pitchFamily="34" charset="0"/>
              <a:buChar char="•"/>
            </a:pPr>
            <a:r>
              <a:rPr lang="en-US" dirty="0">
                <a:solidFill>
                  <a:schemeClr val="tx1"/>
                </a:solidFill>
              </a:rPr>
              <a:t>Offered to CSHS students during the Fall and Spring.</a:t>
            </a:r>
          </a:p>
          <a:p>
            <a:pPr marL="285750" lvl="0" indent="-285750" algn="ctr" rtl="0">
              <a:spcBef>
                <a:spcPts val="0"/>
              </a:spcBef>
              <a:spcAft>
                <a:spcPts val="0"/>
              </a:spcAft>
              <a:buFont typeface="Arial" panose="020B0604020202020204" pitchFamily="34" charset="0"/>
              <a:buChar char="•"/>
            </a:pPr>
            <a:r>
              <a:rPr lang="en-US" dirty="0">
                <a:solidFill>
                  <a:schemeClr val="tx1"/>
                </a:solidFill>
              </a:rPr>
              <a:t>Dates TBD.</a:t>
            </a:r>
          </a:p>
        </p:txBody>
      </p:sp>
      <p:sp>
        <p:nvSpPr>
          <p:cNvPr id="4997" name="Google Shape;4997;p43"/>
          <p:cNvSpPr txBox="1">
            <a:spLocks noGrp="1"/>
          </p:cNvSpPr>
          <p:nvPr>
            <p:ph type="title" idx="6"/>
          </p:nvPr>
        </p:nvSpPr>
        <p:spPr>
          <a:xfrm>
            <a:off x="6384105" y="1251148"/>
            <a:ext cx="1938600" cy="384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ASVAB</a:t>
            </a:r>
            <a:endParaRPr dirty="0"/>
          </a:p>
        </p:txBody>
      </p:sp>
      <p:grpSp>
        <p:nvGrpSpPr>
          <p:cNvPr id="4999" name="Google Shape;4999;p43"/>
          <p:cNvGrpSpPr/>
          <p:nvPr/>
        </p:nvGrpSpPr>
        <p:grpSpPr>
          <a:xfrm>
            <a:off x="2590102" y="971828"/>
            <a:ext cx="4022392" cy="100916"/>
            <a:chOff x="5119825" y="1558875"/>
            <a:chExt cx="703675" cy="116075"/>
          </a:xfrm>
        </p:grpSpPr>
        <p:sp>
          <p:nvSpPr>
            <p:cNvPr id="5000" name="Google Shape;5000;p43"/>
            <p:cNvSpPr/>
            <p:nvPr/>
          </p:nvSpPr>
          <p:spPr>
            <a:xfrm>
              <a:off x="5119825" y="1558875"/>
              <a:ext cx="703675" cy="110000"/>
            </a:xfrm>
            <a:custGeom>
              <a:avLst/>
              <a:gdLst/>
              <a:ahLst/>
              <a:cxnLst/>
              <a:rect l="l" t="t" r="r" b="b"/>
              <a:pathLst>
                <a:path w="28147" h="4400" extrusionOk="0">
                  <a:moveTo>
                    <a:pt x="26897" y="0"/>
                  </a:moveTo>
                  <a:cubicBezTo>
                    <a:pt x="26879" y="0"/>
                    <a:pt x="26861" y="1"/>
                    <a:pt x="26843" y="2"/>
                  </a:cubicBezTo>
                  <a:cubicBezTo>
                    <a:pt x="18996" y="604"/>
                    <a:pt x="11129" y="885"/>
                    <a:pt x="3259" y="885"/>
                  </a:cubicBezTo>
                  <a:cubicBezTo>
                    <a:pt x="2607" y="885"/>
                    <a:pt x="1956" y="883"/>
                    <a:pt x="1304" y="880"/>
                  </a:cubicBezTo>
                  <a:cubicBezTo>
                    <a:pt x="1299" y="879"/>
                    <a:pt x="1295" y="879"/>
                    <a:pt x="1290" y="879"/>
                  </a:cubicBezTo>
                  <a:cubicBezTo>
                    <a:pt x="1" y="879"/>
                    <a:pt x="5" y="4388"/>
                    <a:pt x="1304" y="4388"/>
                  </a:cubicBezTo>
                  <a:cubicBezTo>
                    <a:pt x="2162" y="4396"/>
                    <a:pt x="3020" y="4400"/>
                    <a:pt x="3878" y="4400"/>
                  </a:cubicBezTo>
                  <a:cubicBezTo>
                    <a:pt x="11541" y="4400"/>
                    <a:pt x="19202" y="4100"/>
                    <a:pt x="26843" y="3536"/>
                  </a:cubicBezTo>
                  <a:cubicBezTo>
                    <a:pt x="28128" y="3437"/>
                    <a:pt x="28146" y="0"/>
                    <a:pt x="26897" y="0"/>
                  </a:cubicBezTo>
                  <a:close/>
                </a:path>
              </a:pathLst>
            </a:custGeom>
            <a:solidFill>
              <a:srgbClr val="FCBF60">
                <a:alpha val="2314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5001" name="Google Shape;5001;p43"/>
            <p:cNvSpPr/>
            <p:nvPr/>
          </p:nvSpPr>
          <p:spPr>
            <a:xfrm>
              <a:off x="5119825" y="1590225"/>
              <a:ext cx="703650" cy="22600"/>
            </a:xfrm>
            <a:custGeom>
              <a:avLst/>
              <a:gdLst/>
              <a:ahLst/>
              <a:cxnLst/>
              <a:rect l="l" t="t" r="r" b="b"/>
              <a:pathLst>
                <a:path w="28146" h="904" extrusionOk="0">
                  <a:moveTo>
                    <a:pt x="26908" y="1"/>
                  </a:moveTo>
                  <a:cubicBezTo>
                    <a:pt x="26887" y="1"/>
                    <a:pt x="26865" y="1"/>
                    <a:pt x="26843" y="2"/>
                  </a:cubicBezTo>
                  <a:cubicBezTo>
                    <a:pt x="19444" y="111"/>
                    <a:pt x="12026" y="182"/>
                    <a:pt x="4606" y="182"/>
                  </a:cubicBezTo>
                  <a:cubicBezTo>
                    <a:pt x="3505" y="182"/>
                    <a:pt x="2405" y="180"/>
                    <a:pt x="1304" y="177"/>
                  </a:cubicBezTo>
                  <a:cubicBezTo>
                    <a:pt x="1" y="177"/>
                    <a:pt x="1" y="879"/>
                    <a:pt x="1304" y="904"/>
                  </a:cubicBezTo>
                  <a:cubicBezTo>
                    <a:pt x="9825" y="904"/>
                    <a:pt x="18347" y="854"/>
                    <a:pt x="26843" y="728"/>
                  </a:cubicBezTo>
                  <a:cubicBezTo>
                    <a:pt x="28124" y="704"/>
                    <a:pt x="28146" y="1"/>
                    <a:pt x="26908" y="1"/>
                  </a:cubicBezTo>
                  <a:close/>
                </a:path>
              </a:pathLst>
            </a:custGeom>
            <a:solidFill>
              <a:srgbClr val="FCBF60">
                <a:alpha val="2314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5002" name="Google Shape;5002;p43"/>
            <p:cNvSpPr/>
            <p:nvPr/>
          </p:nvSpPr>
          <p:spPr>
            <a:xfrm>
              <a:off x="5119825" y="1625325"/>
              <a:ext cx="703675" cy="49625"/>
            </a:xfrm>
            <a:custGeom>
              <a:avLst/>
              <a:gdLst/>
              <a:ahLst/>
              <a:cxnLst/>
              <a:rect l="l" t="t" r="r" b="b"/>
              <a:pathLst>
                <a:path w="28147" h="1985" extrusionOk="0">
                  <a:moveTo>
                    <a:pt x="26874" y="1"/>
                  </a:moveTo>
                  <a:cubicBezTo>
                    <a:pt x="26863" y="1"/>
                    <a:pt x="26853" y="1"/>
                    <a:pt x="26843" y="1"/>
                  </a:cubicBezTo>
                  <a:cubicBezTo>
                    <a:pt x="19050" y="277"/>
                    <a:pt x="11236" y="405"/>
                    <a:pt x="3420" y="405"/>
                  </a:cubicBezTo>
                  <a:cubicBezTo>
                    <a:pt x="2715" y="405"/>
                    <a:pt x="2009" y="404"/>
                    <a:pt x="1304" y="402"/>
                  </a:cubicBezTo>
                  <a:cubicBezTo>
                    <a:pt x="1" y="402"/>
                    <a:pt x="1" y="1981"/>
                    <a:pt x="1304" y="1981"/>
                  </a:cubicBezTo>
                  <a:cubicBezTo>
                    <a:pt x="2009" y="1983"/>
                    <a:pt x="2715" y="1984"/>
                    <a:pt x="3420" y="1984"/>
                  </a:cubicBezTo>
                  <a:cubicBezTo>
                    <a:pt x="11236" y="1984"/>
                    <a:pt x="19050" y="1856"/>
                    <a:pt x="26843" y="1580"/>
                  </a:cubicBezTo>
                  <a:cubicBezTo>
                    <a:pt x="28136" y="1555"/>
                    <a:pt x="28146" y="1"/>
                    <a:pt x="26874" y="1"/>
                  </a:cubicBezTo>
                  <a:close/>
                </a:path>
              </a:pathLst>
            </a:custGeom>
            <a:solidFill>
              <a:srgbClr val="FCBF60">
                <a:alpha val="2314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grpSp>
      <p:grpSp>
        <p:nvGrpSpPr>
          <p:cNvPr id="5007" name="Google Shape;5007;p43"/>
          <p:cNvGrpSpPr/>
          <p:nvPr/>
        </p:nvGrpSpPr>
        <p:grpSpPr>
          <a:xfrm rot="10800000" flipH="1">
            <a:off x="1015210" y="1674169"/>
            <a:ext cx="1640689" cy="102076"/>
            <a:chOff x="5119825" y="1558875"/>
            <a:chExt cx="703675" cy="116075"/>
          </a:xfrm>
        </p:grpSpPr>
        <p:sp>
          <p:nvSpPr>
            <p:cNvPr id="5008" name="Google Shape;5008;p43"/>
            <p:cNvSpPr/>
            <p:nvPr/>
          </p:nvSpPr>
          <p:spPr>
            <a:xfrm>
              <a:off x="5119825" y="1558875"/>
              <a:ext cx="703675" cy="110000"/>
            </a:xfrm>
            <a:custGeom>
              <a:avLst/>
              <a:gdLst/>
              <a:ahLst/>
              <a:cxnLst/>
              <a:rect l="l" t="t" r="r" b="b"/>
              <a:pathLst>
                <a:path w="28147" h="4400" extrusionOk="0">
                  <a:moveTo>
                    <a:pt x="26897" y="0"/>
                  </a:moveTo>
                  <a:cubicBezTo>
                    <a:pt x="26879" y="0"/>
                    <a:pt x="26861" y="1"/>
                    <a:pt x="26843" y="2"/>
                  </a:cubicBezTo>
                  <a:cubicBezTo>
                    <a:pt x="18996" y="604"/>
                    <a:pt x="11129" y="885"/>
                    <a:pt x="3259" y="885"/>
                  </a:cubicBezTo>
                  <a:cubicBezTo>
                    <a:pt x="2607" y="885"/>
                    <a:pt x="1956" y="883"/>
                    <a:pt x="1304" y="880"/>
                  </a:cubicBezTo>
                  <a:cubicBezTo>
                    <a:pt x="1299" y="879"/>
                    <a:pt x="1295" y="879"/>
                    <a:pt x="1290" y="879"/>
                  </a:cubicBezTo>
                  <a:cubicBezTo>
                    <a:pt x="1" y="879"/>
                    <a:pt x="5" y="4388"/>
                    <a:pt x="1304" y="4388"/>
                  </a:cubicBezTo>
                  <a:cubicBezTo>
                    <a:pt x="2162" y="4396"/>
                    <a:pt x="3020" y="4400"/>
                    <a:pt x="3878" y="4400"/>
                  </a:cubicBezTo>
                  <a:cubicBezTo>
                    <a:pt x="11541" y="4400"/>
                    <a:pt x="19202" y="4100"/>
                    <a:pt x="26843" y="3536"/>
                  </a:cubicBezTo>
                  <a:cubicBezTo>
                    <a:pt x="28128" y="3437"/>
                    <a:pt x="28146" y="0"/>
                    <a:pt x="26897" y="0"/>
                  </a:cubicBezTo>
                  <a:close/>
                </a:path>
              </a:pathLst>
            </a:custGeom>
            <a:solidFill>
              <a:srgbClr val="FCBF60">
                <a:alpha val="60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09" name="Google Shape;5009;p43"/>
            <p:cNvSpPr/>
            <p:nvPr/>
          </p:nvSpPr>
          <p:spPr>
            <a:xfrm>
              <a:off x="5119825" y="1625325"/>
              <a:ext cx="703675" cy="49625"/>
            </a:xfrm>
            <a:custGeom>
              <a:avLst/>
              <a:gdLst/>
              <a:ahLst/>
              <a:cxnLst/>
              <a:rect l="l" t="t" r="r" b="b"/>
              <a:pathLst>
                <a:path w="28147" h="1985" extrusionOk="0">
                  <a:moveTo>
                    <a:pt x="26874" y="1"/>
                  </a:moveTo>
                  <a:cubicBezTo>
                    <a:pt x="26863" y="1"/>
                    <a:pt x="26853" y="1"/>
                    <a:pt x="26843" y="1"/>
                  </a:cubicBezTo>
                  <a:cubicBezTo>
                    <a:pt x="19050" y="277"/>
                    <a:pt x="11236" y="405"/>
                    <a:pt x="3420" y="405"/>
                  </a:cubicBezTo>
                  <a:cubicBezTo>
                    <a:pt x="2715" y="405"/>
                    <a:pt x="2009" y="404"/>
                    <a:pt x="1304" y="402"/>
                  </a:cubicBezTo>
                  <a:cubicBezTo>
                    <a:pt x="1" y="402"/>
                    <a:pt x="1" y="1981"/>
                    <a:pt x="1304" y="1981"/>
                  </a:cubicBezTo>
                  <a:cubicBezTo>
                    <a:pt x="2009" y="1983"/>
                    <a:pt x="2715" y="1984"/>
                    <a:pt x="3420" y="1984"/>
                  </a:cubicBezTo>
                  <a:cubicBezTo>
                    <a:pt x="11236" y="1984"/>
                    <a:pt x="19050" y="1856"/>
                    <a:pt x="26843" y="1580"/>
                  </a:cubicBezTo>
                  <a:cubicBezTo>
                    <a:pt x="28136" y="1555"/>
                    <a:pt x="28146" y="1"/>
                    <a:pt x="26874" y="1"/>
                  </a:cubicBezTo>
                  <a:close/>
                </a:path>
              </a:pathLst>
            </a:custGeom>
            <a:solidFill>
              <a:srgbClr val="FCBF60">
                <a:alpha val="60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10" name="Google Shape;5010;p43"/>
            <p:cNvSpPr/>
            <p:nvPr/>
          </p:nvSpPr>
          <p:spPr>
            <a:xfrm>
              <a:off x="5119825" y="1590225"/>
              <a:ext cx="703650" cy="22600"/>
            </a:xfrm>
            <a:custGeom>
              <a:avLst/>
              <a:gdLst/>
              <a:ahLst/>
              <a:cxnLst/>
              <a:rect l="l" t="t" r="r" b="b"/>
              <a:pathLst>
                <a:path w="28146" h="904" extrusionOk="0">
                  <a:moveTo>
                    <a:pt x="26908" y="1"/>
                  </a:moveTo>
                  <a:cubicBezTo>
                    <a:pt x="26887" y="1"/>
                    <a:pt x="26865" y="1"/>
                    <a:pt x="26843" y="2"/>
                  </a:cubicBezTo>
                  <a:cubicBezTo>
                    <a:pt x="19444" y="111"/>
                    <a:pt x="12026" y="182"/>
                    <a:pt x="4606" y="182"/>
                  </a:cubicBezTo>
                  <a:cubicBezTo>
                    <a:pt x="3505" y="182"/>
                    <a:pt x="2405" y="180"/>
                    <a:pt x="1304" y="177"/>
                  </a:cubicBezTo>
                  <a:cubicBezTo>
                    <a:pt x="1" y="177"/>
                    <a:pt x="1" y="879"/>
                    <a:pt x="1304" y="904"/>
                  </a:cubicBezTo>
                  <a:cubicBezTo>
                    <a:pt x="9825" y="904"/>
                    <a:pt x="18347" y="854"/>
                    <a:pt x="26843" y="728"/>
                  </a:cubicBezTo>
                  <a:cubicBezTo>
                    <a:pt x="28124" y="704"/>
                    <a:pt x="28146" y="1"/>
                    <a:pt x="26908" y="1"/>
                  </a:cubicBezTo>
                  <a:close/>
                </a:path>
              </a:pathLst>
            </a:custGeom>
            <a:solidFill>
              <a:srgbClr val="FCBF60">
                <a:alpha val="60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5011" name="Google Shape;5011;p43"/>
          <p:cNvGrpSpPr/>
          <p:nvPr/>
        </p:nvGrpSpPr>
        <p:grpSpPr>
          <a:xfrm rot="10800000" flipH="1">
            <a:off x="3774135" y="1674169"/>
            <a:ext cx="1640689" cy="102076"/>
            <a:chOff x="5119825" y="1558875"/>
            <a:chExt cx="703675" cy="116075"/>
          </a:xfrm>
        </p:grpSpPr>
        <p:sp>
          <p:nvSpPr>
            <p:cNvPr id="5012" name="Google Shape;5012;p43"/>
            <p:cNvSpPr/>
            <p:nvPr/>
          </p:nvSpPr>
          <p:spPr>
            <a:xfrm>
              <a:off x="5119825" y="1558875"/>
              <a:ext cx="703675" cy="110000"/>
            </a:xfrm>
            <a:custGeom>
              <a:avLst/>
              <a:gdLst/>
              <a:ahLst/>
              <a:cxnLst/>
              <a:rect l="l" t="t" r="r" b="b"/>
              <a:pathLst>
                <a:path w="28147" h="4400" extrusionOk="0">
                  <a:moveTo>
                    <a:pt x="26897" y="0"/>
                  </a:moveTo>
                  <a:cubicBezTo>
                    <a:pt x="26879" y="0"/>
                    <a:pt x="26861" y="1"/>
                    <a:pt x="26843" y="2"/>
                  </a:cubicBezTo>
                  <a:cubicBezTo>
                    <a:pt x="18996" y="604"/>
                    <a:pt x="11129" y="885"/>
                    <a:pt x="3259" y="885"/>
                  </a:cubicBezTo>
                  <a:cubicBezTo>
                    <a:pt x="2607" y="885"/>
                    <a:pt x="1956" y="883"/>
                    <a:pt x="1304" y="880"/>
                  </a:cubicBezTo>
                  <a:cubicBezTo>
                    <a:pt x="1299" y="879"/>
                    <a:pt x="1295" y="879"/>
                    <a:pt x="1290" y="879"/>
                  </a:cubicBezTo>
                  <a:cubicBezTo>
                    <a:pt x="1" y="879"/>
                    <a:pt x="5" y="4388"/>
                    <a:pt x="1304" y="4388"/>
                  </a:cubicBezTo>
                  <a:cubicBezTo>
                    <a:pt x="2162" y="4396"/>
                    <a:pt x="3020" y="4400"/>
                    <a:pt x="3878" y="4400"/>
                  </a:cubicBezTo>
                  <a:cubicBezTo>
                    <a:pt x="11541" y="4400"/>
                    <a:pt x="19202" y="4100"/>
                    <a:pt x="26843" y="3536"/>
                  </a:cubicBezTo>
                  <a:cubicBezTo>
                    <a:pt x="28128" y="3437"/>
                    <a:pt x="28146" y="0"/>
                    <a:pt x="26897" y="0"/>
                  </a:cubicBezTo>
                  <a:close/>
                </a:path>
              </a:pathLst>
            </a:custGeom>
            <a:solidFill>
              <a:srgbClr val="FCBF60">
                <a:alpha val="60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13" name="Google Shape;5013;p43"/>
            <p:cNvSpPr/>
            <p:nvPr/>
          </p:nvSpPr>
          <p:spPr>
            <a:xfrm>
              <a:off x="5119825" y="1625325"/>
              <a:ext cx="703675" cy="49625"/>
            </a:xfrm>
            <a:custGeom>
              <a:avLst/>
              <a:gdLst/>
              <a:ahLst/>
              <a:cxnLst/>
              <a:rect l="l" t="t" r="r" b="b"/>
              <a:pathLst>
                <a:path w="28147" h="1985" extrusionOk="0">
                  <a:moveTo>
                    <a:pt x="26874" y="1"/>
                  </a:moveTo>
                  <a:cubicBezTo>
                    <a:pt x="26863" y="1"/>
                    <a:pt x="26853" y="1"/>
                    <a:pt x="26843" y="1"/>
                  </a:cubicBezTo>
                  <a:cubicBezTo>
                    <a:pt x="19050" y="277"/>
                    <a:pt x="11236" y="405"/>
                    <a:pt x="3420" y="405"/>
                  </a:cubicBezTo>
                  <a:cubicBezTo>
                    <a:pt x="2715" y="405"/>
                    <a:pt x="2009" y="404"/>
                    <a:pt x="1304" y="402"/>
                  </a:cubicBezTo>
                  <a:cubicBezTo>
                    <a:pt x="1" y="402"/>
                    <a:pt x="1" y="1981"/>
                    <a:pt x="1304" y="1981"/>
                  </a:cubicBezTo>
                  <a:cubicBezTo>
                    <a:pt x="2009" y="1983"/>
                    <a:pt x="2715" y="1984"/>
                    <a:pt x="3420" y="1984"/>
                  </a:cubicBezTo>
                  <a:cubicBezTo>
                    <a:pt x="11236" y="1984"/>
                    <a:pt x="19050" y="1856"/>
                    <a:pt x="26843" y="1580"/>
                  </a:cubicBezTo>
                  <a:cubicBezTo>
                    <a:pt x="28136" y="1555"/>
                    <a:pt x="28146" y="1"/>
                    <a:pt x="26874" y="1"/>
                  </a:cubicBezTo>
                  <a:close/>
                </a:path>
              </a:pathLst>
            </a:custGeom>
            <a:solidFill>
              <a:srgbClr val="FCBF60">
                <a:alpha val="60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14" name="Google Shape;5014;p43"/>
            <p:cNvSpPr/>
            <p:nvPr/>
          </p:nvSpPr>
          <p:spPr>
            <a:xfrm>
              <a:off x="5119825" y="1590225"/>
              <a:ext cx="703650" cy="22600"/>
            </a:xfrm>
            <a:custGeom>
              <a:avLst/>
              <a:gdLst/>
              <a:ahLst/>
              <a:cxnLst/>
              <a:rect l="l" t="t" r="r" b="b"/>
              <a:pathLst>
                <a:path w="28146" h="904" extrusionOk="0">
                  <a:moveTo>
                    <a:pt x="26908" y="1"/>
                  </a:moveTo>
                  <a:cubicBezTo>
                    <a:pt x="26887" y="1"/>
                    <a:pt x="26865" y="1"/>
                    <a:pt x="26843" y="2"/>
                  </a:cubicBezTo>
                  <a:cubicBezTo>
                    <a:pt x="19444" y="111"/>
                    <a:pt x="12026" y="182"/>
                    <a:pt x="4606" y="182"/>
                  </a:cubicBezTo>
                  <a:cubicBezTo>
                    <a:pt x="3505" y="182"/>
                    <a:pt x="2405" y="180"/>
                    <a:pt x="1304" y="177"/>
                  </a:cubicBezTo>
                  <a:cubicBezTo>
                    <a:pt x="1" y="177"/>
                    <a:pt x="1" y="879"/>
                    <a:pt x="1304" y="904"/>
                  </a:cubicBezTo>
                  <a:cubicBezTo>
                    <a:pt x="9825" y="904"/>
                    <a:pt x="18347" y="854"/>
                    <a:pt x="26843" y="728"/>
                  </a:cubicBezTo>
                  <a:cubicBezTo>
                    <a:pt x="28124" y="704"/>
                    <a:pt x="28146" y="1"/>
                    <a:pt x="26908" y="1"/>
                  </a:cubicBezTo>
                  <a:close/>
                </a:path>
              </a:pathLst>
            </a:custGeom>
            <a:solidFill>
              <a:srgbClr val="FCBF60">
                <a:alpha val="60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5015" name="Google Shape;5015;p43"/>
          <p:cNvGrpSpPr/>
          <p:nvPr/>
        </p:nvGrpSpPr>
        <p:grpSpPr>
          <a:xfrm rot="10800000" flipH="1">
            <a:off x="6533060" y="1674169"/>
            <a:ext cx="1640689" cy="102076"/>
            <a:chOff x="5119825" y="1558875"/>
            <a:chExt cx="703675" cy="116075"/>
          </a:xfrm>
        </p:grpSpPr>
        <p:sp>
          <p:nvSpPr>
            <p:cNvPr id="5016" name="Google Shape;5016;p43"/>
            <p:cNvSpPr/>
            <p:nvPr/>
          </p:nvSpPr>
          <p:spPr>
            <a:xfrm>
              <a:off x="5119825" y="1558875"/>
              <a:ext cx="703675" cy="110000"/>
            </a:xfrm>
            <a:custGeom>
              <a:avLst/>
              <a:gdLst/>
              <a:ahLst/>
              <a:cxnLst/>
              <a:rect l="l" t="t" r="r" b="b"/>
              <a:pathLst>
                <a:path w="28147" h="4400" extrusionOk="0">
                  <a:moveTo>
                    <a:pt x="26897" y="0"/>
                  </a:moveTo>
                  <a:cubicBezTo>
                    <a:pt x="26879" y="0"/>
                    <a:pt x="26861" y="1"/>
                    <a:pt x="26843" y="2"/>
                  </a:cubicBezTo>
                  <a:cubicBezTo>
                    <a:pt x="18996" y="604"/>
                    <a:pt x="11129" y="885"/>
                    <a:pt x="3259" y="885"/>
                  </a:cubicBezTo>
                  <a:cubicBezTo>
                    <a:pt x="2607" y="885"/>
                    <a:pt x="1956" y="883"/>
                    <a:pt x="1304" y="880"/>
                  </a:cubicBezTo>
                  <a:cubicBezTo>
                    <a:pt x="1299" y="879"/>
                    <a:pt x="1295" y="879"/>
                    <a:pt x="1290" y="879"/>
                  </a:cubicBezTo>
                  <a:cubicBezTo>
                    <a:pt x="1" y="879"/>
                    <a:pt x="5" y="4388"/>
                    <a:pt x="1304" y="4388"/>
                  </a:cubicBezTo>
                  <a:cubicBezTo>
                    <a:pt x="2162" y="4396"/>
                    <a:pt x="3020" y="4400"/>
                    <a:pt x="3878" y="4400"/>
                  </a:cubicBezTo>
                  <a:cubicBezTo>
                    <a:pt x="11541" y="4400"/>
                    <a:pt x="19202" y="4100"/>
                    <a:pt x="26843" y="3536"/>
                  </a:cubicBezTo>
                  <a:cubicBezTo>
                    <a:pt x="28128" y="3437"/>
                    <a:pt x="28146" y="0"/>
                    <a:pt x="26897" y="0"/>
                  </a:cubicBezTo>
                  <a:close/>
                </a:path>
              </a:pathLst>
            </a:custGeom>
            <a:solidFill>
              <a:srgbClr val="FCBF60">
                <a:alpha val="60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17" name="Google Shape;5017;p43"/>
            <p:cNvSpPr/>
            <p:nvPr/>
          </p:nvSpPr>
          <p:spPr>
            <a:xfrm>
              <a:off x="5119825" y="1625325"/>
              <a:ext cx="703675" cy="49625"/>
            </a:xfrm>
            <a:custGeom>
              <a:avLst/>
              <a:gdLst/>
              <a:ahLst/>
              <a:cxnLst/>
              <a:rect l="l" t="t" r="r" b="b"/>
              <a:pathLst>
                <a:path w="28147" h="1985" extrusionOk="0">
                  <a:moveTo>
                    <a:pt x="26874" y="1"/>
                  </a:moveTo>
                  <a:cubicBezTo>
                    <a:pt x="26863" y="1"/>
                    <a:pt x="26853" y="1"/>
                    <a:pt x="26843" y="1"/>
                  </a:cubicBezTo>
                  <a:cubicBezTo>
                    <a:pt x="19050" y="277"/>
                    <a:pt x="11236" y="405"/>
                    <a:pt x="3420" y="405"/>
                  </a:cubicBezTo>
                  <a:cubicBezTo>
                    <a:pt x="2715" y="405"/>
                    <a:pt x="2009" y="404"/>
                    <a:pt x="1304" y="402"/>
                  </a:cubicBezTo>
                  <a:cubicBezTo>
                    <a:pt x="1" y="402"/>
                    <a:pt x="1" y="1981"/>
                    <a:pt x="1304" y="1981"/>
                  </a:cubicBezTo>
                  <a:cubicBezTo>
                    <a:pt x="2009" y="1983"/>
                    <a:pt x="2715" y="1984"/>
                    <a:pt x="3420" y="1984"/>
                  </a:cubicBezTo>
                  <a:cubicBezTo>
                    <a:pt x="11236" y="1984"/>
                    <a:pt x="19050" y="1856"/>
                    <a:pt x="26843" y="1580"/>
                  </a:cubicBezTo>
                  <a:cubicBezTo>
                    <a:pt x="28136" y="1555"/>
                    <a:pt x="28146" y="1"/>
                    <a:pt x="26874" y="1"/>
                  </a:cubicBezTo>
                  <a:close/>
                </a:path>
              </a:pathLst>
            </a:custGeom>
            <a:solidFill>
              <a:srgbClr val="FCBF60">
                <a:alpha val="60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18" name="Google Shape;5018;p43"/>
            <p:cNvSpPr/>
            <p:nvPr/>
          </p:nvSpPr>
          <p:spPr>
            <a:xfrm>
              <a:off x="5119825" y="1590225"/>
              <a:ext cx="703650" cy="22600"/>
            </a:xfrm>
            <a:custGeom>
              <a:avLst/>
              <a:gdLst/>
              <a:ahLst/>
              <a:cxnLst/>
              <a:rect l="l" t="t" r="r" b="b"/>
              <a:pathLst>
                <a:path w="28146" h="904" extrusionOk="0">
                  <a:moveTo>
                    <a:pt x="26908" y="1"/>
                  </a:moveTo>
                  <a:cubicBezTo>
                    <a:pt x="26887" y="1"/>
                    <a:pt x="26865" y="1"/>
                    <a:pt x="26843" y="2"/>
                  </a:cubicBezTo>
                  <a:cubicBezTo>
                    <a:pt x="19444" y="111"/>
                    <a:pt x="12026" y="182"/>
                    <a:pt x="4606" y="182"/>
                  </a:cubicBezTo>
                  <a:cubicBezTo>
                    <a:pt x="3505" y="182"/>
                    <a:pt x="2405" y="180"/>
                    <a:pt x="1304" y="177"/>
                  </a:cubicBezTo>
                  <a:cubicBezTo>
                    <a:pt x="1" y="177"/>
                    <a:pt x="1" y="879"/>
                    <a:pt x="1304" y="904"/>
                  </a:cubicBezTo>
                  <a:cubicBezTo>
                    <a:pt x="9825" y="904"/>
                    <a:pt x="18347" y="854"/>
                    <a:pt x="26843" y="728"/>
                  </a:cubicBezTo>
                  <a:cubicBezTo>
                    <a:pt x="28124" y="704"/>
                    <a:pt x="28146" y="1"/>
                    <a:pt x="26908" y="1"/>
                  </a:cubicBezTo>
                  <a:close/>
                </a:path>
              </a:pathLst>
            </a:custGeom>
            <a:solidFill>
              <a:srgbClr val="FCBF60">
                <a:alpha val="60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5019" name="Google Shape;5019;p43">
            <a:hlinkClick r:id="rId3" action="ppaction://hlinksldjump"/>
          </p:cNvPr>
          <p:cNvPicPr preferRelativeResize="0"/>
          <p:nvPr/>
        </p:nvPicPr>
        <p:blipFill rotWithShape="1">
          <a:blip r:embed="rId4">
            <a:alphaModFix/>
          </a:blip>
          <a:srcRect l="21893" r="21898"/>
          <a:stretch/>
        </p:blipFill>
        <p:spPr>
          <a:xfrm rot="899985">
            <a:off x="695649" y="406842"/>
            <a:ext cx="392154" cy="523151"/>
          </a:xfrm>
          <a:prstGeom prst="rect">
            <a:avLst/>
          </a:prstGeom>
          <a:noFill/>
          <a:ln>
            <a:noFill/>
          </a:ln>
        </p:spPr>
      </p:pic>
      <p:pic>
        <p:nvPicPr>
          <p:cNvPr id="5020" name="Google Shape;5020;p43">
            <a:hlinkClick r:id="" action="ppaction://hlinkshowjump?jump=nextslide"/>
          </p:cNvPr>
          <p:cNvPicPr preferRelativeResize="0"/>
          <p:nvPr/>
        </p:nvPicPr>
        <p:blipFill rotWithShape="1">
          <a:blip r:embed="rId5">
            <a:alphaModFix/>
          </a:blip>
          <a:srcRect l="11669" t="8088" r="11661" b="8096"/>
          <a:stretch/>
        </p:blipFill>
        <p:spPr>
          <a:xfrm>
            <a:off x="698000" y="4267402"/>
            <a:ext cx="400038" cy="327919"/>
          </a:xfrm>
          <a:prstGeom prst="rect">
            <a:avLst/>
          </a:prstGeom>
          <a:noFill/>
          <a:ln>
            <a:noFill/>
          </a:ln>
        </p:spPr>
      </p:pic>
      <p:pic>
        <p:nvPicPr>
          <p:cNvPr id="5021" name="Google Shape;5021;p43">
            <a:hlinkClick r:id="" action="ppaction://hlinkshowjump?jump=previousslide"/>
          </p:cNvPr>
          <p:cNvPicPr preferRelativeResize="0"/>
          <p:nvPr/>
        </p:nvPicPr>
        <p:blipFill rotWithShape="1">
          <a:blip r:embed="rId5">
            <a:alphaModFix/>
          </a:blip>
          <a:srcRect l="11669" t="8088" r="11661" b="8096"/>
          <a:stretch/>
        </p:blipFill>
        <p:spPr>
          <a:xfrm flipH="1">
            <a:off x="227675" y="4267402"/>
            <a:ext cx="400038" cy="327919"/>
          </a:xfrm>
          <a:prstGeom prst="rect">
            <a:avLst/>
          </a:prstGeom>
          <a:noFill/>
          <a:ln>
            <a:noFill/>
          </a:ln>
        </p:spPr>
      </p:pic>
      <p:sp>
        <p:nvSpPr>
          <p:cNvPr id="2" name="Google Shape;4992;p43">
            <a:extLst>
              <a:ext uri="{FF2B5EF4-FFF2-40B4-BE49-F238E27FC236}">
                <a16:creationId xmlns:a16="http://schemas.microsoft.com/office/drawing/2014/main" id="{E725643B-6E82-F23B-DDEA-8B7E924D2CE2}"/>
              </a:ext>
            </a:extLst>
          </p:cNvPr>
          <p:cNvSpPr txBox="1">
            <a:spLocks/>
          </p:cNvSpPr>
          <p:nvPr/>
        </p:nvSpPr>
        <p:spPr>
          <a:xfrm>
            <a:off x="891726" y="3071105"/>
            <a:ext cx="4892470" cy="130253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lt2"/>
              </a:buClr>
              <a:buSzPts val="1600"/>
              <a:buFont typeface="Actor"/>
              <a:buNone/>
              <a:defRPr sz="1600" b="0" i="0" u="none" strike="noStrike" cap="none">
                <a:solidFill>
                  <a:schemeClr val="lt2"/>
                </a:solidFill>
                <a:latin typeface="Actor"/>
                <a:ea typeface="Actor"/>
                <a:cs typeface="Actor"/>
                <a:sym typeface="Actor"/>
              </a:defRPr>
            </a:lvl1pPr>
            <a:lvl2pPr marL="914400" marR="0" lvl="1" indent="-330200" algn="ctr" rtl="0">
              <a:lnSpc>
                <a:spcPct val="100000"/>
              </a:lnSpc>
              <a:spcBef>
                <a:spcPts val="0"/>
              </a:spcBef>
              <a:spcAft>
                <a:spcPts val="0"/>
              </a:spcAft>
              <a:buClr>
                <a:schemeClr val="lt2"/>
              </a:buClr>
              <a:buSzPts val="1600"/>
              <a:buFont typeface="Actor"/>
              <a:buNone/>
              <a:defRPr sz="1600" b="0" i="0" u="none" strike="noStrike" cap="none">
                <a:solidFill>
                  <a:schemeClr val="lt2"/>
                </a:solidFill>
                <a:latin typeface="Actor"/>
                <a:ea typeface="Actor"/>
                <a:cs typeface="Actor"/>
                <a:sym typeface="Actor"/>
              </a:defRPr>
            </a:lvl2pPr>
            <a:lvl3pPr marL="1371600" marR="0" lvl="2" indent="-330200" algn="ctr" rtl="0">
              <a:lnSpc>
                <a:spcPct val="100000"/>
              </a:lnSpc>
              <a:spcBef>
                <a:spcPts val="0"/>
              </a:spcBef>
              <a:spcAft>
                <a:spcPts val="0"/>
              </a:spcAft>
              <a:buClr>
                <a:schemeClr val="lt2"/>
              </a:buClr>
              <a:buSzPts val="1600"/>
              <a:buFont typeface="Actor"/>
              <a:buNone/>
              <a:defRPr sz="1600" b="0" i="0" u="none" strike="noStrike" cap="none">
                <a:solidFill>
                  <a:schemeClr val="lt2"/>
                </a:solidFill>
                <a:latin typeface="Actor"/>
                <a:ea typeface="Actor"/>
                <a:cs typeface="Actor"/>
                <a:sym typeface="Actor"/>
              </a:defRPr>
            </a:lvl3pPr>
            <a:lvl4pPr marL="1828800" marR="0" lvl="3" indent="-330200" algn="ctr" rtl="0">
              <a:lnSpc>
                <a:spcPct val="100000"/>
              </a:lnSpc>
              <a:spcBef>
                <a:spcPts val="0"/>
              </a:spcBef>
              <a:spcAft>
                <a:spcPts val="0"/>
              </a:spcAft>
              <a:buClr>
                <a:schemeClr val="lt2"/>
              </a:buClr>
              <a:buSzPts val="1600"/>
              <a:buFont typeface="Actor"/>
              <a:buNone/>
              <a:defRPr sz="1600" b="0" i="0" u="none" strike="noStrike" cap="none">
                <a:solidFill>
                  <a:schemeClr val="lt2"/>
                </a:solidFill>
                <a:latin typeface="Actor"/>
                <a:ea typeface="Actor"/>
                <a:cs typeface="Actor"/>
                <a:sym typeface="Actor"/>
              </a:defRPr>
            </a:lvl4pPr>
            <a:lvl5pPr marL="2286000" marR="0" lvl="4" indent="-330200" algn="ctr" rtl="0">
              <a:lnSpc>
                <a:spcPct val="100000"/>
              </a:lnSpc>
              <a:spcBef>
                <a:spcPts val="0"/>
              </a:spcBef>
              <a:spcAft>
                <a:spcPts val="0"/>
              </a:spcAft>
              <a:buClr>
                <a:schemeClr val="lt2"/>
              </a:buClr>
              <a:buSzPts val="1600"/>
              <a:buFont typeface="Actor"/>
              <a:buNone/>
              <a:defRPr sz="1600" b="0" i="0" u="none" strike="noStrike" cap="none">
                <a:solidFill>
                  <a:schemeClr val="lt2"/>
                </a:solidFill>
                <a:latin typeface="Actor"/>
                <a:ea typeface="Actor"/>
                <a:cs typeface="Actor"/>
                <a:sym typeface="Actor"/>
              </a:defRPr>
            </a:lvl5pPr>
            <a:lvl6pPr marL="2743200" marR="0" lvl="5" indent="-330200" algn="ctr" rtl="0">
              <a:lnSpc>
                <a:spcPct val="100000"/>
              </a:lnSpc>
              <a:spcBef>
                <a:spcPts val="0"/>
              </a:spcBef>
              <a:spcAft>
                <a:spcPts val="0"/>
              </a:spcAft>
              <a:buClr>
                <a:schemeClr val="lt2"/>
              </a:buClr>
              <a:buSzPts val="1600"/>
              <a:buFont typeface="Actor"/>
              <a:buNone/>
              <a:defRPr sz="1600" b="0" i="0" u="none" strike="noStrike" cap="none">
                <a:solidFill>
                  <a:schemeClr val="lt2"/>
                </a:solidFill>
                <a:latin typeface="Actor"/>
                <a:ea typeface="Actor"/>
                <a:cs typeface="Actor"/>
                <a:sym typeface="Actor"/>
              </a:defRPr>
            </a:lvl6pPr>
            <a:lvl7pPr marL="3200400" marR="0" lvl="6" indent="-330200" algn="ctr" rtl="0">
              <a:lnSpc>
                <a:spcPct val="100000"/>
              </a:lnSpc>
              <a:spcBef>
                <a:spcPts val="0"/>
              </a:spcBef>
              <a:spcAft>
                <a:spcPts val="0"/>
              </a:spcAft>
              <a:buClr>
                <a:schemeClr val="lt2"/>
              </a:buClr>
              <a:buSzPts val="1600"/>
              <a:buFont typeface="Actor"/>
              <a:buNone/>
              <a:defRPr sz="1600" b="0" i="0" u="none" strike="noStrike" cap="none">
                <a:solidFill>
                  <a:schemeClr val="lt2"/>
                </a:solidFill>
                <a:latin typeface="Actor"/>
                <a:ea typeface="Actor"/>
                <a:cs typeface="Actor"/>
                <a:sym typeface="Actor"/>
              </a:defRPr>
            </a:lvl7pPr>
            <a:lvl8pPr marL="3657600" marR="0" lvl="7" indent="-330200" algn="ctr" rtl="0">
              <a:lnSpc>
                <a:spcPct val="100000"/>
              </a:lnSpc>
              <a:spcBef>
                <a:spcPts val="0"/>
              </a:spcBef>
              <a:spcAft>
                <a:spcPts val="0"/>
              </a:spcAft>
              <a:buClr>
                <a:schemeClr val="lt2"/>
              </a:buClr>
              <a:buSzPts val="1600"/>
              <a:buFont typeface="Actor"/>
              <a:buNone/>
              <a:defRPr sz="1600" b="0" i="0" u="none" strike="noStrike" cap="none">
                <a:solidFill>
                  <a:schemeClr val="lt2"/>
                </a:solidFill>
                <a:latin typeface="Actor"/>
                <a:ea typeface="Actor"/>
                <a:cs typeface="Actor"/>
                <a:sym typeface="Actor"/>
              </a:defRPr>
            </a:lvl8pPr>
            <a:lvl9pPr marL="4114800" marR="0" lvl="8" indent="-330200" algn="ctr" rtl="0">
              <a:lnSpc>
                <a:spcPct val="100000"/>
              </a:lnSpc>
              <a:spcBef>
                <a:spcPts val="0"/>
              </a:spcBef>
              <a:spcAft>
                <a:spcPts val="0"/>
              </a:spcAft>
              <a:buClr>
                <a:schemeClr val="lt2"/>
              </a:buClr>
              <a:buSzPts val="1600"/>
              <a:buFont typeface="Actor"/>
              <a:buNone/>
              <a:defRPr sz="1600" b="0" i="0" u="none" strike="noStrike" cap="none">
                <a:solidFill>
                  <a:schemeClr val="lt2"/>
                </a:solidFill>
                <a:latin typeface="Actor"/>
                <a:ea typeface="Actor"/>
                <a:cs typeface="Actor"/>
                <a:sym typeface="Actor"/>
              </a:defRPr>
            </a:lvl9pPr>
          </a:lstStyle>
          <a:p>
            <a:r>
              <a:rPr lang="en-US" sz="1400" dirty="0">
                <a:solidFill>
                  <a:schemeClr val="tx1"/>
                </a:solidFill>
              </a:rPr>
              <a:t>Usually, colleges will allow you to submit updated test scores. To do so, you will need to reach out directly to the college admissions office. </a:t>
            </a:r>
          </a:p>
          <a:p>
            <a:endParaRPr lang="en-US" sz="500" dirty="0">
              <a:solidFill>
                <a:schemeClr val="tx1"/>
              </a:solidFill>
            </a:endParaRPr>
          </a:p>
          <a:p>
            <a:r>
              <a:rPr lang="en-US" sz="1400" dirty="0">
                <a:solidFill>
                  <a:schemeClr val="tx1"/>
                </a:solidFill>
              </a:rPr>
              <a:t>If you don’t like your scores,  there are resources out there for you to utilize such as Khan Academy, SAT/ACT study books, and CSHS after school tutoring.</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E1382B36-C5BE-B3D8-3BE5-2F6CF632564B}"/>
              </a:ext>
            </a:extLst>
          </p:cNvPr>
          <p:cNvGraphicFramePr>
            <a:graphicFrameLocks noChangeAspect="1"/>
          </p:cNvGraphicFramePr>
          <p:nvPr>
            <p:extLst>
              <p:ext uri="{D42A27DB-BD31-4B8C-83A1-F6EECF244321}">
                <p14:modId xmlns:p14="http://schemas.microsoft.com/office/powerpoint/2010/main" val="384050225"/>
              </p:ext>
            </p:extLst>
          </p:nvPr>
        </p:nvGraphicFramePr>
        <p:xfrm>
          <a:off x="130663" y="195384"/>
          <a:ext cx="3225437" cy="4174095"/>
        </p:xfrm>
        <a:graphic>
          <a:graphicData uri="http://schemas.openxmlformats.org/presentationml/2006/ole">
            <mc:AlternateContent xmlns:mc="http://schemas.openxmlformats.org/markup-compatibility/2006">
              <mc:Choice xmlns:v="urn:schemas-microsoft-com:vml" Requires="v">
                <p:oleObj name="Acrobat Document" r:id="rId2" imgW="3886052" imgH="5028936" progId="Acrobat.Document.DC">
                  <p:embed/>
                </p:oleObj>
              </mc:Choice>
              <mc:Fallback>
                <p:oleObj name="Acrobat Document" r:id="rId2" imgW="3886052" imgH="5028936" progId="Acrobat.Document.DC">
                  <p:embed/>
                  <p:pic>
                    <p:nvPicPr>
                      <p:cNvPr id="3" name="Object 2">
                        <a:extLst>
                          <a:ext uri="{FF2B5EF4-FFF2-40B4-BE49-F238E27FC236}">
                            <a16:creationId xmlns:a16="http://schemas.microsoft.com/office/drawing/2014/main" id="{E60E4527-4AF4-E796-4F21-4F448CA2B228}"/>
                          </a:ext>
                        </a:extLst>
                      </p:cNvPr>
                      <p:cNvPicPr/>
                      <p:nvPr/>
                    </p:nvPicPr>
                    <p:blipFill>
                      <a:blip r:embed="rId3"/>
                      <a:stretch>
                        <a:fillRect/>
                      </a:stretch>
                    </p:blipFill>
                    <p:spPr>
                      <a:xfrm>
                        <a:off x="130663" y="195384"/>
                        <a:ext cx="3225437" cy="4174095"/>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3AC82B93-84D4-1C8F-31F1-A1501E64F365}"/>
              </a:ext>
            </a:extLst>
          </p:cNvPr>
          <p:cNvGraphicFramePr>
            <a:graphicFrameLocks noChangeAspect="1"/>
          </p:cNvGraphicFramePr>
          <p:nvPr>
            <p:extLst>
              <p:ext uri="{D42A27DB-BD31-4B8C-83A1-F6EECF244321}">
                <p14:modId xmlns:p14="http://schemas.microsoft.com/office/powerpoint/2010/main" val="91363"/>
              </p:ext>
            </p:extLst>
          </p:nvPr>
        </p:nvGraphicFramePr>
        <p:xfrm>
          <a:off x="3356100" y="195384"/>
          <a:ext cx="3225437" cy="4174095"/>
        </p:xfrm>
        <a:graphic>
          <a:graphicData uri="http://schemas.openxmlformats.org/presentationml/2006/ole">
            <mc:AlternateContent xmlns:mc="http://schemas.openxmlformats.org/markup-compatibility/2006">
              <mc:Choice xmlns:v="urn:schemas-microsoft-com:vml" Requires="v">
                <p:oleObj name="Acrobat Document" r:id="rId4" imgW="3886052" imgH="5028936" progId="Acrobat.Document.DC">
                  <p:embed/>
                </p:oleObj>
              </mc:Choice>
              <mc:Fallback>
                <p:oleObj name="Acrobat Document" r:id="rId4" imgW="3886052" imgH="5028936" progId="Acrobat.Document.DC">
                  <p:embed/>
                  <p:pic>
                    <p:nvPicPr>
                      <p:cNvPr id="4" name="Object 3">
                        <a:extLst>
                          <a:ext uri="{FF2B5EF4-FFF2-40B4-BE49-F238E27FC236}">
                            <a16:creationId xmlns:a16="http://schemas.microsoft.com/office/drawing/2014/main" id="{644831F7-A630-D74D-2ACA-0A55FA7FAE7D}"/>
                          </a:ext>
                        </a:extLst>
                      </p:cNvPr>
                      <p:cNvPicPr/>
                      <p:nvPr/>
                    </p:nvPicPr>
                    <p:blipFill>
                      <a:blip r:embed="rId5"/>
                      <a:stretch>
                        <a:fillRect/>
                      </a:stretch>
                    </p:blipFill>
                    <p:spPr>
                      <a:xfrm>
                        <a:off x="3356100" y="195384"/>
                        <a:ext cx="3225437" cy="4174095"/>
                      </a:xfrm>
                      <a:prstGeom prst="rect">
                        <a:avLst/>
                      </a:prstGeom>
                    </p:spPr>
                  </p:pic>
                </p:oleObj>
              </mc:Fallback>
            </mc:AlternateContent>
          </a:graphicData>
        </a:graphic>
      </p:graphicFrame>
    </p:spTree>
    <p:extLst>
      <p:ext uri="{BB962C8B-B14F-4D97-AF65-F5344CB8AC3E}">
        <p14:creationId xmlns:p14="http://schemas.microsoft.com/office/powerpoint/2010/main" val="30812077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458"/>
        <p:cNvGrpSpPr/>
        <p:nvPr/>
      </p:nvGrpSpPr>
      <p:grpSpPr>
        <a:xfrm>
          <a:off x="0" y="0"/>
          <a:ext cx="0" cy="0"/>
          <a:chOff x="0" y="0"/>
          <a:chExt cx="0" cy="0"/>
        </a:xfrm>
      </p:grpSpPr>
      <p:sp>
        <p:nvSpPr>
          <p:cNvPr id="5459" name="Google Shape;5459;p57"/>
          <p:cNvSpPr txBox="1">
            <a:spLocks noGrp="1"/>
          </p:cNvSpPr>
          <p:nvPr>
            <p:ph type="title"/>
          </p:nvPr>
        </p:nvSpPr>
        <p:spPr>
          <a:xfrm>
            <a:off x="976688" y="2432138"/>
            <a:ext cx="3862200" cy="617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SENIOR YEAR</a:t>
            </a:r>
            <a:endParaRPr dirty="0"/>
          </a:p>
        </p:txBody>
      </p:sp>
      <p:sp>
        <p:nvSpPr>
          <p:cNvPr id="5460" name="Google Shape;5460;p57"/>
          <p:cNvSpPr txBox="1">
            <a:spLocks noGrp="1"/>
          </p:cNvSpPr>
          <p:nvPr>
            <p:ph type="subTitle" idx="1"/>
          </p:nvPr>
        </p:nvSpPr>
        <p:spPr>
          <a:xfrm>
            <a:off x="1671798" y="3292825"/>
            <a:ext cx="2472000" cy="617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dirty="0"/>
              <a:t>So</a:t>
            </a:r>
            <a:r>
              <a:rPr lang="en" dirty="0"/>
              <a:t> close, yet so far.</a:t>
            </a:r>
            <a:endParaRPr dirty="0"/>
          </a:p>
        </p:txBody>
      </p:sp>
      <p:sp>
        <p:nvSpPr>
          <p:cNvPr id="5461" name="Google Shape;5461;p57"/>
          <p:cNvSpPr txBox="1">
            <a:spLocks noGrp="1"/>
          </p:cNvSpPr>
          <p:nvPr>
            <p:ph type="title" idx="2"/>
          </p:nvPr>
        </p:nvSpPr>
        <p:spPr>
          <a:xfrm>
            <a:off x="2366413" y="1289600"/>
            <a:ext cx="1082700" cy="761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4</a:t>
            </a:r>
            <a:endParaRPr dirty="0"/>
          </a:p>
        </p:txBody>
      </p:sp>
      <p:grpSp>
        <p:nvGrpSpPr>
          <p:cNvPr id="5462" name="Google Shape;5462;p57"/>
          <p:cNvGrpSpPr/>
          <p:nvPr/>
        </p:nvGrpSpPr>
        <p:grpSpPr>
          <a:xfrm rot="10800000" flipH="1">
            <a:off x="1408206" y="3049547"/>
            <a:ext cx="2999204" cy="102076"/>
            <a:chOff x="5119825" y="1558875"/>
            <a:chExt cx="703675" cy="116075"/>
          </a:xfrm>
        </p:grpSpPr>
        <p:sp>
          <p:nvSpPr>
            <p:cNvPr id="5463" name="Google Shape;5463;p57"/>
            <p:cNvSpPr/>
            <p:nvPr/>
          </p:nvSpPr>
          <p:spPr>
            <a:xfrm>
              <a:off x="5119825" y="1558875"/>
              <a:ext cx="703675" cy="110000"/>
            </a:xfrm>
            <a:custGeom>
              <a:avLst/>
              <a:gdLst/>
              <a:ahLst/>
              <a:cxnLst/>
              <a:rect l="l" t="t" r="r" b="b"/>
              <a:pathLst>
                <a:path w="28147" h="4400" extrusionOk="0">
                  <a:moveTo>
                    <a:pt x="26897" y="0"/>
                  </a:moveTo>
                  <a:cubicBezTo>
                    <a:pt x="26879" y="0"/>
                    <a:pt x="26861" y="1"/>
                    <a:pt x="26843" y="2"/>
                  </a:cubicBezTo>
                  <a:cubicBezTo>
                    <a:pt x="18996" y="604"/>
                    <a:pt x="11129" y="885"/>
                    <a:pt x="3259" y="885"/>
                  </a:cubicBezTo>
                  <a:cubicBezTo>
                    <a:pt x="2607" y="885"/>
                    <a:pt x="1956" y="883"/>
                    <a:pt x="1304" y="880"/>
                  </a:cubicBezTo>
                  <a:cubicBezTo>
                    <a:pt x="1299" y="879"/>
                    <a:pt x="1295" y="879"/>
                    <a:pt x="1290" y="879"/>
                  </a:cubicBezTo>
                  <a:cubicBezTo>
                    <a:pt x="1" y="879"/>
                    <a:pt x="5" y="4388"/>
                    <a:pt x="1304" y="4388"/>
                  </a:cubicBezTo>
                  <a:cubicBezTo>
                    <a:pt x="2162" y="4396"/>
                    <a:pt x="3020" y="4400"/>
                    <a:pt x="3878" y="4400"/>
                  </a:cubicBezTo>
                  <a:cubicBezTo>
                    <a:pt x="11541" y="4400"/>
                    <a:pt x="19202" y="4100"/>
                    <a:pt x="26843" y="3536"/>
                  </a:cubicBezTo>
                  <a:cubicBezTo>
                    <a:pt x="28128" y="3437"/>
                    <a:pt x="28146" y="0"/>
                    <a:pt x="26897" y="0"/>
                  </a:cubicBezTo>
                  <a:close/>
                </a:path>
              </a:pathLst>
            </a:custGeom>
            <a:solidFill>
              <a:srgbClr val="FCBF60">
                <a:alpha val="23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64" name="Google Shape;5464;p57"/>
            <p:cNvSpPr/>
            <p:nvPr/>
          </p:nvSpPr>
          <p:spPr>
            <a:xfrm>
              <a:off x="5119825" y="1625325"/>
              <a:ext cx="703675" cy="49625"/>
            </a:xfrm>
            <a:custGeom>
              <a:avLst/>
              <a:gdLst/>
              <a:ahLst/>
              <a:cxnLst/>
              <a:rect l="l" t="t" r="r" b="b"/>
              <a:pathLst>
                <a:path w="28147" h="1985" extrusionOk="0">
                  <a:moveTo>
                    <a:pt x="26874" y="1"/>
                  </a:moveTo>
                  <a:cubicBezTo>
                    <a:pt x="26863" y="1"/>
                    <a:pt x="26853" y="1"/>
                    <a:pt x="26843" y="1"/>
                  </a:cubicBezTo>
                  <a:cubicBezTo>
                    <a:pt x="19050" y="277"/>
                    <a:pt x="11236" y="405"/>
                    <a:pt x="3420" y="405"/>
                  </a:cubicBezTo>
                  <a:cubicBezTo>
                    <a:pt x="2715" y="405"/>
                    <a:pt x="2009" y="404"/>
                    <a:pt x="1304" y="402"/>
                  </a:cubicBezTo>
                  <a:cubicBezTo>
                    <a:pt x="1" y="402"/>
                    <a:pt x="1" y="1981"/>
                    <a:pt x="1304" y="1981"/>
                  </a:cubicBezTo>
                  <a:cubicBezTo>
                    <a:pt x="2009" y="1983"/>
                    <a:pt x="2715" y="1984"/>
                    <a:pt x="3420" y="1984"/>
                  </a:cubicBezTo>
                  <a:cubicBezTo>
                    <a:pt x="11236" y="1984"/>
                    <a:pt x="19050" y="1856"/>
                    <a:pt x="26843" y="1580"/>
                  </a:cubicBezTo>
                  <a:cubicBezTo>
                    <a:pt x="28136" y="1555"/>
                    <a:pt x="28146" y="1"/>
                    <a:pt x="26874" y="1"/>
                  </a:cubicBezTo>
                  <a:close/>
                </a:path>
              </a:pathLst>
            </a:custGeom>
            <a:solidFill>
              <a:srgbClr val="FCBF60">
                <a:alpha val="23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65" name="Google Shape;5465;p57"/>
            <p:cNvSpPr/>
            <p:nvPr/>
          </p:nvSpPr>
          <p:spPr>
            <a:xfrm>
              <a:off x="5119825" y="1590225"/>
              <a:ext cx="703650" cy="22600"/>
            </a:xfrm>
            <a:custGeom>
              <a:avLst/>
              <a:gdLst/>
              <a:ahLst/>
              <a:cxnLst/>
              <a:rect l="l" t="t" r="r" b="b"/>
              <a:pathLst>
                <a:path w="28146" h="904" extrusionOk="0">
                  <a:moveTo>
                    <a:pt x="26908" y="1"/>
                  </a:moveTo>
                  <a:cubicBezTo>
                    <a:pt x="26887" y="1"/>
                    <a:pt x="26865" y="1"/>
                    <a:pt x="26843" y="2"/>
                  </a:cubicBezTo>
                  <a:cubicBezTo>
                    <a:pt x="19444" y="111"/>
                    <a:pt x="12026" y="182"/>
                    <a:pt x="4606" y="182"/>
                  </a:cubicBezTo>
                  <a:cubicBezTo>
                    <a:pt x="3505" y="182"/>
                    <a:pt x="2405" y="180"/>
                    <a:pt x="1304" y="177"/>
                  </a:cubicBezTo>
                  <a:cubicBezTo>
                    <a:pt x="1" y="177"/>
                    <a:pt x="1" y="879"/>
                    <a:pt x="1304" y="904"/>
                  </a:cubicBezTo>
                  <a:cubicBezTo>
                    <a:pt x="9825" y="904"/>
                    <a:pt x="18347" y="854"/>
                    <a:pt x="26843" y="728"/>
                  </a:cubicBezTo>
                  <a:cubicBezTo>
                    <a:pt x="28124" y="704"/>
                    <a:pt x="28146" y="1"/>
                    <a:pt x="26908" y="1"/>
                  </a:cubicBezTo>
                  <a:close/>
                </a:path>
              </a:pathLst>
            </a:custGeom>
            <a:solidFill>
              <a:srgbClr val="FCBF60">
                <a:alpha val="23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466" name="Google Shape;5466;p57"/>
          <p:cNvSpPr/>
          <p:nvPr/>
        </p:nvSpPr>
        <p:spPr>
          <a:xfrm>
            <a:off x="2409551" y="1233288"/>
            <a:ext cx="996437" cy="955573"/>
          </a:xfrm>
          <a:custGeom>
            <a:avLst/>
            <a:gdLst/>
            <a:ahLst/>
            <a:cxnLst/>
            <a:rect l="l" t="t" r="r" b="b"/>
            <a:pathLst>
              <a:path w="23043" h="22098" extrusionOk="0">
                <a:moveTo>
                  <a:pt x="8058" y="893"/>
                </a:moveTo>
                <a:lnTo>
                  <a:pt x="8058" y="893"/>
                </a:lnTo>
                <a:cubicBezTo>
                  <a:pt x="6992" y="1301"/>
                  <a:pt x="5989" y="1880"/>
                  <a:pt x="5126" y="2633"/>
                </a:cubicBezTo>
                <a:cubicBezTo>
                  <a:pt x="5691" y="2116"/>
                  <a:pt x="6318" y="1677"/>
                  <a:pt x="6992" y="1316"/>
                </a:cubicBezTo>
                <a:cubicBezTo>
                  <a:pt x="7337" y="1144"/>
                  <a:pt x="7697" y="1003"/>
                  <a:pt x="8058" y="893"/>
                </a:cubicBezTo>
                <a:close/>
                <a:moveTo>
                  <a:pt x="3308" y="4765"/>
                </a:moveTo>
                <a:lnTo>
                  <a:pt x="3308" y="4765"/>
                </a:lnTo>
                <a:cubicBezTo>
                  <a:pt x="3089" y="5109"/>
                  <a:pt x="2901" y="5470"/>
                  <a:pt x="2728" y="5862"/>
                </a:cubicBezTo>
                <a:cubicBezTo>
                  <a:pt x="2681" y="5987"/>
                  <a:pt x="2728" y="6097"/>
                  <a:pt x="2807" y="6160"/>
                </a:cubicBezTo>
                <a:cubicBezTo>
                  <a:pt x="2258" y="7147"/>
                  <a:pt x="1866" y="8197"/>
                  <a:pt x="1615" y="9310"/>
                </a:cubicBezTo>
                <a:cubicBezTo>
                  <a:pt x="1757" y="8135"/>
                  <a:pt x="2101" y="6975"/>
                  <a:pt x="2650" y="5893"/>
                </a:cubicBezTo>
                <a:cubicBezTo>
                  <a:pt x="2854" y="5501"/>
                  <a:pt x="3073" y="5125"/>
                  <a:pt x="3308" y="4765"/>
                </a:cubicBezTo>
                <a:close/>
                <a:moveTo>
                  <a:pt x="11800" y="859"/>
                </a:moveTo>
                <a:cubicBezTo>
                  <a:pt x="11994" y="859"/>
                  <a:pt x="12188" y="865"/>
                  <a:pt x="12384" y="877"/>
                </a:cubicBezTo>
                <a:cubicBezTo>
                  <a:pt x="13058" y="1050"/>
                  <a:pt x="13716" y="1301"/>
                  <a:pt x="14343" y="1583"/>
                </a:cubicBezTo>
                <a:cubicBezTo>
                  <a:pt x="18277" y="3370"/>
                  <a:pt x="21224" y="7225"/>
                  <a:pt x="20926" y="11677"/>
                </a:cubicBezTo>
                <a:cubicBezTo>
                  <a:pt x="20660" y="15878"/>
                  <a:pt x="17321" y="19216"/>
                  <a:pt x="13246" y="19953"/>
                </a:cubicBezTo>
                <a:cubicBezTo>
                  <a:pt x="12687" y="20053"/>
                  <a:pt x="12113" y="20102"/>
                  <a:pt x="11532" y="20102"/>
                </a:cubicBezTo>
                <a:cubicBezTo>
                  <a:pt x="7010" y="20102"/>
                  <a:pt x="2125" y="17147"/>
                  <a:pt x="1819" y="12382"/>
                </a:cubicBezTo>
                <a:cubicBezTo>
                  <a:pt x="1584" y="8605"/>
                  <a:pt x="3387" y="5000"/>
                  <a:pt x="6255" y="2648"/>
                </a:cubicBezTo>
                <a:cubicBezTo>
                  <a:pt x="7871" y="1519"/>
                  <a:pt x="9787" y="859"/>
                  <a:pt x="11800" y="859"/>
                </a:cubicBezTo>
                <a:close/>
                <a:moveTo>
                  <a:pt x="17180" y="2554"/>
                </a:moveTo>
                <a:lnTo>
                  <a:pt x="17180" y="2554"/>
                </a:lnTo>
                <a:cubicBezTo>
                  <a:pt x="19421" y="4075"/>
                  <a:pt x="21052" y="6473"/>
                  <a:pt x="21553" y="9185"/>
                </a:cubicBezTo>
                <a:cubicBezTo>
                  <a:pt x="22353" y="13432"/>
                  <a:pt x="20597" y="18433"/>
                  <a:pt x="16569" y="20408"/>
                </a:cubicBezTo>
                <a:cubicBezTo>
                  <a:pt x="15195" y="21083"/>
                  <a:pt x="13704" y="21403"/>
                  <a:pt x="12215" y="21403"/>
                </a:cubicBezTo>
                <a:cubicBezTo>
                  <a:pt x="9489" y="21403"/>
                  <a:pt x="6768" y="20333"/>
                  <a:pt x="4782" y="18417"/>
                </a:cubicBezTo>
                <a:lnTo>
                  <a:pt x="4782" y="18417"/>
                </a:lnTo>
                <a:cubicBezTo>
                  <a:pt x="6427" y="19608"/>
                  <a:pt x="8371" y="20376"/>
                  <a:pt x="10377" y="20627"/>
                </a:cubicBezTo>
                <a:cubicBezTo>
                  <a:pt x="10793" y="20678"/>
                  <a:pt x="11210" y="20704"/>
                  <a:pt x="11626" y="20704"/>
                </a:cubicBezTo>
                <a:cubicBezTo>
                  <a:pt x="15519" y="20704"/>
                  <a:pt x="19353" y="18495"/>
                  <a:pt x="20911" y="14827"/>
                </a:cubicBezTo>
                <a:cubicBezTo>
                  <a:pt x="22807" y="10407"/>
                  <a:pt x="20863" y="5360"/>
                  <a:pt x="17180" y="2554"/>
                </a:cubicBezTo>
                <a:close/>
                <a:moveTo>
                  <a:pt x="10194" y="1"/>
                </a:moveTo>
                <a:cubicBezTo>
                  <a:pt x="8004" y="1"/>
                  <a:pt x="6046" y="970"/>
                  <a:pt x="4437" y="2507"/>
                </a:cubicBezTo>
                <a:cubicBezTo>
                  <a:pt x="1083" y="5752"/>
                  <a:pt x="1" y="10862"/>
                  <a:pt x="1819" y="15157"/>
                </a:cubicBezTo>
                <a:cubicBezTo>
                  <a:pt x="3597" y="19333"/>
                  <a:pt x="7747" y="22098"/>
                  <a:pt x="12229" y="22098"/>
                </a:cubicBezTo>
                <a:cubicBezTo>
                  <a:pt x="12608" y="22098"/>
                  <a:pt x="12989" y="22078"/>
                  <a:pt x="13371" y="22038"/>
                </a:cubicBezTo>
                <a:cubicBezTo>
                  <a:pt x="18262" y="21520"/>
                  <a:pt x="21741" y="17617"/>
                  <a:pt x="22368" y="12852"/>
                </a:cubicBezTo>
                <a:cubicBezTo>
                  <a:pt x="23042" y="7680"/>
                  <a:pt x="20190" y="2648"/>
                  <a:pt x="15268" y="815"/>
                </a:cubicBezTo>
                <a:cubicBezTo>
                  <a:pt x="14218" y="423"/>
                  <a:pt x="13120" y="219"/>
                  <a:pt x="12008" y="203"/>
                </a:cubicBezTo>
                <a:cubicBezTo>
                  <a:pt x="11631" y="125"/>
                  <a:pt x="11255" y="62"/>
                  <a:pt x="10863" y="31"/>
                </a:cubicBezTo>
                <a:cubicBezTo>
                  <a:pt x="10638" y="11"/>
                  <a:pt x="10415" y="1"/>
                  <a:pt x="101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67" name="Google Shape;5467;p57">
            <a:hlinkClick r:id="rId3" action="ppaction://hlinksldjump"/>
          </p:cNvPr>
          <p:cNvSpPr txBox="1"/>
          <p:nvPr/>
        </p:nvSpPr>
        <p:spPr>
          <a:xfrm rot="-5400000">
            <a:off x="-44575" y="1915525"/>
            <a:ext cx="701100" cy="2631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900" dirty="0">
                <a:solidFill>
                  <a:srgbClr val="FFFEFC"/>
                </a:solidFill>
                <a:latin typeface="Secular One"/>
                <a:ea typeface="Secular One"/>
                <a:cs typeface="Secular One"/>
                <a:sym typeface="Secular One"/>
              </a:rPr>
              <a:t>BIG PIC</a:t>
            </a:r>
            <a:endParaRPr sz="900" dirty="0">
              <a:solidFill>
                <a:srgbClr val="FFFEFC"/>
              </a:solidFill>
              <a:latin typeface="Secular One"/>
              <a:ea typeface="Secular One"/>
              <a:cs typeface="Secular One"/>
              <a:sym typeface="Secular One"/>
            </a:endParaRPr>
          </a:p>
        </p:txBody>
      </p:sp>
      <p:sp>
        <p:nvSpPr>
          <p:cNvPr id="5468" name="Google Shape;5468;p57">
            <a:hlinkClick r:id="rId4" action="ppaction://hlinksldjump"/>
          </p:cNvPr>
          <p:cNvSpPr txBox="1"/>
          <p:nvPr/>
        </p:nvSpPr>
        <p:spPr>
          <a:xfrm rot="-5400000">
            <a:off x="-43500" y="2751825"/>
            <a:ext cx="701100" cy="2631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900" dirty="0">
                <a:solidFill>
                  <a:srgbClr val="FFFEFC"/>
                </a:solidFill>
                <a:latin typeface="Secular One"/>
                <a:ea typeface="Secular One"/>
                <a:cs typeface="Secular One"/>
                <a:sym typeface="Secular One"/>
              </a:rPr>
              <a:t>NARROW</a:t>
            </a:r>
            <a:endParaRPr sz="900" dirty="0">
              <a:solidFill>
                <a:srgbClr val="FFFEFC"/>
              </a:solidFill>
              <a:latin typeface="Secular One"/>
              <a:ea typeface="Secular One"/>
              <a:cs typeface="Secular One"/>
              <a:sym typeface="Secular One"/>
            </a:endParaRPr>
          </a:p>
        </p:txBody>
      </p:sp>
      <p:sp>
        <p:nvSpPr>
          <p:cNvPr id="5469" name="Google Shape;5469;p57">
            <a:hlinkClick r:id="rId5" action="ppaction://hlinksldjump"/>
          </p:cNvPr>
          <p:cNvSpPr txBox="1"/>
          <p:nvPr/>
        </p:nvSpPr>
        <p:spPr>
          <a:xfrm rot="-5400000">
            <a:off x="-43500" y="3588125"/>
            <a:ext cx="701100" cy="2631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900" dirty="0">
                <a:solidFill>
                  <a:srgbClr val="FFFEFC"/>
                </a:solidFill>
                <a:latin typeface="Secular One"/>
                <a:ea typeface="Secular One"/>
                <a:cs typeface="Secular One"/>
                <a:sym typeface="Secular One"/>
              </a:rPr>
              <a:t>SENIORS</a:t>
            </a:r>
            <a:endParaRPr sz="900" dirty="0">
              <a:solidFill>
                <a:srgbClr val="FFFEFC"/>
              </a:solidFill>
              <a:latin typeface="Secular One"/>
              <a:ea typeface="Secular One"/>
              <a:cs typeface="Secular One"/>
              <a:sym typeface="Secular One"/>
            </a:endParaRPr>
          </a:p>
        </p:txBody>
      </p:sp>
      <p:sp>
        <p:nvSpPr>
          <p:cNvPr id="5470" name="Google Shape;5470;p57">
            <a:hlinkClick r:id="rId6" action="ppaction://hlinksldjump"/>
          </p:cNvPr>
          <p:cNvSpPr txBox="1"/>
          <p:nvPr/>
        </p:nvSpPr>
        <p:spPr>
          <a:xfrm rot="-5400000">
            <a:off x="-44575" y="1069075"/>
            <a:ext cx="701100" cy="2631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900" dirty="0">
                <a:solidFill>
                  <a:schemeClr val="accent4"/>
                </a:solidFill>
                <a:latin typeface="Secular One"/>
                <a:ea typeface="Secular One"/>
                <a:cs typeface="Secular One"/>
                <a:sym typeface="Secular One"/>
              </a:rPr>
              <a:t>NOW</a:t>
            </a:r>
            <a:endParaRPr sz="900" dirty="0">
              <a:solidFill>
                <a:schemeClr val="accent4"/>
              </a:solidFill>
              <a:latin typeface="Secular One"/>
              <a:ea typeface="Secular One"/>
              <a:cs typeface="Secular One"/>
              <a:sym typeface="Secular One"/>
            </a:endParaRPr>
          </a:p>
        </p:txBody>
      </p:sp>
      <p:pic>
        <p:nvPicPr>
          <p:cNvPr id="5471" name="Google Shape;5471;p57">
            <a:hlinkClick r:id="rId7" action="ppaction://hlinksldjump"/>
          </p:cNvPr>
          <p:cNvPicPr preferRelativeResize="0"/>
          <p:nvPr/>
        </p:nvPicPr>
        <p:blipFill rotWithShape="1">
          <a:blip r:embed="rId8">
            <a:alphaModFix/>
          </a:blip>
          <a:srcRect l="21893" r="21898"/>
          <a:stretch/>
        </p:blipFill>
        <p:spPr>
          <a:xfrm rot="899985">
            <a:off x="695649" y="406842"/>
            <a:ext cx="392154" cy="523151"/>
          </a:xfrm>
          <a:prstGeom prst="rect">
            <a:avLst/>
          </a:prstGeom>
          <a:noFill/>
          <a:ln>
            <a:noFill/>
          </a:ln>
        </p:spPr>
      </p:pic>
      <p:pic>
        <p:nvPicPr>
          <p:cNvPr id="5472" name="Google Shape;5472;p57">
            <a:hlinkClick r:id="" action="ppaction://hlinkshowjump?jump=nextslide"/>
          </p:cNvPr>
          <p:cNvPicPr preferRelativeResize="0"/>
          <p:nvPr/>
        </p:nvPicPr>
        <p:blipFill rotWithShape="1">
          <a:blip r:embed="rId9">
            <a:alphaModFix/>
          </a:blip>
          <a:srcRect l="11669" t="8088" r="11661" b="8096"/>
          <a:stretch/>
        </p:blipFill>
        <p:spPr>
          <a:xfrm>
            <a:off x="698000" y="4267402"/>
            <a:ext cx="400038" cy="327919"/>
          </a:xfrm>
          <a:prstGeom prst="rect">
            <a:avLst/>
          </a:prstGeom>
          <a:noFill/>
          <a:ln>
            <a:noFill/>
          </a:ln>
        </p:spPr>
      </p:pic>
      <p:pic>
        <p:nvPicPr>
          <p:cNvPr id="5473" name="Google Shape;5473;p57">
            <a:hlinkClick r:id="" action="ppaction://hlinkshowjump?jump=previousslide"/>
          </p:cNvPr>
          <p:cNvPicPr preferRelativeResize="0"/>
          <p:nvPr/>
        </p:nvPicPr>
        <p:blipFill rotWithShape="1">
          <a:blip r:embed="rId9">
            <a:alphaModFix/>
          </a:blip>
          <a:srcRect l="11669" t="8088" r="11661" b="8096"/>
          <a:stretch/>
        </p:blipFill>
        <p:spPr>
          <a:xfrm flipH="1">
            <a:off x="227675" y="4267402"/>
            <a:ext cx="400038" cy="32791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939"/>
        <p:cNvGrpSpPr/>
        <p:nvPr/>
      </p:nvGrpSpPr>
      <p:grpSpPr>
        <a:xfrm>
          <a:off x="0" y="0"/>
          <a:ext cx="0" cy="0"/>
          <a:chOff x="0" y="0"/>
          <a:chExt cx="0" cy="0"/>
        </a:xfrm>
      </p:grpSpPr>
      <p:sp>
        <p:nvSpPr>
          <p:cNvPr id="4940" name="Google Shape;4940;p41"/>
          <p:cNvSpPr txBox="1">
            <a:spLocks noGrp="1"/>
          </p:cNvSpPr>
          <p:nvPr>
            <p:ph type="title"/>
          </p:nvPr>
        </p:nvSpPr>
        <p:spPr>
          <a:prstGeom prst="rect">
            <a:avLst/>
          </a:prstGeom>
        </p:spPr>
        <p:txBody>
          <a:bodyPr spcFirstLastPara="1" wrap="square" lIns="0" tIns="0" rIns="0" bIns="0" anchor="t" anchorCtr="0">
            <a:noAutofit/>
          </a:bodyPr>
          <a:lstStyle/>
          <a:p>
            <a:pPr marL="0" lvl="0" indent="0" rtl="0">
              <a:spcBef>
                <a:spcPts val="0"/>
              </a:spcBef>
              <a:spcAft>
                <a:spcPts val="0"/>
              </a:spcAft>
              <a:buNone/>
            </a:pPr>
            <a:r>
              <a:rPr lang="en" dirty="0"/>
              <a:t>Florida Bright Futures</a:t>
            </a:r>
            <a:endParaRPr dirty="0"/>
          </a:p>
        </p:txBody>
      </p:sp>
      <p:sp>
        <p:nvSpPr>
          <p:cNvPr id="13" name="Subtitle 12"/>
          <p:cNvSpPr>
            <a:spLocks noGrp="1"/>
          </p:cNvSpPr>
          <p:nvPr>
            <p:ph type="subTitle" idx="1"/>
          </p:nvPr>
        </p:nvSpPr>
        <p:spPr>
          <a:xfrm>
            <a:off x="1098038" y="1438451"/>
            <a:ext cx="1938600" cy="2197078"/>
          </a:xfrm>
        </p:spPr>
        <p:txBody>
          <a:bodyPr/>
          <a:lstStyle/>
          <a:p>
            <a:pPr marL="469900" indent="-342900" algn="l">
              <a:buClr>
                <a:schemeClr val="accent5">
                  <a:lumMod val="75000"/>
                </a:schemeClr>
              </a:buClr>
              <a:buFont typeface="+mj-lt"/>
              <a:buAutoNum type="arabicPeriod"/>
            </a:pPr>
            <a:r>
              <a:rPr lang="en-US" sz="1300" dirty="0"/>
              <a:t>1340 SAT OR 29 ACT</a:t>
            </a:r>
          </a:p>
          <a:p>
            <a:pPr marL="469900" indent="-342900" algn="l">
              <a:buClr>
                <a:schemeClr val="accent5">
                  <a:lumMod val="75000"/>
                </a:schemeClr>
              </a:buClr>
              <a:buFont typeface="+mj-lt"/>
              <a:buAutoNum type="arabicPeriod"/>
            </a:pPr>
            <a:r>
              <a:rPr lang="en-US" sz="1300" dirty="0"/>
              <a:t>3.5 Weighted GPA in core classes</a:t>
            </a:r>
          </a:p>
          <a:p>
            <a:pPr marL="469900" indent="-342900" algn="l">
              <a:buClr>
                <a:schemeClr val="accent5">
                  <a:lumMod val="75000"/>
                </a:schemeClr>
              </a:buClr>
              <a:buFont typeface="+mj-lt"/>
              <a:buAutoNum type="arabicPeriod"/>
            </a:pPr>
            <a:r>
              <a:rPr lang="en-US" sz="1300" dirty="0"/>
              <a:t>100 community services hours OR 100 work hours</a:t>
            </a:r>
          </a:p>
          <a:p>
            <a:pPr marL="469900" indent="-342900" algn="l">
              <a:buClr>
                <a:schemeClr val="accent5">
                  <a:lumMod val="75000"/>
                </a:schemeClr>
              </a:buClr>
              <a:buFont typeface="+mj-lt"/>
              <a:buAutoNum type="arabicPeriod"/>
            </a:pPr>
            <a:r>
              <a:rPr lang="en-US" sz="1300" dirty="0"/>
              <a:t>100% tuition and fees at public school</a:t>
            </a:r>
          </a:p>
          <a:p>
            <a:pPr marL="469900" indent="-342900" algn="l">
              <a:buClr>
                <a:schemeClr val="accent5">
                  <a:lumMod val="75000"/>
                </a:schemeClr>
              </a:buClr>
              <a:buFont typeface="+mj-lt"/>
              <a:buAutoNum type="arabicPeriod"/>
            </a:pPr>
            <a:r>
              <a:rPr lang="en-US" sz="1300" dirty="0"/>
              <a:t>$211 per credit at private school</a:t>
            </a:r>
          </a:p>
        </p:txBody>
      </p:sp>
      <p:sp>
        <p:nvSpPr>
          <p:cNvPr id="14" name="Title 13"/>
          <p:cNvSpPr>
            <a:spLocks noGrp="1"/>
          </p:cNvSpPr>
          <p:nvPr>
            <p:ph type="title" idx="2"/>
          </p:nvPr>
        </p:nvSpPr>
        <p:spPr>
          <a:xfrm>
            <a:off x="1098038" y="1054554"/>
            <a:ext cx="1938600" cy="384900"/>
          </a:xfrm>
        </p:spPr>
        <p:txBody>
          <a:bodyPr/>
          <a:lstStyle/>
          <a:p>
            <a:r>
              <a:rPr lang="en-US" dirty="0"/>
              <a:t>Academic</a:t>
            </a:r>
          </a:p>
        </p:txBody>
      </p:sp>
      <p:sp>
        <p:nvSpPr>
          <p:cNvPr id="15" name="Subtitle 14"/>
          <p:cNvSpPr>
            <a:spLocks noGrp="1"/>
          </p:cNvSpPr>
          <p:nvPr>
            <p:ph type="subTitle" idx="3"/>
          </p:nvPr>
        </p:nvSpPr>
        <p:spPr>
          <a:xfrm>
            <a:off x="3576371" y="1438451"/>
            <a:ext cx="1938600" cy="2198973"/>
          </a:xfrm>
        </p:spPr>
        <p:txBody>
          <a:bodyPr/>
          <a:lstStyle/>
          <a:p>
            <a:pPr marL="469900" indent="-342900" algn="l">
              <a:buClr>
                <a:schemeClr val="accent5">
                  <a:lumMod val="75000"/>
                </a:schemeClr>
              </a:buClr>
              <a:buFont typeface="+mj-lt"/>
              <a:buAutoNum type="arabicPeriod"/>
            </a:pPr>
            <a:r>
              <a:rPr lang="en-US" sz="1300" dirty="0"/>
              <a:t>1210 SAT OR 25 ACT</a:t>
            </a:r>
          </a:p>
          <a:p>
            <a:pPr marL="469900" indent="-342900" algn="l">
              <a:buClr>
                <a:schemeClr val="accent5">
                  <a:lumMod val="75000"/>
                </a:schemeClr>
              </a:buClr>
              <a:buFont typeface="+mj-lt"/>
              <a:buAutoNum type="arabicPeriod"/>
            </a:pPr>
            <a:r>
              <a:rPr lang="en-US" sz="1300" dirty="0"/>
              <a:t>3.0 GPA in core classes</a:t>
            </a:r>
          </a:p>
          <a:p>
            <a:pPr marL="469900" indent="-342900" algn="l">
              <a:buClr>
                <a:schemeClr val="accent5">
                  <a:lumMod val="75000"/>
                </a:schemeClr>
              </a:buClr>
              <a:buFont typeface="+mj-lt"/>
              <a:buAutoNum type="arabicPeriod"/>
            </a:pPr>
            <a:r>
              <a:rPr lang="en-US" sz="1300" dirty="0"/>
              <a:t>75 community services hours OR 100 work hours</a:t>
            </a:r>
          </a:p>
          <a:p>
            <a:pPr marL="469900" indent="-342900" algn="l">
              <a:buClr>
                <a:schemeClr val="accent5">
                  <a:lumMod val="75000"/>
                </a:schemeClr>
              </a:buClr>
              <a:buFont typeface="+mj-lt"/>
              <a:buAutoNum type="arabicPeriod"/>
            </a:pPr>
            <a:r>
              <a:rPr lang="en-US" sz="1300" dirty="0"/>
              <a:t>~75% tuition and fees at public school</a:t>
            </a:r>
          </a:p>
          <a:p>
            <a:pPr marL="469900" indent="-342900" algn="l">
              <a:buClr>
                <a:schemeClr val="accent5">
                  <a:lumMod val="75000"/>
                </a:schemeClr>
              </a:buClr>
              <a:buFont typeface="+mj-lt"/>
              <a:buAutoNum type="arabicPeriod"/>
            </a:pPr>
            <a:r>
              <a:rPr lang="en-US" sz="1300" dirty="0"/>
              <a:t>$158 per credit at private school</a:t>
            </a:r>
          </a:p>
        </p:txBody>
      </p:sp>
      <p:sp>
        <p:nvSpPr>
          <p:cNvPr id="16" name="Title 15"/>
          <p:cNvSpPr>
            <a:spLocks noGrp="1"/>
          </p:cNvSpPr>
          <p:nvPr>
            <p:ph type="title" idx="4"/>
          </p:nvPr>
        </p:nvSpPr>
        <p:spPr>
          <a:xfrm>
            <a:off x="3555020" y="1056449"/>
            <a:ext cx="1938600" cy="384900"/>
          </a:xfrm>
        </p:spPr>
        <p:txBody>
          <a:bodyPr/>
          <a:lstStyle/>
          <a:p>
            <a:r>
              <a:rPr lang="en-US" dirty="0"/>
              <a:t>Medallion</a:t>
            </a:r>
          </a:p>
        </p:txBody>
      </p:sp>
      <p:sp>
        <p:nvSpPr>
          <p:cNvPr id="17" name="Subtitle 16"/>
          <p:cNvSpPr>
            <a:spLocks noGrp="1"/>
          </p:cNvSpPr>
          <p:nvPr>
            <p:ph type="subTitle" idx="5"/>
          </p:nvPr>
        </p:nvSpPr>
        <p:spPr>
          <a:xfrm>
            <a:off x="6012002" y="1485296"/>
            <a:ext cx="1938600" cy="2150233"/>
          </a:xfrm>
        </p:spPr>
        <p:txBody>
          <a:bodyPr/>
          <a:lstStyle/>
          <a:p>
            <a:pPr marL="469900" indent="-342900" algn="l">
              <a:buClr>
                <a:schemeClr val="accent5">
                  <a:lumMod val="75000"/>
                </a:schemeClr>
              </a:buClr>
              <a:buFont typeface="+mj-lt"/>
              <a:buAutoNum type="arabicPeriod"/>
            </a:pPr>
            <a:r>
              <a:rPr lang="en-US" sz="1300" dirty="0"/>
              <a:t>ACT, SAT OR PERT</a:t>
            </a:r>
          </a:p>
          <a:p>
            <a:pPr marL="469900" indent="-342900" algn="l">
              <a:buClr>
                <a:schemeClr val="accent5">
                  <a:lumMod val="75000"/>
                </a:schemeClr>
              </a:buClr>
              <a:buFont typeface="+mj-lt"/>
              <a:buAutoNum type="arabicPeriod"/>
            </a:pPr>
            <a:r>
              <a:rPr lang="en-US" sz="1300" dirty="0"/>
              <a:t>3 full credits in a single CTE program</a:t>
            </a:r>
          </a:p>
          <a:p>
            <a:pPr marL="469900" indent="-342900" algn="l">
              <a:buClr>
                <a:schemeClr val="accent5">
                  <a:lumMod val="75000"/>
                </a:schemeClr>
              </a:buClr>
              <a:buFont typeface="+mj-lt"/>
              <a:buAutoNum type="arabicPeriod"/>
            </a:pPr>
            <a:r>
              <a:rPr lang="en-US" sz="1300" dirty="0"/>
              <a:t>3.0 GPA in core classes, 3.5 GPA in CTE courses</a:t>
            </a:r>
          </a:p>
          <a:p>
            <a:pPr marL="469900" indent="-342900" algn="l">
              <a:buClr>
                <a:schemeClr val="accent5">
                  <a:lumMod val="75000"/>
                </a:schemeClr>
              </a:buClr>
              <a:buFont typeface="+mj-lt"/>
              <a:buAutoNum type="arabicPeriod"/>
            </a:pPr>
            <a:r>
              <a:rPr lang="en-US" sz="1300" dirty="0"/>
              <a:t>30 community service hours OR 100 work hours</a:t>
            </a:r>
          </a:p>
          <a:p>
            <a:pPr marL="469900" indent="-342900" algn="l">
              <a:buClr>
                <a:schemeClr val="accent5">
                  <a:lumMod val="75000"/>
                </a:schemeClr>
              </a:buClr>
              <a:buFont typeface="+mj-lt"/>
              <a:buAutoNum type="arabicPeriod"/>
            </a:pPr>
            <a:r>
              <a:rPr lang="en-US" sz="1300" dirty="0"/>
              <a:t>100% tuition at public school</a:t>
            </a:r>
          </a:p>
        </p:txBody>
      </p:sp>
      <p:sp>
        <p:nvSpPr>
          <p:cNvPr id="18" name="Title 17"/>
          <p:cNvSpPr>
            <a:spLocks noGrp="1"/>
          </p:cNvSpPr>
          <p:nvPr>
            <p:ph type="title" idx="6"/>
          </p:nvPr>
        </p:nvSpPr>
        <p:spPr>
          <a:xfrm>
            <a:off x="6012002" y="1054554"/>
            <a:ext cx="1938600" cy="384900"/>
          </a:xfrm>
        </p:spPr>
        <p:txBody>
          <a:bodyPr/>
          <a:lstStyle/>
          <a:p>
            <a:r>
              <a:rPr lang="en-US" dirty="0"/>
              <a:t>Gold Seal</a:t>
            </a:r>
          </a:p>
        </p:txBody>
      </p:sp>
      <p:grpSp>
        <p:nvGrpSpPr>
          <p:cNvPr id="4942" name="Google Shape;4942;p41"/>
          <p:cNvGrpSpPr/>
          <p:nvPr/>
        </p:nvGrpSpPr>
        <p:grpSpPr>
          <a:xfrm>
            <a:off x="2148048" y="345555"/>
            <a:ext cx="4557552" cy="597924"/>
            <a:chOff x="3675987" y="862434"/>
            <a:chExt cx="3236148" cy="597924"/>
          </a:xfrm>
        </p:grpSpPr>
        <p:grpSp>
          <p:nvGrpSpPr>
            <p:cNvPr id="4943" name="Google Shape;4943;p41"/>
            <p:cNvGrpSpPr/>
            <p:nvPr/>
          </p:nvGrpSpPr>
          <p:grpSpPr>
            <a:xfrm>
              <a:off x="3675987" y="862434"/>
              <a:ext cx="3236131" cy="99499"/>
              <a:chOff x="5119825" y="1558875"/>
              <a:chExt cx="703675" cy="116075"/>
            </a:xfrm>
          </p:grpSpPr>
          <p:sp>
            <p:nvSpPr>
              <p:cNvPr id="4944" name="Google Shape;4944;p41"/>
              <p:cNvSpPr/>
              <p:nvPr/>
            </p:nvSpPr>
            <p:spPr>
              <a:xfrm>
                <a:off x="5119825" y="1558875"/>
                <a:ext cx="703675" cy="110000"/>
              </a:xfrm>
              <a:custGeom>
                <a:avLst/>
                <a:gdLst/>
                <a:ahLst/>
                <a:cxnLst/>
                <a:rect l="l" t="t" r="r" b="b"/>
                <a:pathLst>
                  <a:path w="28147" h="4400" extrusionOk="0">
                    <a:moveTo>
                      <a:pt x="26897" y="0"/>
                    </a:moveTo>
                    <a:cubicBezTo>
                      <a:pt x="26879" y="0"/>
                      <a:pt x="26861" y="1"/>
                      <a:pt x="26843" y="2"/>
                    </a:cubicBezTo>
                    <a:cubicBezTo>
                      <a:pt x="18996" y="604"/>
                      <a:pt x="11129" y="885"/>
                      <a:pt x="3259" y="885"/>
                    </a:cubicBezTo>
                    <a:cubicBezTo>
                      <a:pt x="2607" y="885"/>
                      <a:pt x="1956" y="883"/>
                      <a:pt x="1304" y="880"/>
                    </a:cubicBezTo>
                    <a:cubicBezTo>
                      <a:pt x="1299" y="879"/>
                      <a:pt x="1295" y="879"/>
                      <a:pt x="1290" y="879"/>
                    </a:cubicBezTo>
                    <a:cubicBezTo>
                      <a:pt x="1" y="879"/>
                      <a:pt x="5" y="4388"/>
                      <a:pt x="1304" y="4388"/>
                    </a:cubicBezTo>
                    <a:cubicBezTo>
                      <a:pt x="2162" y="4396"/>
                      <a:pt x="3020" y="4400"/>
                      <a:pt x="3878" y="4400"/>
                    </a:cubicBezTo>
                    <a:cubicBezTo>
                      <a:pt x="11541" y="4400"/>
                      <a:pt x="19202" y="4100"/>
                      <a:pt x="26843" y="3536"/>
                    </a:cubicBezTo>
                    <a:cubicBezTo>
                      <a:pt x="28128" y="3437"/>
                      <a:pt x="28146" y="0"/>
                      <a:pt x="26897" y="0"/>
                    </a:cubicBezTo>
                    <a:close/>
                  </a:path>
                </a:pathLst>
              </a:custGeom>
              <a:solidFill>
                <a:srgbClr val="FCBF60">
                  <a:alpha val="23140"/>
                </a:srgbClr>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dirty="0"/>
              </a:p>
            </p:txBody>
          </p:sp>
          <p:sp>
            <p:nvSpPr>
              <p:cNvPr id="4945" name="Google Shape;4945;p41"/>
              <p:cNvSpPr/>
              <p:nvPr/>
            </p:nvSpPr>
            <p:spPr>
              <a:xfrm>
                <a:off x="5119825" y="1625325"/>
                <a:ext cx="703675" cy="49625"/>
              </a:xfrm>
              <a:custGeom>
                <a:avLst/>
                <a:gdLst/>
                <a:ahLst/>
                <a:cxnLst/>
                <a:rect l="l" t="t" r="r" b="b"/>
                <a:pathLst>
                  <a:path w="28147" h="1985" extrusionOk="0">
                    <a:moveTo>
                      <a:pt x="26874" y="1"/>
                    </a:moveTo>
                    <a:cubicBezTo>
                      <a:pt x="26863" y="1"/>
                      <a:pt x="26853" y="1"/>
                      <a:pt x="26843" y="1"/>
                    </a:cubicBezTo>
                    <a:cubicBezTo>
                      <a:pt x="19050" y="277"/>
                      <a:pt x="11236" y="405"/>
                      <a:pt x="3420" y="405"/>
                    </a:cubicBezTo>
                    <a:cubicBezTo>
                      <a:pt x="2715" y="405"/>
                      <a:pt x="2009" y="404"/>
                      <a:pt x="1304" y="402"/>
                    </a:cubicBezTo>
                    <a:cubicBezTo>
                      <a:pt x="1" y="402"/>
                      <a:pt x="1" y="1981"/>
                      <a:pt x="1304" y="1981"/>
                    </a:cubicBezTo>
                    <a:cubicBezTo>
                      <a:pt x="2009" y="1983"/>
                      <a:pt x="2715" y="1984"/>
                      <a:pt x="3420" y="1984"/>
                    </a:cubicBezTo>
                    <a:cubicBezTo>
                      <a:pt x="11236" y="1984"/>
                      <a:pt x="19050" y="1856"/>
                      <a:pt x="26843" y="1580"/>
                    </a:cubicBezTo>
                    <a:cubicBezTo>
                      <a:pt x="28136" y="1555"/>
                      <a:pt x="28146" y="1"/>
                      <a:pt x="26874" y="1"/>
                    </a:cubicBezTo>
                    <a:close/>
                  </a:path>
                </a:pathLst>
              </a:custGeom>
              <a:solidFill>
                <a:srgbClr val="FCBF60">
                  <a:alpha val="23140"/>
                </a:srgbClr>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dirty="0"/>
              </a:p>
            </p:txBody>
          </p:sp>
          <p:sp>
            <p:nvSpPr>
              <p:cNvPr id="4946" name="Google Shape;4946;p41"/>
              <p:cNvSpPr/>
              <p:nvPr/>
            </p:nvSpPr>
            <p:spPr>
              <a:xfrm>
                <a:off x="5119825" y="1590225"/>
                <a:ext cx="703650" cy="22600"/>
              </a:xfrm>
              <a:custGeom>
                <a:avLst/>
                <a:gdLst/>
                <a:ahLst/>
                <a:cxnLst/>
                <a:rect l="l" t="t" r="r" b="b"/>
                <a:pathLst>
                  <a:path w="28146" h="904" extrusionOk="0">
                    <a:moveTo>
                      <a:pt x="26908" y="1"/>
                    </a:moveTo>
                    <a:cubicBezTo>
                      <a:pt x="26887" y="1"/>
                      <a:pt x="26865" y="1"/>
                      <a:pt x="26843" y="2"/>
                    </a:cubicBezTo>
                    <a:cubicBezTo>
                      <a:pt x="19444" y="111"/>
                      <a:pt x="12026" y="182"/>
                      <a:pt x="4606" y="182"/>
                    </a:cubicBezTo>
                    <a:cubicBezTo>
                      <a:pt x="3505" y="182"/>
                      <a:pt x="2405" y="180"/>
                      <a:pt x="1304" y="177"/>
                    </a:cubicBezTo>
                    <a:cubicBezTo>
                      <a:pt x="1" y="177"/>
                      <a:pt x="1" y="879"/>
                      <a:pt x="1304" y="904"/>
                    </a:cubicBezTo>
                    <a:cubicBezTo>
                      <a:pt x="9825" y="904"/>
                      <a:pt x="18347" y="854"/>
                      <a:pt x="26843" y="728"/>
                    </a:cubicBezTo>
                    <a:cubicBezTo>
                      <a:pt x="28124" y="704"/>
                      <a:pt x="28146" y="1"/>
                      <a:pt x="26908" y="1"/>
                    </a:cubicBezTo>
                    <a:close/>
                  </a:path>
                </a:pathLst>
              </a:custGeom>
              <a:solidFill>
                <a:srgbClr val="FCBF60">
                  <a:alpha val="23140"/>
                </a:srgbClr>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dirty="0"/>
              </a:p>
            </p:txBody>
          </p:sp>
        </p:grpSp>
        <p:grpSp>
          <p:nvGrpSpPr>
            <p:cNvPr id="4947" name="Google Shape;4947;p41"/>
            <p:cNvGrpSpPr/>
            <p:nvPr/>
          </p:nvGrpSpPr>
          <p:grpSpPr>
            <a:xfrm>
              <a:off x="3954025" y="1360859"/>
              <a:ext cx="2958109" cy="99499"/>
              <a:chOff x="5119825" y="1558875"/>
              <a:chExt cx="703675" cy="116075"/>
            </a:xfrm>
          </p:grpSpPr>
          <p:sp>
            <p:nvSpPr>
              <p:cNvPr id="4948" name="Google Shape;4948;p41"/>
              <p:cNvSpPr/>
              <p:nvPr/>
            </p:nvSpPr>
            <p:spPr>
              <a:xfrm>
                <a:off x="5119825" y="1558875"/>
                <a:ext cx="703675" cy="110000"/>
              </a:xfrm>
              <a:custGeom>
                <a:avLst/>
                <a:gdLst/>
                <a:ahLst/>
                <a:cxnLst/>
                <a:rect l="l" t="t" r="r" b="b"/>
                <a:pathLst>
                  <a:path w="28147" h="4400" extrusionOk="0">
                    <a:moveTo>
                      <a:pt x="26897" y="0"/>
                    </a:moveTo>
                    <a:cubicBezTo>
                      <a:pt x="26879" y="0"/>
                      <a:pt x="26861" y="1"/>
                      <a:pt x="26843" y="2"/>
                    </a:cubicBezTo>
                    <a:cubicBezTo>
                      <a:pt x="18996" y="604"/>
                      <a:pt x="11129" y="885"/>
                      <a:pt x="3259" y="885"/>
                    </a:cubicBezTo>
                    <a:cubicBezTo>
                      <a:pt x="2607" y="885"/>
                      <a:pt x="1956" y="883"/>
                      <a:pt x="1304" y="880"/>
                    </a:cubicBezTo>
                    <a:cubicBezTo>
                      <a:pt x="1299" y="879"/>
                      <a:pt x="1295" y="879"/>
                      <a:pt x="1290" y="879"/>
                    </a:cubicBezTo>
                    <a:cubicBezTo>
                      <a:pt x="1" y="879"/>
                      <a:pt x="5" y="4388"/>
                      <a:pt x="1304" y="4388"/>
                    </a:cubicBezTo>
                    <a:cubicBezTo>
                      <a:pt x="2162" y="4396"/>
                      <a:pt x="3020" y="4400"/>
                      <a:pt x="3878" y="4400"/>
                    </a:cubicBezTo>
                    <a:cubicBezTo>
                      <a:pt x="11541" y="4400"/>
                      <a:pt x="19202" y="4100"/>
                      <a:pt x="26843" y="3536"/>
                    </a:cubicBezTo>
                    <a:cubicBezTo>
                      <a:pt x="28128" y="3437"/>
                      <a:pt x="28146" y="0"/>
                      <a:pt x="26897" y="0"/>
                    </a:cubicBezTo>
                    <a:close/>
                  </a:path>
                </a:pathLst>
              </a:custGeom>
              <a:solidFill>
                <a:srgbClr val="FCBF60">
                  <a:alpha val="23140"/>
                </a:srgbClr>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dirty="0"/>
              </a:p>
            </p:txBody>
          </p:sp>
          <p:sp>
            <p:nvSpPr>
              <p:cNvPr id="4949" name="Google Shape;4949;p41"/>
              <p:cNvSpPr/>
              <p:nvPr/>
            </p:nvSpPr>
            <p:spPr>
              <a:xfrm>
                <a:off x="5119825" y="1625325"/>
                <a:ext cx="703675" cy="49625"/>
              </a:xfrm>
              <a:custGeom>
                <a:avLst/>
                <a:gdLst/>
                <a:ahLst/>
                <a:cxnLst/>
                <a:rect l="l" t="t" r="r" b="b"/>
                <a:pathLst>
                  <a:path w="28147" h="1985" extrusionOk="0">
                    <a:moveTo>
                      <a:pt x="26874" y="1"/>
                    </a:moveTo>
                    <a:cubicBezTo>
                      <a:pt x="26863" y="1"/>
                      <a:pt x="26853" y="1"/>
                      <a:pt x="26843" y="1"/>
                    </a:cubicBezTo>
                    <a:cubicBezTo>
                      <a:pt x="19050" y="277"/>
                      <a:pt x="11236" y="405"/>
                      <a:pt x="3420" y="405"/>
                    </a:cubicBezTo>
                    <a:cubicBezTo>
                      <a:pt x="2715" y="405"/>
                      <a:pt x="2009" y="404"/>
                      <a:pt x="1304" y="402"/>
                    </a:cubicBezTo>
                    <a:cubicBezTo>
                      <a:pt x="1" y="402"/>
                      <a:pt x="1" y="1981"/>
                      <a:pt x="1304" y="1981"/>
                    </a:cubicBezTo>
                    <a:cubicBezTo>
                      <a:pt x="2009" y="1983"/>
                      <a:pt x="2715" y="1984"/>
                      <a:pt x="3420" y="1984"/>
                    </a:cubicBezTo>
                    <a:cubicBezTo>
                      <a:pt x="11236" y="1984"/>
                      <a:pt x="19050" y="1856"/>
                      <a:pt x="26843" y="1580"/>
                    </a:cubicBezTo>
                    <a:cubicBezTo>
                      <a:pt x="28136" y="1555"/>
                      <a:pt x="28146" y="1"/>
                      <a:pt x="26874" y="1"/>
                    </a:cubicBezTo>
                    <a:close/>
                  </a:path>
                </a:pathLst>
              </a:custGeom>
              <a:solidFill>
                <a:srgbClr val="FCBF60">
                  <a:alpha val="23140"/>
                </a:srgbClr>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dirty="0"/>
              </a:p>
            </p:txBody>
          </p:sp>
          <p:sp>
            <p:nvSpPr>
              <p:cNvPr id="4950" name="Google Shape;4950;p41"/>
              <p:cNvSpPr/>
              <p:nvPr/>
            </p:nvSpPr>
            <p:spPr>
              <a:xfrm>
                <a:off x="5119825" y="1590218"/>
                <a:ext cx="703650" cy="22602"/>
              </a:xfrm>
              <a:custGeom>
                <a:avLst/>
                <a:gdLst/>
                <a:ahLst/>
                <a:cxnLst/>
                <a:rect l="l" t="t" r="r" b="b"/>
                <a:pathLst>
                  <a:path w="28146" h="904" extrusionOk="0">
                    <a:moveTo>
                      <a:pt x="26908" y="1"/>
                    </a:moveTo>
                    <a:cubicBezTo>
                      <a:pt x="26887" y="1"/>
                      <a:pt x="26865" y="1"/>
                      <a:pt x="26843" y="2"/>
                    </a:cubicBezTo>
                    <a:cubicBezTo>
                      <a:pt x="19444" y="111"/>
                      <a:pt x="12026" y="182"/>
                      <a:pt x="4606" y="182"/>
                    </a:cubicBezTo>
                    <a:cubicBezTo>
                      <a:pt x="3505" y="182"/>
                      <a:pt x="2405" y="180"/>
                      <a:pt x="1304" y="177"/>
                    </a:cubicBezTo>
                    <a:cubicBezTo>
                      <a:pt x="1" y="177"/>
                      <a:pt x="1" y="879"/>
                      <a:pt x="1304" y="904"/>
                    </a:cubicBezTo>
                    <a:cubicBezTo>
                      <a:pt x="9825" y="904"/>
                      <a:pt x="18347" y="854"/>
                      <a:pt x="26843" y="728"/>
                    </a:cubicBezTo>
                    <a:cubicBezTo>
                      <a:pt x="28124" y="704"/>
                      <a:pt x="28146" y="1"/>
                      <a:pt x="26908" y="1"/>
                    </a:cubicBezTo>
                    <a:close/>
                  </a:path>
                </a:pathLst>
              </a:custGeom>
              <a:solidFill>
                <a:srgbClr val="FCBF60">
                  <a:alpha val="23140"/>
                </a:srgbClr>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dirty="0"/>
              </a:p>
            </p:txBody>
          </p:sp>
        </p:grpSp>
      </p:grpSp>
      <p:pic>
        <p:nvPicPr>
          <p:cNvPr id="4951" name="Google Shape;4951;p41">
            <a:hlinkClick r:id="rId3" action="ppaction://hlinksldjump"/>
          </p:cNvPr>
          <p:cNvPicPr preferRelativeResize="0"/>
          <p:nvPr/>
        </p:nvPicPr>
        <p:blipFill rotWithShape="1">
          <a:blip r:embed="rId4">
            <a:alphaModFix/>
          </a:blip>
          <a:srcRect l="21893" r="21898"/>
          <a:stretch/>
        </p:blipFill>
        <p:spPr>
          <a:xfrm rot="899985">
            <a:off x="695649" y="406842"/>
            <a:ext cx="392154" cy="523151"/>
          </a:xfrm>
          <a:prstGeom prst="rect">
            <a:avLst/>
          </a:prstGeom>
          <a:noFill/>
          <a:ln>
            <a:noFill/>
          </a:ln>
        </p:spPr>
      </p:pic>
      <p:pic>
        <p:nvPicPr>
          <p:cNvPr id="4952" name="Google Shape;4952;p41">
            <a:hlinkClick r:id="" action="ppaction://hlinkshowjump?jump=nextslide"/>
          </p:cNvPr>
          <p:cNvPicPr preferRelativeResize="0"/>
          <p:nvPr/>
        </p:nvPicPr>
        <p:blipFill rotWithShape="1">
          <a:blip r:embed="rId5">
            <a:alphaModFix/>
          </a:blip>
          <a:srcRect l="11669" t="8088" r="11661" b="8096"/>
          <a:stretch/>
        </p:blipFill>
        <p:spPr>
          <a:xfrm>
            <a:off x="698000" y="4267402"/>
            <a:ext cx="400038" cy="327919"/>
          </a:xfrm>
          <a:prstGeom prst="rect">
            <a:avLst/>
          </a:prstGeom>
          <a:noFill/>
          <a:ln>
            <a:noFill/>
          </a:ln>
        </p:spPr>
      </p:pic>
      <p:pic>
        <p:nvPicPr>
          <p:cNvPr id="4953" name="Google Shape;4953;p41">
            <a:hlinkClick r:id="" action="ppaction://hlinkshowjump?jump=previousslide"/>
          </p:cNvPr>
          <p:cNvPicPr preferRelativeResize="0"/>
          <p:nvPr/>
        </p:nvPicPr>
        <p:blipFill rotWithShape="1">
          <a:blip r:embed="rId5">
            <a:alphaModFix/>
          </a:blip>
          <a:srcRect l="11669" t="8088" r="11661" b="8096"/>
          <a:stretch/>
        </p:blipFill>
        <p:spPr>
          <a:xfrm flipH="1">
            <a:off x="227675" y="4267402"/>
            <a:ext cx="400038" cy="327919"/>
          </a:xfrm>
          <a:prstGeom prst="rect">
            <a:avLst/>
          </a:prstGeom>
          <a:noFill/>
          <a:ln>
            <a:noFill/>
          </a:ln>
        </p:spPr>
      </p:pic>
      <p:grpSp>
        <p:nvGrpSpPr>
          <p:cNvPr id="4954" name="Google Shape;4954;p41"/>
          <p:cNvGrpSpPr/>
          <p:nvPr/>
        </p:nvGrpSpPr>
        <p:grpSpPr>
          <a:xfrm>
            <a:off x="2148048" y="-60079"/>
            <a:ext cx="458760" cy="506323"/>
            <a:chOff x="5241250" y="609200"/>
            <a:chExt cx="177525" cy="199875"/>
          </a:xfrm>
        </p:grpSpPr>
        <p:sp>
          <p:nvSpPr>
            <p:cNvPr id="4955" name="Google Shape;4955;p41"/>
            <p:cNvSpPr/>
            <p:nvPr/>
          </p:nvSpPr>
          <p:spPr>
            <a:xfrm>
              <a:off x="5241250" y="704305"/>
              <a:ext cx="177525" cy="89750"/>
            </a:xfrm>
            <a:custGeom>
              <a:avLst/>
              <a:gdLst/>
              <a:ahLst/>
              <a:cxnLst/>
              <a:rect l="l" t="t" r="r" b="b"/>
              <a:pathLst>
                <a:path w="7101" h="3590" extrusionOk="0">
                  <a:moveTo>
                    <a:pt x="0" y="0"/>
                  </a:moveTo>
                  <a:lnTo>
                    <a:pt x="0" y="3590"/>
                  </a:lnTo>
                  <a:lnTo>
                    <a:pt x="7101" y="3590"/>
                  </a:lnTo>
                  <a:lnTo>
                    <a:pt x="71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56" name="Google Shape;4956;p41"/>
            <p:cNvSpPr/>
            <p:nvPr/>
          </p:nvSpPr>
          <p:spPr>
            <a:xfrm>
              <a:off x="5249875" y="609200"/>
              <a:ext cx="160300" cy="196350"/>
            </a:xfrm>
            <a:custGeom>
              <a:avLst/>
              <a:gdLst/>
              <a:ahLst/>
              <a:cxnLst/>
              <a:rect l="l" t="t" r="r" b="b"/>
              <a:pathLst>
                <a:path w="6412" h="7854" extrusionOk="0">
                  <a:moveTo>
                    <a:pt x="3214" y="1"/>
                  </a:moveTo>
                  <a:cubicBezTo>
                    <a:pt x="2414" y="1"/>
                    <a:pt x="1756" y="659"/>
                    <a:pt x="1756" y="1458"/>
                  </a:cubicBezTo>
                  <a:cubicBezTo>
                    <a:pt x="1756" y="1834"/>
                    <a:pt x="1913" y="2195"/>
                    <a:pt x="2163" y="2461"/>
                  </a:cubicBezTo>
                  <a:cubicBezTo>
                    <a:pt x="2273" y="2571"/>
                    <a:pt x="2320" y="2712"/>
                    <a:pt x="2304" y="2838"/>
                  </a:cubicBezTo>
                  <a:cubicBezTo>
                    <a:pt x="2116" y="4029"/>
                    <a:pt x="1740" y="6537"/>
                    <a:pt x="1615" y="7383"/>
                  </a:cubicBezTo>
                  <a:cubicBezTo>
                    <a:pt x="1599" y="7462"/>
                    <a:pt x="1536" y="7509"/>
                    <a:pt x="1458" y="7509"/>
                  </a:cubicBezTo>
                  <a:lnTo>
                    <a:pt x="0" y="7509"/>
                  </a:lnTo>
                  <a:lnTo>
                    <a:pt x="0" y="7853"/>
                  </a:lnTo>
                  <a:lnTo>
                    <a:pt x="1458" y="7853"/>
                  </a:lnTo>
                  <a:cubicBezTo>
                    <a:pt x="1709" y="7853"/>
                    <a:pt x="1913" y="7681"/>
                    <a:pt x="1960" y="7430"/>
                  </a:cubicBezTo>
                  <a:cubicBezTo>
                    <a:pt x="2085" y="6584"/>
                    <a:pt x="2461" y="4092"/>
                    <a:pt x="2634" y="2885"/>
                  </a:cubicBezTo>
                  <a:cubicBezTo>
                    <a:pt x="2681" y="2650"/>
                    <a:pt x="2602" y="2399"/>
                    <a:pt x="2414" y="2226"/>
                  </a:cubicBezTo>
                  <a:cubicBezTo>
                    <a:pt x="2210" y="2007"/>
                    <a:pt x="2101" y="1740"/>
                    <a:pt x="2101" y="1458"/>
                  </a:cubicBezTo>
                  <a:cubicBezTo>
                    <a:pt x="2101" y="847"/>
                    <a:pt x="2602" y="345"/>
                    <a:pt x="3214" y="345"/>
                  </a:cubicBezTo>
                  <a:cubicBezTo>
                    <a:pt x="3825" y="345"/>
                    <a:pt x="4311" y="847"/>
                    <a:pt x="4311" y="1458"/>
                  </a:cubicBezTo>
                  <a:cubicBezTo>
                    <a:pt x="4311" y="1740"/>
                    <a:pt x="4201" y="2007"/>
                    <a:pt x="4013" y="2226"/>
                  </a:cubicBezTo>
                  <a:cubicBezTo>
                    <a:pt x="3825" y="2399"/>
                    <a:pt x="3746" y="2650"/>
                    <a:pt x="3778" y="2885"/>
                  </a:cubicBezTo>
                  <a:cubicBezTo>
                    <a:pt x="3966" y="4092"/>
                    <a:pt x="4342" y="6584"/>
                    <a:pt x="4467" y="7430"/>
                  </a:cubicBezTo>
                  <a:cubicBezTo>
                    <a:pt x="4499" y="7681"/>
                    <a:pt x="4718" y="7853"/>
                    <a:pt x="4969" y="7853"/>
                  </a:cubicBezTo>
                  <a:lnTo>
                    <a:pt x="6411" y="7853"/>
                  </a:lnTo>
                  <a:lnTo>
                    <a:pt x="6411" y="7509"/>
                  </a:lnTo>
                  <a:lnTo>
                    <a:pt x="4969" y="7509"/>
                  </a:lnTo>
                  <a:cubicBezTo>
                    <a:pt x="4891" y="7509"/>
                    <a:pt x="4828" y="7462"/>
                    <a:pt x="4812" y="7383"/>
                  </a:cubicBezTo>
                  <a:cubicBezTo>
                    <a:pt x="4687" y="6537"/>
                    <a:pt x="4311" y="4029"/>
                    <a:pt x="4123" y="2838"/>
                  </a:cubicBezTo>
                  <a:cubicBezTo>
                    <a:pt x="4107" y="2712"/>
                    <a:pt x="4154" y="2571"/>
                    <a:pt x="4248" y="2461"/>
                  </a:cubicBezTo>
                  <a:cubicBezTo>
                    <a:pt x="4515" y="2195"/>
                    <a:pt x="4671" y="1834"/>
                    <a:pt x="4671" y="1458"/>
                  </a:cubicBezTo>
                  <a:cubicBezTo>
                    <a:pt x="4671" y="659"/>
                    <a:pt x="4013" y="1"/>
                    <a:pt x="32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57" name="Google Shape;4957;p41"/>
            <p:cNvSpPr/>
            <p:nvPr/>
          </p:nvSpPr>
          <p:spPr>
            <a:xfrm>
              <a:off x="5374875" y="793775"/>
              <a:ext cx="43900" cy="15300"/>
            </a:xfrm>
            <a:custGeom>
              <a:avLst/>
              <a:gdLst/>
              <a:ahLst/>
              <a:cxnLst/>
              <a:rect l="l" t="t" r="r" b="b"/>
              <a:pathLst>
                <a:path w="1756" h="612" extrusionOk="0">
                  <a:moveTo>
                    <a:pt x="0" y="0"/>
                  </a:moveTo>
                  <a:lnTo>
                    <a:pt x="0" y="611"/>
                  </a:lnTo>
                  <a:lnTo>
                    <a:pt x="1756" y="611"/>
                  </a:lnTo>
                  <a:lnTo>
                    <a:pt x="17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58" name="Google Shape;4958;p41"/>
            <p:cNvSpPr/>
            <p:nvPr/>
          </p:nvSpPr>
          <p:spPr>
            <a:xfrm>
              <a:off x="5241250" y="793775"/>
              <a:ext cx="44300" cy="15300"/>
            </a:xfrm>
            <a:custGeom>
              <a:avLst/>
              <a:gdLst/>
              <a:ahLst/>
              <a:cxnLst/>
              <a:rect l="l" t="t" r="r" b="b"/>
              <a:pathLst>
                <a:path w="1772" h="612" extrusionOk="0">
                  <a:moveTo>
                    <a:pt x="0" y="0"/>
                  </a:moveTo>
                  <a:lnTo>
                    <a:pt x="0" y="611"/>
                  </a:lnTo>
                  <a:lnTo>
                    <a:pt x="1772" y="611"/>
                  </a:lnTo>
                  <a:lnTo>
                    <a:pt x="17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 name="TextBox 1">
            <a:extLst>
              <a:ext uri="{FF2B5EF4-FFF2-40B4-BE49-F238E27FC236}">
                <a16:creationId xmlns:a16="http://schemas.microsoft.com/office/drawing/2014/main" id="{AB985E40-D0F5-27AB-7D06-1864D09ACBA7}"/>
              </a:ext>
            </a:extLst>
          </p:cNvPr>
          <p:cNvSpPr txBox="1"/>
          <p:nvPr/>
        </p:nvSpPr>
        <p:spPr>
          <a:xfrm>
            <a:off x="1148823" y="3734999"/>
            <a:ext cx="7487178" cy="892552"/>
          </a:xfrm>
          <a:prstGeom prst="rect">
            <a:avLst/>
          </a:prstGeom>
          <a:noFill/>
        </p:spPr>
        <p:txBody>
          <a:bodyPr wrap="square" rtlCol="0">
            <a:spAutoFit/>
          </a:bodyPr>
          <a:lstStyle/>
          <a:p>
            <a:r>
              <a:rPr lang="en-US" sz="1300" b="1" u="sng" dirty="0">
                <a:solidFill>
                  <a:schemeClr val="tx1"/>
                </a:solidFill>
                <a:latin typeface="Actor" panose="020B0604020202020204" charset="0"/>
              </a:rPr>
              <a:t>What is Bright Futures?</a:t>
            </a:r>
            <a:r>
              <a:rPr lang="en-US" sz="1300" b="1" dirty="0">
                <a:solidFill>
                  <a:schemeClr val="tx1"/>
                </a:solidFill>
                <a:latin typeface="Actor" panose="020B0604020202020204" charset="0"/>
              </a:rPr>
              <a:t> </a:t>
            </a:r>
            <a:r>
              <a:rPr lang="en-US" sz="1300" dirty="0">
                <a:solidFill>
                  <a:schemeClr val="tx1"/>
                </a:solidFill>
                <a:latin typeface="Actor" panose="020B0604020202020204" charset="0"/>
              </a:rPr>
              <a:t>Scholarship program that provides financial help for students attending post-secondary education in Florida.</a:t>
            </a:r>
          </a:p>
          <a:p>
            <a:r>
              <a:rPr lang="en-US" sz="1300" b="1" u="sng" dirty="0">
                <a:solidFill>
                  <a:schemeClr val="tx1"/>
                </a:solidFill>
                <a:latin typeface="Actor" panose="020B0604020202020204" charset="0"/>
              </a:rPr>
              <a:t>Eligibility:</a:t>
            </a:r>
            <a:r>
              <a:rPr lang="en-US" sz="1300" b="1" dirty="0">
                <a:solidFill>
                  <a:schemeClr val="tx1"/>
                </a:solidFill>
                <a:latin typeface="Actor" panose="020B0604020202020204" charset="0"/>
              </a:rPr>
              <a:t> </a:t>
            </a:r>
            <a:r>
              <a:rPr lang="en-US" sz="1300" dirty="0">
                <a:solidFill>
                  <a:schemeClr val="tx1"/>
                </a:solidFill>
                <a:latin typeface="Actor" panose="020B0604020202020204" charset="0"/>
              </a:rPr>
              <a:t>Florida resident, High school graduate (public, private, or home school), meet the minimum GPA and test scores</a:t>
            </a:r>
            <a:r>
              <a:rPr lang="en-US" sz="1200" dirty="0">
                <a:solidFill>
                  <a:schemeClr val="tx1"/>
                </a:solidFill>
                <a:latin typeface="Actor" panose="020B0604020202020204" charset="0"/>
              </a:rPr>
              <a:t>.</a:t>
            </a:r>
          </a:p>
        </p:txBody>
      </p:sp>
    </p:spTree>
    <p:extLst>
      <p:ext uri="{BB962C8B-B14F-4D97-AF65-F5344CB8AC3E}">
        <p14:creationId xmlns:p14="http://schemas.microsoft.com/office/powerpoint/2010/main" val="24888582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Community Service</a:t>
            </a:r>
          </a:p>
        </p:txBody>
      </p:sp>
      <p:sp>
        <p:nvSpPr>
          <p:cNvPr id="3" name="TextBox 2"/>
          <p:cNvSpPr txBox="1"/>
          <p:nvPr/>
        </p:nvSpPr>
        <p:spPr>
          <a:xfrm>
            <a:off x="658091" y="1186755"/>
            <a:ext cx="4651929" cy="2893100"/>
          </a:xfrm>
          <a:prstGeom prst="rect">
            <a:avLst/>
          </a:prstGeom>
          <a:noFill/>
        </p:spPr>
        <p:txBody>
          <a:bodyPr wrap="square" rtlCol="0">
            <a:spAutoFit/>
          </a:bodyPr>
          <a:lstStyle/>
          <a:p>
            <a:r>
              <a:rPr lang="en-US" dirty="0">
                <a:latin typeface="Actor" panose="020B0604020202020204" charset="0"/>
              </a:rPr>
              <a:t>Community service is not required for graduation, BUT it is required for Bright Futures and other scholarship opportunities.</a:t>
            </a:r>
          </a:p>
          <a:p>
            <a:endParaRPr lang="en-US" dirty="0">
              <a:latin typeface="Actor" panose="020B0604020202020204" charset="0"/>
            </a:endParaRPr>
          </a:p>
          <a:p>
            <a:r>
              <a:rPr lang="en-US" dirty="0">
                <a:latin typeface="Actor" panose="020B0604020202020204" charset="0"/>
              </a:rPr>
              <a:t>Community service logs must be completed, signed, and submitted to Mrs. Haddad’s mailbox. </a:t>
            </a:r>
          </a:p>
          <a:p>
            <a:endParaRPr lang="en-US" dirty="0">
              <a:latin typeface="Actor" panose="020B0604020202020204" charset="0"/>
            </a:endParaRPr>
          </a:p>
          <a:p>
            <a:r>
              <a:rPr lang="en-US" dirty="0">
                <a:latin typeface="Actor" panose="020B0604020202020204" charset="0"/>
              </a:rPr>
              <a:t>You must turn in your log no later than the END of each school year. For example, hours earned as a sophomore cannot be turned in as a senior. </a:t>
            </a:r>
          </a:p>
          <a:p>
            <a:endParaRPr lang="en-US" dirty="0">
              <a:latin typeface="Actor" panose="020B0604020202020204" charset="0"/>
            </a:endParaRPr>
          </a:p>
          <a:p>
            <a:r>
              <a:rPr lang="en-US" dirty="0">
                <a:latin typeface="Actor" panose="020B0604020202020204" charset="0"/>
              </a:rPr>
              <a:t>Admissions Offices also use community service as part of their decision-making process.</a:t>
            </a:r>
          </a:p>
        </p:txBody>
      </p:sp>
      <p:sp>
        <p:nvSpPr>
          <p:cNvPr id="4" name="TextBox 3"/>
          <p:cNvSpPr txBox="1"/>
          <p:nvPr/>
        </p:nvSpPr>
        <p:spPr>
          <a:xfrm>
            <a:off x="5978775" y="1288473"/>
            <a:ext cx="2507134" cy="2092881"/>
          </a:xfrm>
          <a:prstGeom prst="rect">
            <a:avLst/>
          </a:prstGeom>
          <a:noFill/>
        </p:spPr>
        <p:txBody>
          <a:bodyPr wrap="square" rtlCol="0">
            <a:spAutoFit/>
          </a:bodyPr>
          <a:lstStyle/>
          <a:p>
            <a:pPr algn="ctr"/>
            <a:r>
              <a:rPr lang="en-US" sz="1800" b="1" dirty="0">
                <a:solidFill>
                  <a:srgbClr val="FF0000"/>
                </a:solidFill>
                <a:latin typeface="Actor" panose="020B0604020202020204" charset="0"/>
              </a:rPr>
              <a:t>FYI</a:t>
            </a:r>
            <a:endParaRPr lang="en-US" b="1" dirty="0">
              <a:solidFill>
                <a:srgbClr val="FF0000"/>
              </a:solidFill>
              <a:latin typeface="Actor" panose="020B0604020202020204" charset="0"/>
            </a:endParaRPr>
          </a:p>
          <a:p>
            <a:r>
              <a:rPr lang="en-US" dirty="0">
                <a:latin typeface="Actor" panose="020B0604020202020204" charset="0"/>
              </a:rPr>
              <a:t>Ideally, you should have all your community service hours turned into me by the time you submit college applications.</a:t>
            </a:r>
          </a:p>
          <a:p>
            <a:endParaRPr lang="en-US" dirty="0">
              <a:latin typeface="Actor" panose="020B0604020202020204" charset="0"/>
            </a:endParaRPr>
          </a:p>
          <a:p>
            <a:r>
              <a:rPr lang="en-US" b="1" dirty="0">
                <a:latin typeface="Actor" panose="020B0604020202020204" charset="0"/>
              </a:rPr>
              <a:t>Community service hours do appear on your transcripts.</a:t>
            </a:r>
          </a:p>
        </p:txBody>
      </p:sp>
    </p:spTree>
    <p:extLst>
      <p:ext uri="{BB962C8B-B14F-4D97-AF65-F5344CB8AC3E}">
        <p14:creationId xmlns:p14="http://schemas.microsoft.com/office/powerpoint/2010/main" val="22127101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5F0E6-26E5-EF27-5BC1-743BD23E8EBE}"/>
              </a:ext>
            </a:extLst>
          </p:cNvPr>
          <p:cNvSpPr>
            <a:spLocks noGrp="1"/>
          </p:cNvSpPr>
          <p:nvPr>
            <p:ph type="title"/>
          </p:nvPr>
        </p:nvSpPr>
        <p:spPr/>
        <p:txBody>
          <a:bodyPr/>
          <a:lstStyle/>
          <a:p>
            <a:endParaRPr lang="en-US"/>
          </a:p>
        </p:txBody>
      </p:sp>
      <p:pic>
        <p:nvPicPr>
          <p:cNvPr id="4" name="Picture 3" descr="A log sheet of service&#10;&#10;Description automatically generated">
            <a:extLst>
              <a:ext uri="{FF2B5EF4-FFF2-40B4-BE49-F238E27FC236}">
                <a16:creationId xmlns:a16="http://schemas.microsoft.com/office/drawing/2014/main" id="{2D2B40DD-B2AA-7082-B454-33D9623F4743}"/>
              </a:ext>
            </a:extLst>
          </p:cNvPr>
          <p:cNvPicPr>
            <a:picLocks noChangeAspect="1"/>
          </p:cNvPicPr>
          <p:nvPr/>
        </p:nvPicPr>
        <p:blipFill>
          <a:blip r:embed="rId2"/>
          <a:stretch>
            <a:fillRect/>
          </a:stretch>
        </p:blipFill>
        <p:spPr>
          <a:xfrm>
            <a:off x="1281723" y="373933"/>
            <a:ext cx="5306646" cy="4395633"/>
          </a:xfrm>
          <a:prstGeom prst="rect">
            <a:avLst/>
          </a:prstGeom>
        </p:spPr>
      </p:pic>
    </p:spTree>
    <p:extLst>
      <p:ext uri="{BB962C8B-B14F-4D97-AF65-F5344CB8AC3E}">
        <p14:creationId xmlns:p14="http://schemas.microsoft.com/office/powerpoint/2010/main" val="3335733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855"/>
        <p:cNvGrpSpPr/>
        <p:nvPr/>
      </p:nvGrpSpPr>
      <p:grpSpPr>
        <a:xfrm>
          <a:off x="0" y="0"/>
          <a:ext cx="0" cy="0"/>
          <a:chOff x="0" y="0"/>
          <a:chExt cx="0" cy="0"/>
        </a:xfrm>
      </p:grpSpPr>
      <p:sp>
        <p:nvSpPr>
          <p:cNvPr id="4856" name="Google Shape;4856;p37"/>
          <p:cNvSpPr txBox="1">
            <a:spLocks noGrp="1"/>
          </p:cNvSpPr>
          <p:nvPr>
            <p:ph type="title"/>
          </p:nvPr>
        </p:nvSpPr>
        <p:spPr>
          <a:xfrm>
            <a:off x="1870575" y="445025"/>
            <a:ext cx="3914400" cy="5268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TABLE OF CONTENTS</a:t>
            </a:r>
            <a:endParaRPr dirty="0"/>
          </a:p>
        </p:txBody>
      </p:sp>
      <p:sp>
        <p:nvSpPr>
          <p:cNvPr id="4857" name="Google Shape;4857;p37"/>
          <p:cNvSpPr txBox="1">
            <a:spLocks noGrp="1"/>
          </p:cNvSpPr>
          <p:nvPr>
            <p:ph type="subTitle" idx="1"/>
          </p:nvPr>
        </p:nvSpPr>
        <p:spPr>
          <a:xfrm>
            <a:off x="1466201" y="1971430"/>
            <a:ext cx="2284200" cy="667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a:t>Set yourself up for success.</a:t>
            </a:r>
            <a:endParaRPr dirty="0"/>
          </a:p>
        </p:txBody>
      </p:sp>
      <p:sp>
        <p:nvSpPr>
          <p:cNvPr id="4858" name="Google Shape;4858;p37">
            <a:hlinkClick r:id="rId3" action="ppaction://hlinksldjump"/>
          </p:cNvPr>
          <p:cNvSpPr txBox="1">
            <a:spLocks noGrp="1"/>
          </p:cNvSpPr>
          <p:nvPr>
            <p:ph type="title" idx="2"/>
          </p:nvPr>
        </p:nvSpPr>
        <p:spPr>
          <a:xfrm>
            <a:off x="1466320" y="1575674"/>
            <a:ext cx="2284200" cy="3420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Do it Now!</a:t>
            </a:r>
            <a:endParaRPr dirty="0"/>
          </a:p>
        </p:txBody>
      </p:sp>
      <p:sp>
        <p:nvSpPr>
          <p:cNvPr id="4859" name="Google Shape;4859;p37">
            <a:hlinkClick r:id="rId3" action="ppaction://hlinksldjump"/>
          </p:cNvPr>
          <p:cNvSpPr txBox="1">
            <a:spLocks noGrp="1"/>
          </p:cNvSpPr>
          <p:nvPr>
            <p:ph type="title" idx="3"/>
          </p:nvPr>
        </p:nvSpPr>
        <p:spPr>
          <a:xfrm>
            <a:off x="624825" y="1526638"/>
            <a:ext cx="765000" cy="9870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1</a:t>
            </a:r>
            <a:endParaRPr dirty="0"/>
          </a:p>
        </p:txBody>
      </p:sp>
      <p:sp>
        <p:nvSpPr>
          <p:cNvPr id="4860" name="Google Shape;4860;p37"/>
          <p:cNvSpPr txBox="1">
            <a:spLocks noGrp="1"/>
          </p:cNvSpPr>
          <p:nvPr>
            <p:ph type="subTitle" idx="4"/>
          </p:nvPr>
        </p:nvSpPr>
        <p:spPr>
          <a:xfrm>
            <a:off x="4896403" y="1971430"/>
            <a:ext cx="2284200" cy="667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t>College Search &amp; SAT/ACT</a:t>
            </a:r>
            <a:endParaRPr dirty="0"/>
          </a:p>
        </p:txBody>
      </p:sp>
      <p:sp>
        <p:nvSpPr>
          <p:cNvPr id="4861" name="Google Shape;4861;p37">
            <a:hlinkClick r:id="rId4" action="ppaction://hlinksldjump"/>
          </p:cNvPr>
          <p:cNvSpPr txBox="1">
            <a:spLocks noGrp="1"/>
          </p:cNvSpPr>
          <p:nvPr>
            <p:ph type="title" idx="5"/>
          </p:nvPr>
        </p:nvSpPr>
        <p:spPr>
          <a:xfrm>
            <a:off x="4896523" y="1575674"/>
            <a:ext cx="2284200" cy="3420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dirty="0"/>
              <a:t>Narrow the Focus</a:t>
            </a:r>
            <a:endParaRPr dirty="0"/>
          </a:p>
        </p:txBody>
      </p:sp>
      <p:sp>
        <p:nvSpPr>
          <p:cNvPr id="4862" name="Google Shape;4862;p37">
            <a:hlinkClick r:id="rId4" action="ppaction://hlinksldjump"/>
          </p:cNvPr>
          <p:cNvSpPr txBox="1">
            <a:spLocks noGrp="1"/>
          </p:cNvSpPr>
          <p:nvPr>
            <p:ph type="title" idx="6"/>
          </p:nvPr>
        </p:nvSpPr>
        <p:spPr>
          <a:xfrm>
            <a:off x="4055353" y="1526638"/>
            <a:ext cx="765000" cy="9870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3</a:t>
            </a:r>
            <a:endParaRPr dirty="0"/>
          </a:p>
        </p:txBody>
      </p:sp>
      <p:sp>
        <p:nvSpPr>
          <p:cNvPr id="4863" name="Google Shape;4863;p37"/>
          <p:cNvSpPr txBox="1">
            <a:spLocks noGrp="1"/>
          </p:cNvSpPr>
          <p:nvPr>
            <p:ph type="subTitle" idx="7"/>
          </p:nvPr>
        </p:nvSpPr>
        <p:spPr>
          <a:xfrm>
            <a:off x="1466201" y="3464358"/>
            <a:ext cx="2284200" cy="667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a:t>Career Exploration &amp; major choice.</a:t>
            </a:r>
            <a:endParaRPr dirty="0"/>
          </a:p>
        </p:txBody>
      </p:sp>
      <p:sp>
        <p:nvSpPr>
          <p:cNvPr id="4864" name="Google Shape;4864;p37">
            <a:hlinkClick r:id="rId5" action="ppaction://hlinksldjump"/>
          </p:cNvPr>
          <p:cNvSpPr txBox="1">
            <a:spLocks noGrp="1"/>
          </p:cNvSpPr>
          <p:nvPr>
            <p:ph type="title" idx="8"/>
          </p:nvPr>
        </p:nvSpPr>
        <p:spPr>
          <a:xfrm>
            <a:off x="1466374" y="3068594"/>
            <a:ext cx="2284200" cy="3420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Big Picture Things</a:t>
            </a:r>
            <a:endParaRPr dirty="0"/>
          </a:p>
        </p:txBody>
      </p:sp>
      <p:sp>
        <p:nvSpPr>
          <p:cNvPr id="4865" name="Google Shape;4865;p37">
            <a:hlinkClick r:id="rId5" action="ppaction://hlinksldjump"/>
          </p:cNvPr>
          <p:cNvSpPr txBox="1">
            <a:spLocks noGrp="1"/>
          </p:cNvSpPr>
          <p:nvPr>
            <p:ph type="title" idx="9"/>
          </p:nvPr>
        </p:nvSpPr>
        <p:spPr>
          <a:xfrm>
            <a:off x="634625" y="3019566"/>
            <a:ext cx="765000" cy="9870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2</a:t>
            </a:r>
            <a:endParaRPr dirty="0"/>
          </a:p>
        </p:txBody>
      </p:sp>
      <p:sp>
        <p:nvSpPr>
          <p:cNvPr id="4866" name="Google Shape;4866;p37"/>
          <p:cNvSpPr txBox="1">
            <a:spLocks noGrp="1"/>
          </p:cNvSpPr>
          <p:nvPr>
            <p:ph type="subTitle" idx="13"/>
          </p:nvPr>
        </p:nvSpPr>
        <p:spPr>
          <a:xfrm>
            <a:off x="4896402" y="3513050"/>
            <a:ext cx="2395351" cy="667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t>Community Service, Work Hours, Letters of Recommendation, &amp; Scholarships</a:t>
            </a:r>
            <a:endParaRPr dirty="0"/>
          </a:p>
        </p:txBody>
      </p:sp>
      <p:sp>
        <p:nvSpPr>
          <p:cNvPr id="4867" name="Google Shape;4867;p37">
            <a:hlinkClick r:id="rId6" action="ppaction://hlinksldjump"/>
          </p:cNvPr>
          <p:cNvSpPr txBox="1">
            <a:spLocks noGrp="1"/>
          </p:cNvSpPr>
          <p:nvPr>
            <p:ph type="title" idx="14"/>
          </p:nvPr>
        </p:nvSpPr>
        <p:spPr>
          <a:xfrm>
            <a:off x="4896523" y="3068594"/>
            <a:ext cx="2284200" cy="3420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Bring it all to Senior Year</a:t>
            </a:r>
            <a:endParaRPr dirty="0"/>
          </a:p>
        </p:txBody>
      </p:sp>
      <p:sp>
        <p:nvSpPr>
          <p:cNvPr id="4868" name="Google Shape;4868;p37">
            <a:hlinkClick r:id="rId6" action="ppaction://hlinksldjump"/>
          </p:cNvPr>
          <p:cNvSpPr txBox="1">
            <a:spLocks noGrp="1"/>
          </p:cNvSpPr>
          <p:nvPr>
            <p:ph type="title" idx="15"/>
          </p:nvPr>
        </p:nvSpPr>
        <p:spPr>
          <a:xfrm>
            <a:off x="4055203" y="3019566"/>
            <a:ext cx="765000" cy="9870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4</a:t>
            </a:r>
            <a:endParaRPr dirty="0"/>
          </a:p>
        </p:txBody>
      </p:sp>
      <p:sp>
        <p:nvSpPr>
          <p:cNvPr id="4869" name="Google Shape;4869;p37"/>
          <p:cNvSpPr/>
          <p:nvPr/>
        </p:nvSpPr>
        <p:spPr>
          <a:xfrm>
            <a:off x="659288" y="1686375"/>
            <a:ext cx="696071" cy="667525"/>
          </a:xfrm>
          <a:custGeom>
            <a:avLst/>
            <a:gdLst/>
            <a:ahLst/>
            <a:cxnLst/>
            <a:rect l="l" t="t" r="r" b="b"/>
            <a:pathLst>
              <a:path w="23043" h="22098" extrusionOk="0">
                <a:moveTo>
                  <a:pt x="8058" y="893"/>
                </a:moveTo>
                <a:lnTo>
                  <a:pt x="8058" y="893"/>
                </a:lnTo>
                <a:cubicBezTo>
                  <a:pt x="6992" y="1301"/>
                  <a:pt x="5989" y="1880"/>
                  <a:pt x="5126" y="2633"/>
                </a:cubicBezTo>
                <a:cubicBezTo>
                  <a:pt x="5691" y="2116"/>
                  <a:pt x="6318" y="1677"/>
                  <a:pt x="6992" y="1316"/>
                </a:cubicBezTo>
                <a:cubicBezTo>
                  <a:pt x="7337" y="1144"/>
                  <a:pt x="7697" y="1003"/>
                  <a:pt x="8058" y="893"/>
                </a:cubicBezTo>
                <a:close/>
                <a:moveTo>
                  <a:pt x="3308" y="4765"/>
                </a:moveTo>
                <a:lnTo>
                  <a:pt x="3308" y="4765"/>
                </a:lnTo>
                <a:cubicBezTo>
                  <a:pt x="3089" y="5109"/>
                  <a:pt x="2901" y="5470"/>
                  <a:pt x="2728" y="5862"/>
                </a:cubicBezTo>
                <a:cubicBezTo>
                  <a:pt x="2681" y="5987"/>
                  <a:pt x="2728" y="6097"/>
                  <a:pt x="2807" y="6160"/>
                </a:cubicBezTo>
                <a:cubicBezTo>
                  <a:pt x="2258" y="7147"/>
                  <a:pt x="1866" y="8197"/>
                  <a:pt x="1615" y="9310"/>
                </a:cubicBezTo>
                <a:cubicBezTo>
                  <a:pt x="1757" y="8135"/>
                  <a:pt x="2101" y="6975"/>
                  <a:pt x="2650" y="5893"/>
                </a:cubicBezTo>
                <a:cubicBezTo>
                  <a:pt x="2854" y="5501"/>
                  <a:pt x="3073" y="5125"/>
                  <a:pt x="3308" y="4765"/>
                </a:cubicBezTo>
                <a:close/>
                <a:moveTo>
                  <a:pt x="11800" y="859"/>
                </a:moveTo>
                <a:cubicBezTo>
                  <a:pt x="11994" y="859"/>
                  <a:pt x="12188" y="865"/>
                  <a:pt x="12384" y="877"/>
                </a:cubicBezTo>
                <a:cubicBezTo>
                  <a:pt x="13058" y="1050"/>
                  <a:pt x="13716" y="1301"/>
                  <a:pt x="14343" y="1583"/>
                </a:cubicBezTo>
                <a:cubicBezTo>
                  <a:pt x="18277" y="3370"/>
                  <a:pt x="21224" y="7225"/>
                  <a:pt x="20926" y="11677"/>
                </a:cubicBezTo>
                <a:cubicBezTo>
                  <a:pt x="20660" y="15878"/>
                  <a:pt x="17321" y="19216"/>
                  <a:pt x="13246" y="19953"/>
                </a:cubicBezTo>
                <a:cubicBezTo>
                  <a:pt x="12687" y="20053"/>
                  <a:pt x="12113" y="20102"/>
                  <a:pt x="11532" y="20102"/>
                </a:cubicBezTo>
                <a:cubicBezTo>
                  <a:pt x="7010" y="20102"/>
                  <a:pt x="2125" y="17147"/>
                  <a:pt x="1819" y="12382"/>
                </a:cubicBezTo>
                <a:cubicBezTo>
                  <a:pt x="1584" y="8605"/>
                  <a:pt x="3387" y="5000"/>
                  <a:pt x="6255" y="2648"/>
                </a:cubicBezTo>
                <a:cubicBezTo>
                  <a:pt x="7871" y="1519"/>
                  <a:pt x="9787" y="859"/>
                  <a:pt x="11800" y="859"/>
                </a:cubicBezTo>
                <a:close/>
                <a:moveTo>
                  <a:pt x="17180" y="2554"/>
                </a:moveTo>
                <a:lnTo>
                  <a:pt x="17180" y="2554"/>
                </a:lnTo>
                <a:cubicBezTo>
                  <a:pt x="19421" y="4075"/>
                  <a:pt x="21052" y="6473"/>
                  <a:pt x="21553" y="9185"/>
                </a:cubicBezTo>
                <a:cubicBezTo>
                  <a:pt x="22353" y="13432"/>
                  <a:pt x="20597" y="18433"/>
                  <a:pt x="16569" y="20408"/>
                </a:cubicBezTo>
                <a:cubicBezTo>
                  <a:pt x="15195" y="21083"/>
                  <a:pt x="13704" y="21403"/>
                  <a:pt x="12215" y="21403"/>
                </a:cubicBezTo>
                <a:cubicBezTo>
                  <a:pt x="9489" y="21403"/>
                  <a:pt x="6768" y="20333"/>
                  <a:pt x="4782" y="18417"/>
                </a:cubicBezTo>
                <a:lnTo>
                  <a:pt x="4782" y="18417"/>
                </a:lnTo>
                <a:cubicBezTo>
                  <a:pt x="6427" y="19608"/>
                  <a:pt x="8371" y="20376"/>
                  <a:pt x="10377" y="20627"/>
                </a:cubicBezTo>
                <a:cubicBezTo>
                  <a:pt x="10793" y="20678"/>
                  <a:pt x="11210" y="20704"/>
                  <a:pt x="11626" y="20704"/>
                </a:cubicBezTo>
                <a:cubicBezTo>
                  <a:pt x="15519" y="20704"/>
                  <a:pt x="19353" y="18495"/>
                  <a:pt x="20911" y="14827"/>
                </a:cubicBezTo>
                <a:cubicBezTo>
                  <a:pt x="22807" y="10407"/>
                  <a:pt x="20863" y="5360"/>
                  <a:pt x="17180" y="2554"/>
                </a:cubicBezTo>
                <a:close/>
                <a:moveTo>
                  <a:pt x="10194" y="1"/>
                </a:moveTo>
                <a:cubicBezTo>
                  <a:pt x="8004" y="1"/>
                  <a:pt x="6046" y="970"/>
                  <a:pt x="4437" y="2507"/>
                </a:cubicBezTo>
                <a:cubicBezTo>
                  <a:pt x="1083" y="5752"/>
                  <a:pt x="1" y="10862"/>
                  <a:pt x="1819" y="15157"/>
                </a:cubicBezTo>
                <a:cubicBezTo>
                  <a:pt x="3597" y="19333"/>
                  <a:pt x="7747" y="22098"/>
                  <a:pt x="12229" y="22098"/>
                </a:cubicBezTo>
                <a:cubicBezTo>
                  <a:pt x="12608" y="22098"/>
                  <a:pt x="12989" y="22078"/>
                  <a:pt x="13371" y="22038"/>
                </a:cubicBezTo>
                <a:cubicBezTo>
                  <a:pt x="18262" y="21520"/>
                  <a:pt x="21741" y="17617"/>
                  <a:pt x="22368" y="12852"/>
                </a:cubicBezTo>
                <a:cubicBezTo>
                  <a:pt x="23042" y="7680"/>
                  <a:pt x="20190" y="2648"/>
                  <a:pt x="15268" y="815"/>
                </a:cubicBezTo>
                <a:cubicBezTo>
                  <a:pt x="14218" y="423"/>
                  <a:pt x="13120" y="219"/>
                  <a:pt x="12008" y="203"/>
                </a:cubicBezTo>
                <a:cubicBezTo>
                  <a:pt x="11631" y="125"/>
                  <a:pt x="11255" y="62"/>
                  <a:pt x="10863" y="31"/>
                </a:cubicBezTo>
                <a:cubicBezTo>
                  <a:pt x="10638" y="11"/>
                  <a:pt x="10415" y="1"/>
                  <a:pt x="101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70" name="Google Shape;4870;p37"/>
          <p:cNvSpPr/>
          <p:nvPr/>
        </p:nvSpPr>
        <p:spPr>
          <a:xfrm>
            <a:off x="659288" y="3179288"/>
            <a:ext cx="696071" cy="667525"/>
          </a:xfrm>
          <a:custGeom>
            <a:avLst/>
            <a:gdLst/>
            <a:ahLst/>
            <a:cxnLst/>
            <a:rect l="l" t="t" r="r" b="b"/>
            <a:pathLst>
              <a:path w="23043" h="22098" extrusionOk="0">
                <a:moveTo>
                  <a:pt x="8058" y="893"/>
                </a:moveTo>
                <a:lnTo>
                  <a:pt x="8058" y="893"/>
                </a:lnTo>
                <a:cubicBezTo>
                  <a:pt x="6992" y="1301"/>
                  <a:pt x="5989" y="1880"/>
                  <a:pt x="5126" y="2633"/>
                </a:cubicBezTo>
                <a:cubicBezTo>
                  <a:pt x="5691" y="2116"/>
                  <a:pt x="6318" y="1677"/>
                  <a:pt x="6992" y="1316"/>
                </a:cubicBezTo>
                <a:cubicBezTo>
                  <a:pt x="7337" y="1144"/>
                  <a:pt x="7697" y="1003"/>
                  <a:pt x="8058" y="893"/>
                </a:cubicBezTo>
                <a:close/>
                <a:moveTo>
                  <a:pt x="3308" y="4765"/>
                </a:moveTo>
                <a:lnTo>
                  <a:pt x="3308" y="4765"/>
                </a:lnTo>
                <a:cubicBezTo>
                  <a:pt x="3089" y="5109"/>
                  <a:pt x="2901" y="5470"/>
                  <a:pt x="2728" y="5862"/>
                </a:cubicBezTo>
                <a:cubicBezTo>
                  <a:pt x="2681" y="5987"/>
                  <a:pt x="2728" y="6097"/>
                  <a:pt x="2807" y="6160"/>
                </a:cubicBezTo>
                <a:cubicBezTo>
                  <a:pt x="2258" y="7147"/>
                  <a:pt x="1866" y="8197"/>
                  <a:pt x="1615" y="9310"/>
                </a:cubicBezTo>
                <a:cubicBezTo>
                  <a:pt x="1757" y="8135"/>
                  <a:pt x="2101" y="6975"/>
                  <a:pt x="2650" y="5893"/>
                </a:cubicBezTo>
                <a:cubicBezTo>
                  <a:pt x="2854" y="5501"/>
                  <a:pt x="3073" y="5125"/>
                  <a:pt x="3308" y="4765"/>
                </a:cubicBezTo>
                <a:close/>
                <a:moveTo>
                  <a:pt x="11800" y="859"/>
                </a:moveTo>
                <a:cubicBezTo>
                  <a:pt x="11994" y="859"/>
                  <a:pt x="12188" y="865"/>
                  <a:pt x="12384" y="877"/>
                </a:cubicBezTo>
                <a:cubicBezTo>
                  <a:pt x="13058" y="1050"/>
                  <a:pt x="13716" y="1301"/>
                  <a:pt x="14343" y="1583"/>
                </a:cubicBezTo>
                <a:cubicBezTo>
                  <a:pt x="18277" y="3370"/>
                  <a:pt x="21224" y="7225"/>
                  <a:pt x="20926" y="11677"/>
                </a:cubicBezTo>
                <a:cubicBezTo>
                  <a:pt x="20660" y="15878"/>
                  <a:pt x="17321" y="19216"/>
                  <a:pt x="13246" y="19953"/>
                </a:cubicBezTo>
                <a:cubicBezTo>
                  <a:pt x="12687" y="20053"/>
                  <a:pt x="12113" y="20102"/>
                  <a:pt x="11532" y="20102"/>
                </a:cubicBezTo>
                <a:cubicBezTo>
                  <a:pt x="7010" y="20102"/>
                  <a:pt x="2125" y="17147"/>
                  <a:pt x="1819" y="12382"/>
                </a:cubicBezTo>
                <a:cubicBezTo>
                  <a:pt x="1584" y="8605"/>
                  <a:pt x="3387" y="5000"/>
                  <a:pt x="6255" y="2648"/>
                </a:cubicBezTo>
                <a:cubicBezTo>
                  <a:pt x="7871" y="1519"/>
                  <a:pt x="9787" y="859"/>
                  <a:pt x="11800" y="859"/>
                </a:cubicBezTo>
                <a:close/>
                <a:moveTo>
                  <a:pt x="17180" y="2554"/>
                </a:moveTo>
                <a:lnTo>
                  <a:pt x="17180" y="2554"/>
                </a:lnTo>
                <a:cubicBezTo>
                  <a:pt x="19421" y="4075"/>
                  <a:pt x="21052" y="6473"/>
                  <a:pt x="21553" y="9185"/>
                </a:cubicBezTo>
                <a:cubicBezTo>
                  <a:pt x="22353" y="13432"/>
                  <a:pt x="20597" y="18433"/>
                  <a:pt x="16569" y="20408"/>
                </a:cubicBezTo>
                <a:cubicBezTo>
                  <a:pt x="15195" y="21083"/>
                  <a:pt x="13704" y="21403"/>
                  <a:pt x="12215" y="21403"/>
                </a:cubicBezTo>
                <a:cubicBezTo>
                  <a:pt x="9489" y="21403"/>
                  <a:pt x="6768" y="20333"/>
                  <a:pt x="4782" y="18417"/>
                </a:cubicBezTo>
                <a:lnTo>
                  <a:pt x="4782" y="18417"/>
                </a:lnTo>
                <a:cubicBezTo>
                  <a:pt x="6427" y="19608"/>
                  <a:pt x="8371" y="20376"/>
                  <a:pt x="10377" y="20627"/>
                </a:cubicBezTo>
                <a:cubicBezTo>
                  <a:pt x="10793" y="20678"/>
                  <a:pt x="11210" y="20704"/>
                  <a:pt x="11626" y="20704"/>
                </a:cubicBezTo>
                <a:cubicBezTo>
                  <a:pt x="15519" y="20704"/>
                  <a:pt x="19353" y="18495"/>
                  <a:pt x="20911" y="14827"/>
                </a:cubicBezTo>
                <a:cubicBezTo>
                  <a:pt x="22807" y="10407"/>
                  <a:pt x="20863" y="5360"/>
                  <a:pt x="17180" y="2554"/>
                </a:cubicBezTo>
                <a:close/>
                <a:moveTo>
                  <a:pt x="10194" y="1"/>
                </a:moveTo>
                <a:cubicBezTo>
                  <a:pt x="8004" y="1"/>
                  <a:pt x="6046" y="970"/>
                  <a:pt x="4437" y="2507"/>
                </a:cubicBezTo>
                <a:cubicBezTo>
                  <a:pt x="1083" y="5752"/>
                  <a:pt x="1" y="10862"/>
                  <a:pt x="1819" y="15157"/>
                </a:cubicBezTo>
                <a:cubicBezTo>
                  <a:pt x="3597" y="19333"/>
                  <a:pt x="7747" y="22098"/>
                  <a:pt x="12229" y="22098"/>
                </a:cubicBezTo>
                <a:cubicBezTo>
                  <a:pt x="12608" y="22098"/>
                  <a:pt x="12989" y="22078"/>
                  <a:pt x="13371" y="22038"/>
                </a:cubicBezTo>
                <a:cubicBezTo>
                  <a:pt x="18262" y="21520"/>
                  <a:pt x="21741" y="17617"/>
                  <a:pt x="22368" y="12852"/>
                </a:cubicBezTo>
                <a:cubicBezTo>
                  <a:pt x="23042" y="7680"/>
                  <a:pt x="20190" y="2648"/>
                  <a:pt x="15268" y="815"/>
                </a:cubicBezTo>
                <a:cubicBezTo>
                  <a:pt x="14218" y="423"/>
                  <a:pt x="13120" y="219"/>
                  <a:pt x="12008" y="203"/>
                </a:cubicBezTo>
                <a:cubicBezTo>
                  <a:pt x="11631" y="125"/>
                  <a:pt x="11255" y="62"/>
                  <a:pt x="10863" y="31"/>
                </a:cubicBezTo>
                <a:cubicBezTo>
                  <a:pt x="10638" y="11"/>
                  <a:pt x="10415" y="1"/>
                  <a:pt x="101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71" name="Google Shape;4871;p37"/>
          <p:cNvSpPr/>
          <p:nvPr/>
        </p:nvSpPr>
        <p:spPr>
          <a:xfrm>
            <a:off x="4089663" y="1686375"/>
            <a:ext cx="696071" cy="667525"/>
          </a:xfrm>
          <a:custGeom>
            <a:avLst/>
            <a:gdLst/>
            <a:ahLst/>
            <a:cxnLst/>
            <a:rect l="l" t="t" r="r" b="b"/>
            <a:pathLst>
              <a:path w="23043" h="22098" extrusionOk="0">
                <a:moveTo>
                  <a:pt x="8058" y="893"/>
                </a:moveTo>
                <a:lnTo>
                  <a:pt x="8058" y="893"/>
                </a:lnTo>
                <a:cubicBezTo>
                  <a:pt x="6992" y="1301"/>
                  <a:pt x="5989" y="1880"/>
                  <a:pt x="5126" y="2633"/>
                </a:cubicBezTo>
                <a:cubicBezTo>
                  <a:pt x="5691" y="2116"/>
                  <a:pt x="6318" y="1677"/>
                  <a:pt x="6992" y="1316"/>
                </a:cubicBezTo>
                <a:cubicBezTo>
                  <a:pt x="7337" y="1144"/>
                  <a:pt x="7697" y="1003"/>
                  <a:pt x="8058" y="893"/>
                </a:cubicBezTo>
                <a:close/>
                <a:moveTo>
                  <a:pt x="3308" y="4765"/>
                </a:moveTo>
                <a:lnTo>
                  <a:pt x="3308" y="4765"/>
                </a:lnTo>
                <a:cubicBezTo>
                  <a:pt x="3089" y="5109"/>
                  <a:pt x="2901" y="5470"/>
                  <a:pt x="2728" y="5862"/>
                </a:cubicBezTo>
                <a:cubicBezTo>
                  <a:pt x="2681" y="5987"/>
                  <a:pt x="2728" y="6097"/>
                  <a:pt x="2807" y="6160"/>
                </a:cubicBezTo>
                <a:cubicBezTo>
                  <a:pt x="2258" y="7147"/>
                  <a:pt x="1866" y="8197"/>
                  <a:pt x="1615" y="9310"/>
                </a:cubicBezTo>
                <a:cubicBezTo>
                  <a:pt x="1757" y="8135"/>
                  <a:pt x="2101" y="6975"/>
                  <a:pt x="2650" y="5893"/>
                </a:cubicBezTo>
                <a:cubicBezTo>
                  <a:pt x="2854" y="5501"/>
                  <a:pt x="3073" y="5125"/>
                  <a:pt x="3308" y="4765"/>
                </a:cubicBezTo>
                <a:close/>
                <a:moveTo>
                  <a:pt x="11800" y="859"/>
                </a:moveTo>
                <a:cubicBezTo>
                  <a:pt x="11994" y="859"/>
                  <a:pt x="12188" y="865"/>
                  <a:pt x="12384" y="877"/>
                </a:cubicBezTo>
                <a:cubicBezTo>
                  <a:pt x="13058" y="1050"/>
                  <a:pt x="13716" y="1301"/>
                  <a:pt x="14343" y="1583"/>
                </a:cubicBezTo>
                <a:cubicBezTo>
                  <a:pt x="18277" y="3370"/>
                  <a:pt x="21224" y="7225"/>
                  <a:pt x="20926" y="11677"/>
                </a:cubicBezTo>
                <a:cubicBezTo>
                  <a:pt x="20660" y="15878"/>
                  <a:pt x="17321" y="19216"/>
                  <a:pt x="13246" y="19953"/>
                </a:cubicBezTo>
                <a:cubicBezTo>
                  <a:pt x="12687" y="20053"/>
                  <a:pt x="12113" y="20102"/>
                  <a:pt x="11532" y="20102"/>
                </a:cubicBezTo>
                <a:cubicBezTo>
                  <a:pt x="7010" y="20102"/>
                  <a:pt x="2125" y="17147"/>
                  <a:pt x="1819" y="12382"/>
                </a:cubicBezTo>
                <a:cubicBezTo>
                  <a:pt x="1584" y="8605"/>
                  <a:pt x="3387" y="5000"/>
                  <a:pt x="6255" y="2648"/>
                </a:cubicBezTo>
                <a:cubicBezTo>
                  <a:pt x="7871" y="1519"/>
                  <a:pt x="9787" y="859"/>
                  <a:pt x="11800" y="859"/>
                </a:cubicBezTo>
                <a:close/>
                <a:moveTo>
                  <a:pt x="17180" y="2554"/>
                </a:moveTo>
                <a:lnTo>
                  <a:pt x="17180" y="2554"/>
                </a:lnTo>
                <a:cubicBezTo>
                  <a:pt x="19421" y="4075"/>
                  <a:pt x="21052" y="6473"/>
                  <a:pt x="21553" y="9185"/>
                </a:cubicBezTo>
                <a:cubicBezTo>
                  <a:pt x="22353" y="13432"/>
                  <a:pt x="20597" y="18433"/>
                  <a:pt x="16569" y="20408"/>
                </a:cubicBezTo>
                <a:cubicBezTo>
                  <a:pt x="15195" y="21083"/>
                  <a:pt x="13704" y="21403"/>
                  <a:pt x="12215" y="21403"/>
                </a:cubicBezTo>
                <a:cubicBezTo>
                  <a:pt x="9489" y="21403"/>
                  <a:pt x="6768" y="20333"/>
                  <a:pt x="4782" y="18417"/>
                </a:cubicBezTo>
                <a:lnTo>
                  <a:pt x="4782" y="18417"/>
                </a:lnTo>
                <a:cubicBezTo>
                  <a:pt x="6427" y="19608"/>
                  <a:pt x="8371" y="20376"/>
                  <a:pt x="10377" y="20627"/>
                </a:cubicBezTo>
                <a:cubicBezTo>
                  <a:pt x="10793" y="20678"/>
                  <a:pt x="11210" y="20704"/>
                  <a:pt x="11626" y="20704"/>
                </a:cubicBezTo>
                <a:cubicBezTo>
                  <a:pt x="15519" y="20704"/>
                  <a:pt x="19353" y="18495"/>
                  <a:pt x="20911" y="14827"/>
                </a:cubicBezTo>
                <a:cubicBezTo>
                  <a:pt x="22807" y="10407"/>
                  <a:pt x="20863" y="5360"/>
                  <a:pt x="17180" y="2554"/>
                </a:cubicBezTo>
                <a:close/>
                <a:moveTo>
                  <a:pt x="10194" y="1"/>
                </a:moveTo>
                <a:cubicBezTo>
                  <a:pt x="8004" y="1"/>
                  <a:pt x="6046" y="970"/>
                  <a:pt x="4437" y="2507"/>
                </a:cubicBezTo>
                <a:cubicBezTo>
                  <a:pt x="1083" y="5752"/>
                  <a:pt x="1" y="10862"/>
                  <a:pt x="1819" y="15157"/>
                </a:cubicBezTo>
                <a:cubicBezTo>
                  <a:pt x="3597" y="19333"/>
                  <a:pt x="7747" y="22098"/>
                  <a:pt x="12229" y="22098"/>
                </a:cubicBezTo>
                <a:cubicBezTo>
                  <a:pt x="12608" y="22098"/>
                  <a:pt x="12989" y="22078"/>
                  <a:pt x="13371" y="22038"/>
                </a:cubicBezTo>
                <a:cubicBezTo>
                  <a:pt x="18262" y="21520"/>
                  <a:pt x="21741" y="17617"/>
                  <a:pt x="22368" y="12852"/>
                </a:cubicBezTo>
                <a:cubicBezTo>
                  <a:pt x="23042" y="7680"/>
                  <a:pt x="20190" y="2648"/>
                  <a:pt x="15268" y="815"/>
                </a:cubicBezTo>
                <a:cubicBezTo>
                  <a:pt x="14218" y="423"/>
                  <a:pt x="13120" y="219"/>
                  <a:pt x="12008" y="203"/>
                </a:cubicBezTo>
                <a:cubicBezTo>
                  <a:pt x="11631" y="125"/>
                  <a:pt x="11255" y="62"/>
                  <a:pt x="10863" y="31"/>
                </a:cubicBezTo>
                <a:cubicBezTo>
                  <a:pt x="10638" y="11"/>
                  <a:pt x="10415" y="1"/>
                  <a:pt x="101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72" name="Google Shape;4872;p37"/>
          <p:cNvSpPr/>
          <p:nvPr/>
        </p:nvSpPr>
        <p:spPr>
          <a:xfrm>
            <a:off x="4089663" y="3179288"/>
            <a:ext cx="696071" cy="667525"/>
          </a:xfrm>
          <a:custGeom>
            <a:avLst/>
            <a:gdLst/>
            <a:ahLst/>
            <a:cxnLst/>
            <a:rect l="l" t="t" r="r" b="b"/>
            <a:pathLst>
              <a:path w="23043" h="22098" extrusionOk="0">
                <a:moveTo>
                  <a:pt x="8058" y="893"/>
                </a:moveTo>
                <a:lnTo>
                  <a:pt x="8058" y="893"/>
                </a:lnTo>
                <a:cubicBezTo>
                  <a:pt x="6992" y="1301"/>
                  <a:pt x="5989" y="1880"/>
                  <a:pt x="5126" y="2633"/>
                </a:cubicBezTo>
                <a:cubicBezTo>
                  <a:pt x="5691" y="2116"/>
                  <a:pt x="6318" y="1677"/>
                  <a:pt x="6992" y="1316"/>
                </a:cubicBezTo>
                <a:cubicBezTo>
                  <a:pt x="7337" y="1144"/>
                  <a:pt x="7697" y="1003"/>
                  <a:pt x="8058" y="893"/>
                </a:cubicBezTo>
                <a:close/>
                <a:moveTo>
                  <a:pt x="3308" y="4765"/>
                </a:moveTo>
                <a:lnTo>
                  <a:pt x="3308" y="4765"/>
                </a:lnTo>
                <a:cubicBezTo>
                  <a:pt x="3089" y="5109"/>
                  <a:pt x="2901" y="5470"/>
                  <a:pt x="2728" y="5862"/>
                </a:cubicBezTo>
                <a:cubicBezTo>
                  <a:pt x="2681" y="5987"/>
                  <a:pt x="2728" y="6097"/>
                  <a:pt x="2807" y="6160"/>
                </a:cubicBezTo>
                <a:cubicBezTo>
                  <a:pt x="2258" y="7147"/>
                  <a:pt x="1866" y="8197"/>
                  <a:pt x="1615" y="9310"/>
                </a:cubicBezTo>
                <a:cubicBezTo>
                  <a:pt x="1757" y="8135"/>
                  <a:pt x="2101" y="6975"/>
                  <a:pt x="2650" y="5893"/>
                </a:cubicBezTo>
                <a:cubicBezTo>
                  <a:pt x="2854" y="5501"/>
                  <a:pt x="3073" y="5125"/>
                  <a:pt x="3308" y="4765"/>
                </a:cubicBezTo>
                <a:close/>
                <a:moveTo>
                  <a:pt x="11800" y="859"/>
                </a:moveTo>
                <a:cubicBezTo>
                  <a:pt x="11994" y="859"/>
                  <a:pt x="12188" y="865"/>
                  <a:pt x="12384" y="877"/>
                </a:cubicBezTo>
                <a:cubicBezTo>
                  <a:pt x="13058" y="1050"/>
                  <a:pt x="13716" y="1301"/>
                  <a:pt x="14343" y="1583"/>
                </a:cubicBezTo>
                <a:cubicBezTo>
                  <a:pt x="18277" y="3370"/>
                  <a:pt x="21224" y="7225"/>
                  <a:pt x="20926" y="11677"/>
                </a:cubicBezTo>
                <a:cubicBezTo>
                  <a:pt x="20660" y="15878"/>
                  <a:pt x="17321" y="19216"/>
                  <a:pt x="13246" y="19953"/>
                </a:cubicBezTo>
                <a:cubicBezTo>
                  <a:pt x="12687" y="20053"/>
                  <a:pt x="12113" y="20102"/>
                  <a:pt x="11532" y="20102"/>
                </a:cubicBezTo>
                <a:cubicBezTo>
                  <a:pt x="7010" y="20102"/>
                  <a:pt x="2125" y="17147"/>
                  <a:pt x="1819" y="12382"/>
                </a:cubicBezTo>
                <a:cubicBezTo>
                  <a:pt x="1584" y="8605"/>
                  <a:pt x="3387" y="5000"/>
                  <a:pt x="6255" y="2648"/>
                </a:cubicBezTo>
                <a:cubicBezTo>
                  <a:pt x="7871" y="1519"/>
                  <a:pt x="9787" y="859"/>
                  <a:pt x="11800" y="859"/>
                </a:cubicBezTo>
                <a:close/>
                <a:moveTo>
                  <a:pt x="17180" y="2554"/>
                </a:moveTo>
                <a:lnTo>
                  <a:pt x="17180" y="2554"/>
                </a:lnTo>
                <a:cubicBezTo>
                  <a:pt x="19421" y="4075"/>
                  <a:pt x="21052" y="6473"/>
                  <a:pt x="21553" y="9185"/>
                </a:cubicBezTo>
                <a:cubicBezTo>
                  <a:pt x="22353" y="13432"/>
                  <a:pt x="20597" y="18433"/>
                  <a:pt x="16569" y="20408"/>
                </a:cubicBezTo>
                <a:cubicBezTo>
                  <a:pt x="15195" y="21083"/>
                  <a:pt x="13704" y="21403"/>
                  <a:pt x="12215" y="21403"/>
                </a:cubicBezTo>
                <a:cubicBezTo>
                  <a:pt x="9489" y="21403"/>
                  <a:pt x="6768" y="20333"/>
                  <a:pt x="4782" y="18417"/>
                </a:cubicBezTo>
                <a:lnTo>
                  <a:pt x="4782" y="18417"/>
                </a:lnTo>
                <a:cubicBezTo>
                  <a:pt x="6427" y="19608"/>
                  <a:pt x="8371" y="20376"/>
                  <a:pt x="10377" y="20627"/>
                </a:cubicBezTo>
                <a:cubicBezTo>
                  <a:pt x="10793" y="20678"/>
                  <a:pt x="11210" y="20704"/>
                  <a:pt x="11626" y="20704"/>
                </a:cubicBezTo>
                <a:cubicBezTo>
                  <a:pt x="15519" y="20704"/>
                  <a:pt x="19353" y="18495"/>
                  <a:pt x="20911" y="14827"/>
                </a:cubicBezTo>
                <a:cubicBezTo>
                  <a:pt x="22807" y="10407"/>
                  <a:pt x="20863" y="5360"/>
                  <a:pt x="17180" y="2554"/>
                </a:cubicBezTo>
                <a:close/>
                <a:moveTo>
                  <a:pt x="10194" y="1"/>
                </a:moveTo>
                <a:cubicBezTo>
                  <a:pt x="8004" y="1"/>
                  <a:pt x="6046" y="970"/>
                  <a:pt x="4437" y="2507"/>
                </a:cubicBezTo>
                <a:cubicBezTo>
                  <a:pt x="1083" y="5752"/>
                  <a:pt x="1" y="10862"/>
                  <a:pt x="1819" y="15157"/>
                </a:cubicBezTo>
                <a:cubicBezTo>
                  <a:pt x="3597" y="19333"/>
                  <a:pt x="7747" y="22098"/>
                  <a:pt x="12229" y="22098"/>
                </a:cubicBezTo>
                <a:cubicBezTo>
                  <a:pt x="12608" y="22098"/>
                  <a:pt x="12989" y="22078"/>
                  <a:pt x="13371" y="22038"/>
                </a:cubicBezTo>
                <a:cubicBezTo>
                  <a:pt x="18262" y="21520"/>
                  <a:pt x="21741" y="17617"/>
                  <a:pt x="22368" y="12852"/>
                </a:cubicBezTo>
                <a:cubicBezTo>
                  <a:pt x="23042" y="7680"/>
                  <a:pt x="20190" y="2648"/>
                  <a:pt x="15268" y="815"/>
                </a:cubicBezTo>
                <a:cubicBezTo>
                  <a:pt x="14218" y="423"/>
                  <a:pt x="13120" y="219"/>
                  <a:pt x="12008" y="203"/>
                </a:cubicBezTo>
                <a:cubicBezTo>
                  <a:pt x="11631" y="125"/>
                  <a:pt x="11255" y="62"/>
                  <a:pt x="10863" y="31"/>
                </a:cubicBezTo>
                <a:cubicBezTo>
                  <a:pt x="10638" y="11"/>
                  <a:pt x="10415" y="1"/>
                  <a:pt x="101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873" name="Google Shape;4873;p37"/>
          <p:cNvGrpSpPr/>
          <p:nvPr/>
        </p:nvGrpSpPr>
        <p:grpSpPr>
          <a:xfrm>
            <a:off x="2014615" y="922074"/>
            <a:ext cx="3626319" cy="99499"/>
            <a:chOff x="5119825" y="1558875"/>
            <a:chExt cx="703675" cy="116075"/>
          </a:xfrm>
        </p:grpSpPr>
        <p:sp>
          <p:nvSpPr>
            <p:cNvPr id="4874" name="Google Shape;4874;p37"/>
            <p:cNvSpPr/>
            <p:nvPr/>
          </p:nvSpPr>
          <p:spPr>
            <a:xfrm>
              <a:off x="5119825" y="1558875"/>
              <a:ext cx="703675" cy="110000"/>
            </a:xfrm>
            <a:custGeom>
              <a:avLst/>
              <a:gdLst/>
              <a:ahLst/>
              <a:cxnLst/>
              <a:rect l="l" t="t" r="r" b="b"/>
              <a:pathLst>
                <a:path w="28147" h="4400" extrusionOk="0">
                  <a:moveTo>
                    <a:pt x="26897" y="0"/>
                  </a:moveTo>
                  <a:cubicBezTo>
                    <a:pt x="26879" y="0"/>
                    <a:pt x="26861" y="1"/>
                    <a:pt x="26843" y="2"/>
                  </a:cubicBezTo>
                  <a:cubicBezTo>
                    <a:pt x="18996" y="604"/>
                    <a:pt x="11129" y="885"/>
                    <a:pt x="3259" y="885"/>
                  </a:cubicBezTo>
                  <a:cubicBezTo>
                    <a:pt x="2607" y="885"/>
                    <a:pt x="1956" y="883"/>
                    <a:pt x="1304" y="880"/>
                  </a:cubicBezTo>
                  <a:cubicBezTo>
                    <a:pt x="1299" y="879"/>
                    <a:pt x="1295" y="879"/>
                    <a:pt x="1290" y="879"/>
                  </a:cubicBezTo>
                  <a:cubicBezTo>
                    <a:pt x="1" y="879"/>
                    <a:pt x="5" y="4388"/>
                    <a:pt x="1304" y="4388"/>
                  </a:cubicBezTo>
                  <a:cubicBezTo>
                    <a:pt x="2162" y="4396"/>
                    <a:pt x="3020" y="4400"/>
                    <a:pt x="3878" y="4400"/>
                  </a:cubicBezTo>
                  <a:cubicBezTo>
                    <a:pt x="11541" y="4400"/>
                    <a:pt x="19202" y="4100"/>
                    <a:pt x="26843" y="3536"/>
                  </a:cubicBezTo>
                  <a:cubicBezTo>
                    <a:pt x="28128" y="3437"/>
                    <a:pt x="28146" y="0"/>
                    <a:pt x="26897" y="0"/>
                  </a:cubicBezTo>
                  <a:close/>
                </a:path>
              </a:pathLst>
            </a:custGeom>
            <a:solidFill>
              <a:srgbClr val="FCBF60">
                <a:alpha val="6034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4875" name="Google Shape;4875;p37"/>
            <p:cNvSpPr/>
            <p:nvPr/>
          </p:nvSpPr>
          <p:spPr>
            <a:xfrm>
              <a:off x="5119825" y="1625325"/>
              <a:ext cx="703675" cy="49625"/>
            </a:xfrm>
            <a:custGeom>
              <a:avLst/>
              <a:gdLst/>
              <a:ahLst/>
              <a:cxnLst/>
              <a:rect l="l" t="t" r="r" b="b"/>
              <a:pathLst>
                <a:path w="28147" h="1985" extrusionOk="0">
                  <a:moveTo>
                    <a:pt x="26874" y="1"/>
                  </a:moveTo>
                  <a:cubicBezTo>
                    <a:pt x="26863" y="1"/>
                    <a:pt x="26853" y="1"/>
                    <a:pt x="26843" y="1"/>
                  </a:cubicBezTo>
                  <a:cubicBezTo>
                    <a:pt x="19050" y="277"/>
                    <a:pt x="11236" y="405"/>
                    <a:pt x="3420" y="405"/>
                  </a:cubicBezTo>
                  <a:cubicBezTo>
                    <a:pt x="2715" y="405"/>
                    <a:pt x="2009" y="404"/>
                    <a:pt x="1304" y="402"/>
                  </a:cubicBezTo>
                  <a:cubicBezTo>
                    <a:pt x="1" y="402"/>
                    <a:pt x="1" y="1981"/>
                    <a:pt x="1304" y="1981"/>
                  </a:cubicBezTo>
                  <a:cubicBezTo>
                    <a:pt x="2009" y="1983"/>
                    <a:pt x="2715" y="1984"/>
                    <a:pt x="3420" y="1984"/>
                  </a:cubicBezTo>
                  <a:cubicBezTo>
                    <a:pt x="11236" y="1984"/>
                    <a:pt x="19050" y="1856"/>
                    <a:pt x="26843" y="1580"/>
                  </a:cubicBezTo>
                  <a:cubicBezTo>
                    <a:pt x="28136" y="1555"/>
                    <a:pt x="28146" y="1"/>
                    <a:pt x="26874" y="1"/>
                  </a:cubicBezTo>
                  <a:close/>
                </a:path>
              </a:pathLst>
            </a:custGeom>
            <a:solidFill>
              <a:srgbClr val="FCBF60">
                <a:alpha val="6034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4876" name="Google Shape;4876;p37"/>
            <p:cNvSpPr/>
            <p:nvPr/>
          </p:nvSpPr>
          <p:spPr>
            <a:xfrm>
              <a:off x="5119825" y="1590225"/>
              <a:ext cx="703650" cy="22600"/>
            </a:xfrm>
            <a:custGeom>
              <a:avLst/>
              <a:gdLst/>
              <a:ahLst/>
              <a:cxnLst/>
              <a:rect l="l" t="t" r="r" b="b"/>
              <a:pathLst>
                <a:path w="28146" h="904" extrusionOk="0">
                  <a:moveTo>
                    <a:pt x="26908" y="1"/>
                  </a:moveTo>
                  <a:cubicBezTo>
                    <a:pt x="26887" y="1"/>
                    <a:pt x="26865" y="1"/>
                    <a:pt x="26843" y="2"/>
                  </a:cubicBezTo>
                  <a:cubicBezTo>
                    <a:pt x="19444" y="111"/>
                    <a:pt x="12026" y="182"/>
                    <a:pt x="4606" y="182"/>
                  </a:cubicBezTo>
                  <a:cubicBezTo>
                    <a:pt x="3505" y="182"/>
                    <a:pt x="2405" y="180"/>
                    <a:pt x="1304" y="177"/>
                  </a:cubicBezTo>
                  <a:cubicBezTo>
                    <a:pt x="1" y="177"/>
                    <a:pt x="1" y="879"/>
                    <a:pt x="1304" y="904"/>
                  </a:cubicBezTo>
                  <a:cubicBezTo>
                    <a:pt x="9825" y="904"/>
                    <a:pt x="18347" y="854"/>
                    <a:pt x="26843" y="728"/>
                  </a:cubicBezTo>
                  <a:cubicBezTo>
                    <a:pt x="28124" y="704"/>
                    <a:pt x="28146" y="1"/>
                    <a:pt x="26908" y="1"/>
                  </a:cubicBezTo>
                  <a:close/>
                </a:path>
              </a:pathLst>
            </a:custGeom>
            <a:solidFill>
              <a:srgbClr val="FCBF60">
                <a:alpha val="6034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grpSp>
      <p:pic>
        <p:nvPicPr>
          <p:cNvPr id="4877" name="Google Shape;4877;p37">
            <a:hlinkClick r:id="rId7" action="ppaction://hlinksldjump"/>
          </p:cNvPr>
          <p:cNvPicPr preferRelativeResize="0"/>
          <p:nvPr/>
        </p:nvPicPr>
        <p:blipFill rotWithShape="1">
          <a:blip r:embed="rId8">
            <a:alphaModFix/>
          </a:blip>
          <a:srcRect l="21893" r="21898"/>
          <a:stretch/>
        </p:blipFill>
        <p:spPr>
          <a:xfrm rot="899985">
            <a:off x="695649" y="406842"/>
            <a:ext cx="392154" cy="523151"/>
          </a:xfrm>
          <a:prstGeom prst="rect">
            <a:avLst/>
          </a:prstGeom>
          <a:noFill/>
          <a:ln>
            <a:noFill/>
          </a:ln>
        </p:spPr>
      </p:pic>
      <p:pic>
        <p:nvPicPr>
          <p:cNvPr id="4878" name="Google Shape;4878;p37">
            <a:hlinkClick r:id="" action="ppaction://hlinkshowjump?jump=nextslide"/>
          </p:cNvPr>
          <p:cNvPicPr preferRelativeResize="0"/>
          <p:nvPr/>
        </p:nvPicPr>
        <p:blipFill rotWithShape="1">
          <a:blip r:embed="rId9">
            <a:alphaModFix/>
          </a:blip>
          <a:srcRect l="11669" t="8088" r="11661" b="8096"/>
          <a:stretch/>
        </p:blipFill>
        <p:spPr>
          <a:xfrm>
            <a:off x="698000" y="4267402"/>
            <a:ext cx="400038" cy="327919"/>
          </a:xfrm>
          <a:prstGeom prst="rect">
            <a:avLst/>
          </a:prstGeom>
          <a:noFill/>
          <a:ln>
            <a:noFill/>
          </a:ln>
        </p:spPr>
      </p:pic>
      <p:pic>
        <p:nvPicPr>
          <p:cNvPr id="4879" name="Google Shape;4879;p37">
            <a:hlinkClick r:id="rId10" action="ppaction://hlinksldjump"/>
          </p:cNvPr>
          <p:cNvPicPr preferRelativeResize="0"/>
          <p:nvPr/>
        </p:nvPicPr>
        <p:blipFill rotWithShape="1">
          <a:blip r:embed="rId11">
            <a:alphaModFix/>
          </a:blip>
          <a:srcRect l="12580" r="12580"/>
          <a:stretch/>
        </p:blipFill>
        <p:spPr>
          <a:xfrm rot="899957">
            <a:off x="6281294" y="4438626"/>
            <a:ext cx="522115" cy="523151"/>
          </a:xfrm>
          <a:prstGeom prst="rect">
            <a:avLst/>
          </a:prstGeom>
          <a:noFill/>
          <a:ln>
            <a:noFill/>
          </a:ln>
        </p:spPr>
      </p:pic>
      <p:pic>
        <p:nvPicPr>
          <p:cNvPr id="4880" name="Google Shape;4880;p37">
            <a:hlinkClick r:id="" action="ppaction://hlinkshowjump?jump=previousslide"/>
          </p:cNvPr>
          <p:cNvPicPr preferRelativeResize="0"/>
          <p:nvPr/>
        </p:nvPicPr>
        <p:blipFill rotWithShape="1">
          <a:blip r:embed="rId9">
            <a:alphaModFix/>
          </a:blip>
          <a:srcRect l="11669" t="8088" r="11661" b="8096"/>
          <a:stretch/>
        </p:blipFill>
        <p:spPr>
          <a:xfrm flipH="1">
            <a:off x="227675" y="4267402"/>
            <a:ext cx="400038" cy="327919"/>
          </a:xfrm>
          <a:prstGeom prst="rect">
            <a:avLst/>
          </a:prstGeom>
          <a:noFill/>
          <a:ln>
            <a:noFill/>
          </a:ln>
        </p:spPr>
      </p:pic>
      <p:grpSp>
        <p:nvGrpSpPr>
          <p:cNvPr id="4881" name="Google Shape;4881;p37"/>
          <p:cNvGrpSpPr/>
          <p:nvPr/>
        </p:nvGrpSpPr>
        <p:grpSpPr>
          <a:xfrm>
            <a:off x="6063723" y="-61304"/>
            <a:ext cx="458760" cy="506323"/>
            <a:chOff x="5241250" y="609200"/>
            <a:chExt cx="177525" cy="199875"/>
          </a:xfrm>
        </p:grpSpPr>
        <p:sp>
          <p:nvSpPr>
            <p:cNvPr id="4882" name="Google Shape;4882;p37"/>
            <p:cNvSpPr/>
            <p:nvPr/>
          </p:nvSpPr>
          <p:spPr>
            <a:xfrm>
              <a:off x="5241250" y="704305"/>
              <a:ext cx="177525" cy="89750"/>
            </a:xfrm>
            <a:custGeom>
              <a:avLst/>
              <a:gdLst/>
              <a:ahLst/>
              <a:cxnLst/>
              <a:rect l="l" t="t" r="r" b="b"/>
              <a:pathLst>
                <a:path w="7101" h="3590" extrusionOk="0">
                  <a:moveTo>
                    <a:pt x="0" y="0"/>
                  </a:moveTo>
                  <a:lnTo>
                    <a:pt x="0" y="3590"/>
                  </a:lnTo>
                  <a:lnTo>
                    <a:pt x="7101" y="3590"/>
                  </a:lnTo>
                  <a:lnTo>
                    <a:pt x="71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83" name="Google Shape;4883;p37"/>
            <p:cNvSpPr/>
            <p:nvPr/>
          </p:nvSpPr>
          <p:spPr>
            <a:xfrm>
              <a:off x="5249875" y="609200"/>
              <a:ext cx="160300" cy="196350"/>
            </a:xfrm>
            <a:custGeom>
              <a:avLst/>
              <a:gdLst/>
              <a:ahLst/>
              <a:cxnLst/>
              <a:rect l="l" t="t" r="r" b="b"/>
              <a:pathLst>
                <a:path w="6412" h="7854" extrusionOk="0">
                  <a:moveTo>
                    <a:pt x="3214" y="1"/>
                  </a:moveTo>
                  <a:cubicBezTo>
                    <a:pt x="2414" y="1"/>
                    <a:pt x="1756" y="659"/>
                    <a:pt x="1756" y="1458"/>
                  </a:cubicBezTo>
                  <a:cubicBezTo>
                    <a:pt x="1756" y="1834"/>
                    <a:pt x="1913" y="2195"/>
                    <a:pt x="2163" y="2461"/>
                  </a:cubicBezTo>
                  <a:cubicBezTo>
                    <a:pt x="2273" y="2571"/>
                    <a:pt x="2320" y="2712"/>
                    <a:pt x="2304" y="2838"/>
                  </a:cubicBezTo>
                  <a:cubicBezTo>
                    <a:pt x="2116" y="4029"/>
                    <a:pt x="1740" y="6537"/>
                    <a:pt x="1615" y="7383"/>
                  </a:cubicBezTo>
                  <a:cubicBezTo>
                    <a:pt x="1599" y="7462"/>
                    <a:pt x="1536" y="7509"/>
                    <a:pt x="1458" y="7509"/>
                  </a:cubicBezTo>
                  <a:lnTo>
                    <a:pt x="0" y="7509"/>
                  </a:lnTo>
                  <a:lnTo>
                    <a:pt x="0" y="7853"/>
                  </a:lnTo>
                  <a:lnTo>
                    <a:pt x="1458" y="7853"/>
                  </a:lnTo>
                  <a:cubicBezTo>
                    <a:pt x="1709" y="7853"/>
                    <a:pt x="1913" y="7681"/>
                    <a:pt x="1960" y="7430"/>
                  </a:cubicBezTo>
                  <a:cubicBezTo>
                    <a:pt x="2085" y="6584"/>
                    <a:pt x="2461" y="4092"/>
                    <a:pt x="2634" y="2885"/>
                  </a:cubicBezTo>
                  <a:cubicBezTo>
                    <a:pt x="2681" y="2650"/>
                    <a:pt x="2602" y="2399"/>
                    <a:pt x="2414" y="2226"/>
                  </a:cubicBezTo>
                  <a:cubicBezTo>
                    <a:pt x="2210" y="2007"/>
                    <a:pt x="2101" y="1740"/>
                    <a:pt x="2101" y="1458"/>
                  </a:cubicBezTo>
                  <a:cubicBezTo>
                    <a:pt x="2101" y="847"/>
                    <a:pt x="2602" y="345"/>
                    <a:pt x="3214" y="345"/>
                  </a:cubicBezTo>
                  <a:cubicBezTo>
                    <a:pt x="3825" y="345"/>
                    <a:pt x="4311" y="847"/>
                    <a:pt x="4311" y="1458"/>
                  </a:cubicBezTo>
                  <a:cubicBezTo>
                    <a:pt x="4311" y="1740"/>
                    <a:pt x="4201" y="2007"/>
                    <a:pt x="4013" y="2226"/>
                  </a:cubicBezTo>
                  <a:cubicBezTo>
                    <a:pt x="3825" y="2399"/>
                    <a:pt x="3746" y="2650"/>
                    <a:pt x="3778" y="2885"/>
                  </a:cubicBezTo>
                  <a:cubicBezTo>
                    <a:pt x="3966" y="4092"/>
                    <a:pt x="4342" y="6584"/>
                    <a:pt x="4467" y="7430"/>
                  </a:cubicBezTo>
                  <a:cubicBezTo>
                    <a:pt x="4499" y="7681"/>
                    <a:pt x="4718" y="7853"/>
                    <a:pt x="4969" y="7853"/>
                  </a:cubicBezTo>
                  <a:lnTo>
                    <a:pt x="6411" y="7853"/>
                  </a:lnTo>
                  <a:lnTo>
                    <a:pt x="6411" y="7509"/>
                  </a:lnTo>
                  <a:lnTo>
                    <a:pt x="4969" y="7509"/>
                  </a:lnTo>
                  <a:cubicBezTo>
                    <a:pt x="4891" y="7509"/>
                    <a:pt x="4828" y="7462"/>
                    <a:pt x="4812" y="7383"/>
                  </a:cubicBezTo>
                  <a:cubicBezTo>
                    <a:pt x="4687" y="6537"/>
                    <a:pt x="4311" y="4029"/>
                    <a:pt x="4123" y="2838"/>
                  </a:cubicBezTo>
                  <a:cubicBezTo>
                    <a:pt x="4107" y="2712"/>
                    <a:pt x="4154" y="2571"/>
                    <a:pt x="4248" y="2461"/>
                  </a:cubicBezTo>
                  <a:cubicBezTo>
                    <a:pt x="4515" y="2195"/>
                    <a:pt x="4671" y="1834"/>
                    <a:pt x="4671" y="1458"/>
                  </a:cubicBezTo>
                  <a:cubicBezTo>
                    <a:pt x="4671" y="659"/>
                    <a:pt x="4013" y="1"/>
                    <a:pt x="32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84" name="Google Shape;4884;p37"/>
            <p:cNvSpPr/>
            <p:nvPr/>
          </p:nvSpPr>
          <p:spPr>
            <a:xfrm>
              <a:off x="5374875" y="793775"/>
              <a:ext cx="43900" cy="15300"/>
            </a:xfrm>
            <a:custGeom>
              <a:avLst/>
              <a:gdLst/>
              <a:ahLst/>
              <a:cxnLst/>
              <a:rect l="l" t="t" r="r" b="b"/>
              <a:pathLst>
                <a:path w="1756" h="612" extrusionOk="0">
                  <a:moveTo>
                    <a:pt x="0" y="0"/>
                  </a:moveTo>
                  <a:lnTo>
                    <a:pt x="0" y="611"/>
                  </a:lnTo>
                  <a:lnTo>
                    <a:pt x="1756" y="611"/>
                  </a:lnTo>
                  <a:lnTo>
                    <a:pt x="17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85" name="Google Shape;4885;p37"/>
            <p:cNvSpPr/>
            <p:nvPr/>
          </p:nvSpPr>
          <p:spPr>
            <a:xfrm>
              <a:off x="5241250" y="793775"/>
              <a:ext cx="44300" cy="15300"/>
            </a:xfrm>
            <a:custGeom>
              <a:avLst/>
              <a:gdLst/>
              <a:ahLst/>
              <a:cxnLst/>
              <a:rect l="l" t="t" r="r" b="b"/>
              <a:pathLst>
                <a:path w="1772" h="612" extrusionOk="0">
                  <a:moveTo>
                    <a:pt x="0" y="0"/>
                  </a:moveTo>
                  <a:lnTo>
                    <a:pt x="0" y="611"/>
                  </a:lnTo>
                  <a:lnTo>
                    <a:pt x="1772" y="611"/>
                  </a:lnTo>
                  <a:lnTo>
                    <a:pt x="17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5D12C-7D99-C8DE-9830-4C402EA23942}"/>
              </a:ext>
            </a:extLst>
          </p:cNvPr>
          <p:cNvSpPr>
            <a:spLocks noGrp="1"/>
          </p:cNvSpPr>
          <p:nvPr>
            <p:ph type="title"/>
          </p:nvPr>
        </p:nvSpPr>
        <p:spPr/>
        <p:txBody>
          <a:bodyPr/>
          <a:lstStyle/>
          <a:p>
            <a:r>
              <a:rPr lang="en-US" dirty="0"/>
              <a:t>Work Hours</a:t>
            </a:r>
          </a:p>
        </p:txBody>
      </p:sp>
      <p:sp>
        <p:nvSpPr>
          <p:cNvPr id="3" name="TextBox 2">
            <a:extLst>
              <a:ext uri="{FF2B5EF4-FFF2-40B4-BE49-F238E27FC236}">
                <a16:creationId xmlns:a16="http://schemas.microsoft.com/office/drawing/2014/main" id="{3879075D-B3B1-FE1B-8FB8-3B5D66207CA1}"/>
              </a:ext>
            </a:extLst>
          </p:cNvPr>
          <p:cNvSpPr txBox="1"/>
          <p:nvPr/>
        </p:nvSpPr>
        <p:spPr>
          <a:xfrm>
            <a:off x="5978775" y="1288473"/>
            <a:ext cx="2507134" cy="1877437"/>
          </a:xfrm>
          <a:prstGeom prst="rect">
            <a:avLst/>
          </a:prstGeom>
          <a:noFill/>
        </p:spPr>
        <p:txBody>
          <a:bodyPr wrap="square" rtlCol="0">
            <a:spAutoFit/>
          </a:bodyPr>
          <a:lstStyle/>
          <a:p>
            <a:pPr algn="ctr"/>
            <a:r>
              <a:rPr lang="en-US" sz="1800" b="1" dirty="0">
                <a:solidFill>
                  <a:srgbClr val="FF0000"/>
                </a:solidFill>
                <a:latin typeface="Actor" panose="020B0604020202020204" charset="0"/>
              </a:rPr>
              <a:t>FYI</a:t>
            </a:r>
            <a:endParaRPr lang="en-US" b="1" dirty="0">
              <a:solidFill>
                <a:srgbClr val="FF0000"/>
              </a:solidFill>
              <a:latin typeface="Actor" panose="020B0604020202020204" charset="0"/>
            </a:endParaRPr>
          </a:p>
          <a:p>
            <a:r>
              <a:rPr lang="en-US" dirty="0">
                <a:latin typeface="Actor" panose="020B0604020202020204" charset="0"/>
              </a:rPr>
              <a:t>Ideally, you should have all your work hours turned into me by the time you submit college applications.</a:t>
            </a:r>
          </a:p>
          <a:p>
            <a:endParaRPr lang="en-US" dirty="0">
              <a:latin typeface="Actor" panose="020B0604020202020204" charset="0"/>
            </a:endParaRPr>
          </a:p>
          <a:p>
            <a:r>
              <a:rPr lang="en-US" b="1" dirty="0">
                <a:latin typeface="Actor" panose="020B0604020202020204" charset="0"/>
              </a:rPr>
              <a:t>Work hours do appear on your transcripts.</a:t>
            </a:r>
          </a:p>
        </p:txBody>
      </p:sp>
      <p:sp>
        <p:nvSpPr>
          <p:cNvPr id="4" name="TextBox 3">
            <a:extLst>
              <a:ext uri="{FF2B5EF4-FFF2-40B4-BE49-F238E27FC236}">
                <a16:creationId xmlns:a16="http://schemas.microsoft.com/office/drawing/2014/main" id="{80A4E943-BC6B-9474-63B9-FD6B20339828}"/>
              </a:ext>
            </a:extLst>
          </p:cNvPr>
          <p:cNvSpPr txBox="1"/>
          <p:nvPr/>
        </p:nvSpPr>
        <p:spPr>
          <a:xfrm>
            <a:off x="783137" y="1017725"/>
            <a:ext cx="4537363" cy="3323987"/>
          </a:xfrm>
          <a:prstGeom prst="rect">
            <a:avLst/>
          </a:prstGeom>
          <a:noFill/>
        </p:spPr>
        <p:txBody>
          <a:bodyPr wrap="square" rtlCol="0">
            <a:spAutoFit/>
          </a:bodyPr>
          <a:lstStyle/>
          <a:p>
            <a:r>
              <a:rPr lang="en-US" dirty="0">
                <a:latin typeface="Actor" panose="020B0604020202020204" charset="0"/>
              </a:rPr>
              <a:t>If you don’t have many community service hours due to your work schedule, you’re in luck! Bright Futures now accepts work hours!</a:t>
            </a:r>
          </a:p>
          <a:p>
            <a:endParaRPr lang="en-US" dirty="0">
              <a:latin typeface="Actor" panose="020B0604020202020204" charset="0"/>
            </a:endParaRPr>
          </a:p>
          <a:p>
            <a:r>
              <a:rPr lang="en-US" dirty="0">
                <a:latin typeface="Actor" panose="020B0604020202020204" charset="0"/>
              </a:rPr>
              <a:t>Work hours has a different form called the “Employment Documentation Form”. This form can be found in the front office and must be turned in to Mrs. Haddad’s mailbox. </a:t>
            </a:r>
          </a:p>
          <a:p>
            <a:endParaRPr lang="en-US" dirty="0">
              <a:latin typeface="Actor" panose="020B0604020202020204" charset="0"/>
            </a:endParaRPr>
          </a:p>
          <a:p>
            <a:r>
              <a:rPr lang="en-US" dirty="0">
                <a:latin typeface="Actor" panose="020B0604020202020204" charset="0"/>
              </a:rPr>
              <a:t>You must turn in your log no later than the END of each school year. For example, hours earned as a sophomore cannot be turned in as a senior. </a:t>
            </a:r>
          </a:p>
          <a:p>
            <a:endParaRPr lang="en-US" dirty="0">
              <a:latin typeface="Actor" panose="020B0604020202020204" charset="0"/>
            </a:endParaRPr>
          </a:p>
          <a:p>
            <a:r>
              <a:rPr lang="en-US" dirty="0">
                <a:latin typeface="Actor" panose="020B0604020202020204" charset="0"/>
              </a:rPr>
              <a:t>Admissions Offices also view work hours as part of their decision-making process.</a:t>
            </a:r>
          </a:p>
        </p:txBody>
      </p:sp>
    </p:spTree>
    <p:extLst>
      <p:ext uri="{BB962C8B-B14F-4D97-AF65-F5344CB8AC3E}">
        <p14:creationId xmlns:p14="http://schemas.microsoft.com/office/powerpoint/2010/main" val="1520905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44FBA-0DA2-F3EE-362D-E09146C41F02}"/>
              </a:ext>
            </a:extLst>
          </p:cNvPr>
          <p:cNvSpPr>
            <a:spLocks noGrp="1"/>
          </p:cNvSpPr>
          <p:nvPr>
            <p:ph type="title"/>
          </p:nvPr>
        </p:nvSpPr>
        <p:spPr/>
        <p:txBody>
          <a:bodyPr/>
          <a:lstStyle/>
          <a:p>
            <a:endParaRPr lang="en-US"/>
          </a:p>
        </p:txBody>
      </p:sp>
      <p:pic>
        <p:nvPicPr>
          <p:cNvPr id="4" name="Picture 3" descr="A document with text and numbers&#10;&#10;Description automatically generated">
            <a:extLst>
              <a:ext uri="{FF2B5EF4-FFF2-40B4-BE49-F238E27FC236}">
                <a16:creationId xmlns:a16="http://schemas.microsoft.com/office/drawing/2014/main" id="{A7924A3F-DDC3-FEEF-0C2C-2F3B8A523620}"/>
              </a:ext>
            </a:extLst>
          </p:cNvPr>
          <p:cNvPicPr>
            <a:picLocks noChangeAspect="1"/>
          </p:cNvPicPr>
          <p:nvPr/>
        </p:nvPicPr>
        <p:blipFill>
          <a:blip r:embed="rId2"/>
          <a:stretch>
            <a:fillRect/>
          </a:stretch>
        </p:blipFill>
        <p:spPr>
          <a:xfrm>
            <a:off x="2290227" y="304800"/>
            <a:ext cx="3945152" cy="4393675"/>
          </a:xfrm>
          <a:prstGeom prst="rect">
            <a:avLst/>
          </a:prstGeom>
        </p:spPr>
      </p:pic>
    </p:spTree>
    <p:extLst>
      <p:ext uri="{BB962C8B-B14F-4D97-AF65-F5344CB8AC3E}">
        <p14:creationId xmlns:p14="http://schemas.microsoft.com/office/powerpoint/2010/main" val="15613342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Letters of Recommendation &amp; College Essays</a:t>
            </a:r>
          </a:p>
        </p:txBody>
      </p:sp>
      <p:sp>
        <p:nvSpPr>
          <p:cNvPr id="4" name="Subtitle 3"/>
          <p:cNvSpPr>
            <a:spLocks noGrp="1"/>
          </p:cNvSpPr>
          <p:nvPr>
            <p:ph type="subTitle" idx="1"/>
          </p:nvPr>
        </p:nvSpPr>
        <p:spPr>
          <a:xfrm>
            <a:off x="945662" y="1459650"/>
            <a:ext cx="3626338" cy="2615100"/>
          </a:xfrm>
        </p:spPr>
        <p:txBody>
          <a:bodyPr/>
          <a:lstStyle/>
          <a:p>
            <a:pPr marL="127000" indent="0" algn="ctr">
              <a:buNone/>
            </a:pPr>
            <a:r>
              <a:rPr lang="en-US" sz="1800" b="1" dirty="0">
                <a:solidFill>
                  <a:schemeClr val="accent2"/>
                </a:solidFill>
              </a:rPr>
              <a:t>Letters of Recommendation</a:t>
            </a:r>
          </a:p>
          <a:p>
            <a:pPr marL="127000" indent="0" algn="ctr">
              <a:buNone/>
            </a:pPr>
            <a:endParaRPr lang="en-US" sz="1800" b="1" dirty="0"/>
          </a:p>
          <a:p>
            <a:r>
              <a:rPr lang="en-US" dirty="0"/>
              <a:t>Start thinking about it NOW.</a:t>
            </a:r>
          </a:p>
          <a:p>
            <a:r>
              <a:rPr lang="en-US" dirty="0"/>
              <a:t>Do not wait until the last minute to ask for your letter. People get busy. </a:t>
            </a:r>
          </a:p>
          <a:p>
            <a:r>
              <a:rPr lang="en-US" dirty="0"/>
              <a:t>Examples of recommenders:</a:t>
            </a:r>
          </a:p>
          <a:p>
            <a:pPr lvl="1"/>
            <a:r>
              <a:rPr lang="en-US" dirty="0"/>
              <a:t>Teachers</a:t>
            </a:r>
          </a:p>
          <a:p>
            <a:pPr lvl="1"/>
            <a:r>
              <a:rPr lang="en-US" dirty="0"/>
              <a:t>Coaches</a:t>
            </a:r>
          </a:p>
          <a:p>
            <a:pPr lvl="1"/>
            <a:r>
              <a:rPr lang="en-US" dirty="0"/>
              <a:t>Religious leaders</a:t>
            </a:r>
          </a:p>
          <a:p>
            <a:pPr lvl="1"/>
            <a:r>
              <a:rPr lang="en-US" dirty="0"/>
              <a:t>Bosses</a:t>
            </a:r>
          </a:p>
          <a:p>
            <a:pPr lvl="1"/>
            <a:r>
              <a:rPr lang="en-US" dirty="0"/>
              <a:t>Community leaders</a:t>
            </a:r>
          </a:p>
        </p:txBody>
      </p:sp>
      <p:sp>
        <p:nvSpPr>
          <p:cNvPr id="5" name="Subtitle 4"/>
          <p:cNvSpPr>
            <a:spLocks noGrp="1"/>
          </p:cNvSpPr>
          <p:nvPr>
            <p:ph type="subTitle" idx="2"/>
          </p:nvPr>
        </p:nvSpPr>
        <p:spPr/>
        <p:txBody>
          <a:bodyPr/>
          <a:lstStyle/>
          <a:p>
            <a:pPr marL="127000" indent="0" algn="ctr">
              <a:buNone/>
            </a:pPr>
            <a:r>
              <a:rPr lang="en-US" sz="1800" b="1" dirty="0">
                <a:solidFill>
                  <a:schemeClr val="accent2"/>
                </a:solidFill>
              </a:rPr>
              <a:t>College</a:t>
            </a:r>
            <a:r>
              <a:rPr lang="en-US" sz="1800" b="1" dirty="0"/>
              <a:t> </a:t>
            </a:r>
            <a:r>
              <a:rPr lang="en-US" sz="1800" b="1" dirty="0">
                <a:solidFill>
                  <a:schemeClr val="accent2"/>
                </a:solidFill>
              </a:rPr>
              <a:t>Essays</a:t>
            </a:r>
          </a:p>
          <a:p>
            <a:pPr marL="127000" indent="0" algn="ctr">
              <a:buNone/>
            </a:pPr>
            <a:endParaRPr lang="en-US" sz="1800" b="1" dirty="0"/>
          </a:p>
          <a:p>
            <a:r>
              <a:rPr lang="en-US" dirty="0"/>
              <a:t>If you are applying to a school on Common App – make an account NOW.</a:t>
            </a:r>
          </a:p>
          <a:p>
            <a:r>
              <a:rPr lang="en-US" dirty="0"/>
              <a:t>Prompts are public and should be available for next academic year.</a:t>
            </a:r>
          </a:p>
          <a:p>
            <a:r>
              <a:rPr lang="en-US" dirty="0"/>
              <a:t>First draft should be done by end of junior year. Work on your app over summer!</a:t>
            </a:r>
          </a:p>
          <a:p>
            <a:r>
              <a:rPr lang="en-US" dirty="0"/>
              <a:t>Personal post-exam project. </a:t>
            </a:r>
            <a:r>
              <a:rPr lang="en-US" dirty="0">
                <a:sym typeface="Wingdings" panose="05000000000000000000" pitchFamily="2" charset="2"/>
              </a:rPr>
              <a:t></a:t>
            </a:r>
            <a:endParaRPr lang="en-US" dirty="0"/>
          </a:p>
        </p:txBody>
      </p:sp>
    </p:spTree>
    <p:extLst>
      <p:ext uri="{BB962C8B-B14F-4D97-AF65-F5344CB8AC3E}">
        <p14:creationId xmlns:p14="http://schemas.microsoft.com/office/powerpoint/2010/main" val="10812140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22318" y="4161184"/>
            <a:ext cx="6639339" cy="523220"/>
          </a:xfrm>
          <a:prstGeom prst="rect">
            <a:avLst/>
          </a:prstGeom>
          <a:noFill/>
        </p:spPr>
        <p:txBody>
          <a:bodyPr wrap="square" rtlCol="0">
            <a:spAutoFit/>
          </a:bodyPr>
          <a:lstStyle/>
          <a:p>
            <a:pPr algn="ctr"/>
            <a:r>
              <a:rPr lang="en-US" sz="2800" u="sng" dirty="0">
                <a:hlinkClick r:id="rId2"/>
              </a:rPr>
              <a:t>https://tinyurl.com/CSHSCollege</a:t>
            </a:r>
            <a:endParaRPr lang="en-US" sz="2800" dirty="0"/>
          </a:p>
        </p:txBody>
      </p:sp>
      <p:pic>
        <p:nvPicPr>
          <p:cNvPr id="5" name="Picture 4" descr="A screenshot of a website&#10;&#10;Description automatically generated">
            <a:extLst>
              <a:ext uri="{FF2B5EF4-FFF2-40B4-BE49-F238E27FC236}">
                <a16:creationId xmlns:a16="http://schemas.microsoft.com/office/drawing/2014/main" id="{A5CD6695-FB7F-42F3-5EB5-27845D2CF22B}"/>
              </a:ext>
            </a:extLst>
          </p:cNvPr>
          <p:cNvPicPr>
            <a:picLocks noChangeAspect="1"/>
          </p:cNvPicPr>
          <p:nvPr/>
        </p:nvPicPr>
        <p:blipFill>
          <a:blip r:embed="rId3"/>
          <a:stretch>
            <a:fillRect/>
          </a:stretch>
        </p:blipFill>
        <p:spPr>
          <a:xfrm>
            <a:off x="1442697" y="345807"/>
            <a:ext cx="6398580" cy="3906738"/>
          </a:xfrm>
          <a:prstGeom prst="rect">
            <a:avLst/>
          </a:prstGeom>
        </p:spPr>
      </p:pic>
    </p:spTree>
    <p:extLst>
      <p:ext uri="{BB962C8B-B14F-4D97-AF65-F5344CB8AC3E}">
        <p14:creationId xmlns:p14="http://schemas.microsoft.com/office/powerpoint/2010/main" val="41669788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679"/>
        <p:cNvGrpSpPr/>
        <p:nvPr/>
      </p:nvGrpSpPr>
      <p:grpSpPr>
        <a:xfrm>
          <a:off x="0" y="0"/>
          <a:ext cx="0" cy="0"/>
          <a:chOff x="0" y="0"/>
          <a:chExt cx="0" cy="0"/>
        </a:xfrm>
      </p:grpSpPr>
      <p:sp>
        <p:nvSpPr>
          <p:cNvPr id="5680" name="Google Shape;5680;p67"/>
          <p:cNvSpPr txBox="1">
            <a:spLocks noGrp="1"/>
          </p:cNvSpPr>
          <p:nvPr>
            <p:ph type="title"/>
          </p:nvPr>
        </p:nvSpPr>
        <p:spPr>
          <a:xfrm>
            <a:off x="1676775" y="384225"/>
            <a:ext cx="4302000" cy="7326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THANKS!</a:t>
            </a:r>
            <a:endParaRPr dirty="0"/>
          </a:p>
        </p:txBody>
      </p:sp>
      <p:sp>
        <p:nvSpPr>
          <p:cNvPr id="5681" name="Google Shape;5681;p67"/>
          <p:cNvSpPr txBox="1">
            <a:spLocks noGrp="1"/>
          </p:cNvSpPr>
          <p:nvPr>
            <p:ph type="subTitle" idx="1"/>
          </p:nvPr>
        </p:nvSpPr>
        <p:spPr>
          <a:xfrm>
            <a:off x="914732" y="2021513"/>
            <a:ext cx="3671123" cy="424705"/>
          </a:xfrm>
          <a:prstGeom prst="rect">
            <a:avLst/>
          </a:prstGeom>
        </p:spPr>
        <p:txBody>
          <a:bodyPr spcFirstLastPara="1" wrap="square" lIns="0" tIns="0" rIns="0" bIns="0" anchor="ctr" anchorCtr="0">
            <a:noAutofit/>
          </a:bodyPr>
          <a:lstStyle/>
          <a:p>
            <a:pPr marL="0" lvl="0" indent="0" algn="ctr" rtl="0">
              <a:spcBef>
                <a:spcPts val="0"/>
              </a:spcBef>
              <a:spcAft>
                <a:spcPts val="0"/>
              </a:spcAft>
              <a:buClr>
                <a:schemeClr val="dk1"/>
              </a:buClr>
              <a:buSzPts val="1100"/>
              <a:buFont typeface="Arial"/>
              <a:buNone/>
            </a:pPr>
            <a:r>
              <a:rPr lang="en-US" dirty="0">
                <a:hlinkClick r:id="rId3"/>
              </a:rPr>
              <a:t>Jessica.haddad@keysschools.com</a:t>
            </a:r>
            <a:r>
              <a:rPr lang="en-US" dirty="0"/>
              <a:t> </a:t>
            </a:r>
            <a:endParaRPr dirty="0"/>
          </a:p>
        </p:txBody>
      </p:sp>
      <p:grpSp>
        <p:nvGrpSpPr>
          <p:cNvPr id="5683" name="Google Shape;5683;p67"/>
          <p:cNvGrpSpPr/>
          <p:nvPr/>
        </p:nvGrpSpPr>
        <p:grpSpPr>
          <a:xfrm>
            <a:off x="2524706" y="1116899"/>
            <a:ext cx="2606342" cy="99499"/>
            <a:chOff x="5119825" y="1558875"/>
            <a:chExt cx="703675" cy="116075"/>
          </a:xfrm>
        </p:grpSpPr>
        <p:sp>
          <p:nvSpPr>
            <p:cNvPr id="5684" name="Google Shape;5684;p67"/>
            <p:cNvSpPr/>
            <p:nvPr/>
          </p:nvSpPr>
          <p:spPr>
            <a:xfrm>
              <a:off x="5119825" y="1558875"/>
              <a:ext cx="703675" cy="110000"/>
            </a:xfrm>
            <a:custGeom>
              <a:avLst/>
              <a:gdLst/>
              <a:ahLst/>
              <a:cxnLst/>
              <a:rect l="l" t="t" r="r" b="b"/>
              <a:pathLst>
                <a:path w="28147" h="4400" extrusionOk="0">
                  <a:moveTo>
                    <a:pt x="26897" y="0"/>
                  </a:moveTo>
                  <a:cubicBezTo>
                    <a:pt x="26879" y="0"/>
                    <a:pt x="26861" y="1"/>
                    <a:pt x="26843" y="2"/>
                  </a:cubicBezTo>
                  <a:cubicBezTo>
                    <a:pt x="18996" y="604"/>
                    <a:pt x="11129" y="885"/>
                    <a:pt x="3259" y="885"/>
                  </a:cubicBezTo>
                  <a:cubicBezTo>
                    <a:pt x="2607" y="885"/>
                    <a:pt x="1956" y="883"/>
                    <a:pt x="1304" y="880"/>
                  </a:cubicBezTo>
                  <a:cubicBezTo>
                    <a:pt x="1299" y="879"/>
                    <a:pt x="1295" y="879"/>
                    <a:pt x="1290" y="879"/>
                  </a:cubicBezTo>
                  <a:cubicBezTo>
                    <a:pt x="1" y="879"/>
                    <a:pt x="5" y="4388"/>
                    <a:pt x="1304" y="4388"/>
                  </a:cubicBezTo>
                  <a:cubicBezTo>
                    <a:pt x="2162" y="4396"/>
                    <a:pt x="3020" y="4400"/>
                    <a:pt x="3878" y="4400"/>
                  </a:cubicBezTo>
                  <a:cubicBezTo>
                    <a:pt x="11541" y="4400"/>
                    <a:pt x="19202" y="4100"/>
                    <a:pt x="26843" y="3536"/>
                  </a:cubicBezTo>
                  <a:cubicBezTo>
                    <a:pt x="28128" y="3437"/>
                    <a:pt x="28146" y="0"/>
                    <a:pt x="26897" y="0"/>
                  </a:cubicBezTo>
                  <a:close/>
                </a:path>
              </a:pathLst>
            </a:custGeom>
            <a:solidFill>
              <a:srgbClr val="FCBF60">
                <a:alpha val="2314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5685" name="Google Shape;5685;p67"/>
            <p:cNvSpPr/>
            <p:nvPr/>
          </p:nvSpPr>
          <p:spPr>
            <a:xfrm>
              <a:off x="5119825" y="1625325"/>
              <a:ext cx="703675" cy="49625"/>
            </a:xfrm>
            <a:custGeom>
              <a:avLst/>
              <a:gdLst/>
              <a:ahLst/>
              <a:cxnLst/>
              <a:rect l="l" t="t" r="r" b="b"/>
              <a:pathLst>
                <a:path w="28147" h="1985" extrusionOk="0">
                  <a:moveTo>
                    <a:pt x="26874" y="1"/>
                  </a:moveTo>
                  <a:cubicBezTo>
                    <a:pt x="26863" y="1"/>
                    <a:pt x="26853" y="1"/>
                    <a:pt x="26843" y="1"/>
                  </a:cubicBezTo>
                  <a:cubicBezTo>
                    <a:pt x="19050" y="277"/>
                    <a:pt x="11236" y="405"/>
                    <a:pt x="3420" y="405"/>
                  </a:cubicBezTo>
                  <a:cubicBezTo>
                    <a:pt x="2715" y="405"/>
                    <a:pt x="2009" y="404"/>
                    <a:pt x="1304" y="402"/>
                  </a:cubicBezTo>
                  <a:cubicBezTo>
                    <a:pt x="1" y="402"/>
                    <a:pt x="1" y="1981"/>
                    <a:pt x="1304" y="1981"/>
                  </a:cubicBezTo>
                  <a:cubicBezTo>
                    <a:pt x="2009" y="1983"/>
                    <a:pt x="2715" y="1984"/>
                    <a:pt x="3420" y="1984"/>
                  </a:cubicBezTo>
                  <a:cubicBezTo>
                    <a:pt x="11236" y="1984"/>
                    <a:pt x="19050" y="1856"/>
                    <a:pt x="26843" y="1580"/>
                  </a:cubicBezTo>
                  <a:cubicBezTo>
                    <a:pt x="28136" y="1555"/>
                    <a:pt x="28146" y="1"/>
                    <a:pt x="26874" y="1"/>
                  </a:cubicBezTo>
                  <a:close/>
                </a:path>
              </a:pathLst>
            </a:custGeom>
            <a:solidFill>
              <a:srgbClr val="FCBF60">
                <a:alpha val="2314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5686" name="Google Shape;5686;p67"/>
            <p:cNvSpPr/>
            <p:nvPr/>
          </p:nvSpPr>
          <p:spPr>
            <a:xfrm>
              <a:off x="5119839" y="1590225"/>
              <a:ext cx="703650" cy="22600"/>
            </a:xfrm>
            <a:custGeom>
              <a:avLst/>
              <a:gdLst/>
              <a:ahLst/>
              <a:cxnLst/>
              <a:rect l="l" t="t" r="r" b="b"/>
              <a:pathLst>
                <a:path w="28146" h="904" extrusionOk="0">
                  <a:moveTo>
                    <a:pt x="26908" y="1"/>
                  </a:moveTo>
                  <a:cubicBezTo>
                    <a:pt x="26887" y="1"/>
                    <a:pt x="26865" y="1"/>
                    <a:pt x="26843" y="2"/>
                  </a:cubicBezTo>
                  <a:cubicBezTo>
                    <a:pt x="19444" y="111"/>
                    <a:pt x="12026" y="182"/>
                    <a:pt x="4606" y="182"/>
                  </a:cubicBezTo>
                  <a:cubicBezTo>
                    <a:pt x="3505" y="182"/>
                    <a:pt x="2405" y="180"/>
                    <a:pt x="1304" y="177"/>
                  </a:cubicBezTo>
                  <a:cubicBezTo>
                    <a:pt x="1" y="177"/>
                    <a:pt x="1" y="879"/>
                    <a:pt x="1304" y="904"/>
                  </a:cubicBezTo>
                  <a:cubicBezTo>
                    <a:pt x="9825" y="904"/>
                    <a:pt x="18347" y="854"/>
                    <a:pt x="26843" y="728"/>
                  </a:cubicBezTo>
                  <a:cubicBezTo>
                    <a:pt x="28124" y="704"/>
                    <a:pt x="28146" y="1"/>
                    <a:pt x="26908" y="1"/>
                  </a:cubicBezTo>
                  <a:close/>
                </a:path>
              </a:pathLst>
            </a:custGeom>
            <a:solidFill>
              <a:srgbClr val="FCBF60">
                <a:alpha val="2314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grpSp>
      <p:sp>
        <p:nvSpPr>
          <p:cNvPr id="5687" name="Google Shape;5687;p67"/>
          <p:cNvSpPr txBox="1">
            <a:spLocks noGrp="1"/>
          </p:cNvSpPr>
          <p:nvPr>
            <p:ph type="subTitle" idx="2"/>
          </p:nvPr>
        </p:nvSpPr>
        <p:spPr>
          <a:xfrm>
            <a:off x="1148822" y="1689229"/>
            <a:ext cx="3127800" cy="247200"/>
          </a:xfrm>
          <a:prstGeom prst="rect">
            <a:avLst/>
          </a:prstGeom>
        </p:spPr>
        <p:txBody>
          <a:bodyPr spcFirstLastPara="1" wrap="square" lIns="0" tIns="0" rIns="0" bIns="0" anchor="ctr" anchorCtr="0">
            <a:noAutofit/>
          </a:bodyPr>
          <a:lstStyle/>
          <a:p>
            <a:pPr marL="0" lvl="0" indent="0" algn="ctr" rtl="0">
              <a:spcBef>
                <a:spcPts val="0"/>
              </a:spcBef>
              <a:spcAft>
                <a:spcPts val="0"/>
              </a:spcAft>
              <a:buClr>
                <a:schemeClr val="lt2"/>
              </a:buClr>
              <a:buSzPts val="1100"/>
              <a:buFont typeface="Arial"/>
              <a:buNone/>
            </a:pPr>
            <a:r>
              <a:rPr lang="en" dirty="0"/>
              <a:t>Do you have any questions? Send me an email!</a:t>
            </a:r>
            <a:endParaRPr dirty="0"/>
          </a:p>
        </p:txBody>
      </p:sp>
      <p:pic>
        <p:nvPicPr>
          <p:cNvPr id="5706" name="Google Shape;5706;p67">
            <a:hlinkClick r:id="rId4" action="ppaction://hlinksldjump"/>
          </p:cNvPr>
          <p:cNvPicPr preferRelativeResize="0"/>
          <p:nvPr/>
        </p:nvPicPr>
        <p:blipFill rotWithShape="1">
          <a:blip r:embed="rId5">
            <a:alphaModFix/>
          </a:blip>
          <a:srcRect l="21893" r="21898"/>
          <a:stretch/>
        </p:blipFill>
        <p:spPr>
          <a:xfrm rot="899985">
            <a:off x="695649" y="406842"/>
            <a:ext cx="392154" cy="523151"/>
          </a:xfrm>
          <a:prstGeom prst="rect">
            <a:avLst/>
          </a:prstGeom>
          <a:noFill/>
          <a:ln>
            <a:noFill/>
          </a:ln>
        </p:spPr>
      </p:pic>
      <p:pic>
        <p:nvPicPr>
          <p:cNvPr id="5707" name="Google Shape;5707;p67">
            <a:hlinkClick r:id="" action="ppaction://hlinkshowjump?jump=nextslide"/>
          </p:cNvPr>
          <p:cNvPicPr preferRelativeResize="0"/>
          <p:nvPr/>
        </p:nvPicPr>
        <p:blipFill rotWithShape="1">
          <a:blip r:embed="rId6">
            <a:alphaModFix/>
          </a:blip>
          <a:srcRect l="11669" t="8088" r="11661" b="8096"/>
          <a:stretch/>
        </p:blipFill>
        <p:spPr>
          <a:xfrm>
            <a:off x="698000" y="4267402"/>
            <a:ext cx="400038" cy="327919"/>
          </a:xfrm>
          <a:prstGeom prst="rect">
            <a:avLst/>
          </a:prstGeom>
          <a:noFill/>
          <a:ln>
            <a:noFill/>
          </a:ln>
        </p:spPr>
      </p:pic>
      <p:pic>
        <p:nvPicPr>
          <p:cNvPr id="5708" name="Google Shape;5708;p67">
            <a:hlinkClick r:id="" action="ppaction://hlinkshowjump?jump=previousslide"/>
          </p:cNvPr>
          <p:cNvPicPr preferRelativeResize="0"/>
          <p:nvPr/>
        </p:nvPicPr>
        <p:blipFill rotWithShape="1">
          <a:blip r:embed="rId6">
            <a:alphaModFix/>
          </a:blip>
          <a:srcRect l="11669" t="8088" r="11661" b="8096"/>
          <a:stretch/>
        </p:blipFill>
        <p:spPr>
          <a:xfrm flipH="1">
            <a:off x="227675" y="4267402"/>
            <a:ext cx="400038" cy="327919"/>
          </a:xfrm>
          <a:prstGeom prst="rect">
            <a:avLst/>
          </a:prstGeom>
          <a:noFill/>
          <a:ln>
            <a:noFill/>
          </a:ln>
        </p:spPr>
      </p:pic>
      <p:grpSp>
        <p:nvGrpSpPr>
          <p:cNvPr id="5709" name="Google Shape;5709;p67"/>
          <p:cNvGrpSpPr/>
          <p:nvPr/>
        </p:nvGrpSpPr>
        <p:grpSpPr>
          <a:xfrm flipH="1">
            <a:off x="6105041" y="4243509"/>
            <a:ext cx="874610" cy="832907"/>
            <a:chOff x="2196125" y="2117850"/>
            <a:chExt cx="569000" cy="541975"/>
          </a:xfrm>
        </p:grpSpPr>
        <p:sp>
          <p:nvSpPr>
            <p:cNvPr id="5710" name="Google Shape;5710;p67"/>
            <p:cNvSpPr/>
            <p:nvPr/>
          </p:nvSpPr>
          <p:spPr>
            <a:xfrm>
              <a:off x="2196125" y="2117850"/>
              <a:ext cx="569000" cy="541975"/>
            </a:xfrm>
            <a:custGeom>
              <a:avLst/>
              <a:gdLst/>
              <a:ahLst/>
              <a:cxnLst/>
              <a:rect l="l" t="t" r="r" b="b"/>
              <a:pathLst>
                <a:path w="22760" h="21679" extrusionOk="0">
                  <a:moveTo>
                    <a:pt x="4906" y="1"/>
                  </a:moveTo>
                  <a:lnTo>
                    <a:pt x="0" y="17854"/>
                  </a:lnTo>
                  <a:lnTo>
                    <a:pt x="13903" y="21678"/>
                  </a:lnTo>
                  <a:lnTo>
                    <a:pt x="18825" y="19249"/>
                  </a:lnTo>
                  <a:lnTo>
                    <a:pt x="22759" y="4907"/>
                  </a:lnTo>
                  <a:lnTo>
                    <a:pt x="490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11" name="Google Shape;5711;p67"/>
            <p:cNvSpPr/>
            <p:nvPr/>
          </p:nvSpPr>
          <p:spPr>
            <a:xfrm>
              <a:off x="2543700" y="2571625"/>
              <a:ext cx="123075" cy="88200"/>
            </a:xfrm>
            <a:custGeom>
              <a:avLst/>
              <a:gdLst/>
              <a:ahLst/>
              <a:cxnLst/>
              <a:rect l="l" t="t" r="r" b="b"/>
              <a:pathLst>
                <a:path w="4923" h="3528" extrusionOk="0">
                  <a:moveTo>
                    <a:pt x="972" y="1"/>
                  </a:moveTo>
                  <a:lnTo>
                    <a:pt x="0" y="3527"/>
                  </a:lnTo>
                  <a:lnTo>
                    <a:pt x="4922" y="1098"/>
                  </a:lnTo>
                  <a:lnTo>
                    <a:pt x="972" y="1"/>
                  </a:ln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12" name="Google Shape;5712;p67"/>
            <p:cNvSpPr/>
            <p:nvPr/>
          </p:nvSpPr>
          <p:spPr>
            <a:xfrm>
              <a:off x="2298775" y="2117850"/>
              <a:ext cx="466350" cy="195950"/>
            </a:xfrm>
            <a:custGeom>
              <a:avLst/>
              <a:gdLst/>
              <a:ahLst/>
              <a:cxnLst/>
              <a:rect l="l" t="t" r="r" b="b"/>
              <a:pathLst>
                <a:path w="18654" h="7838" extrusionOk="0">
                  <a:moveTo>
                    <a:pt x="800" y="1"/>
                  </a:moveTo>
                  <a:lnTo>
                    <a:pt x="1" y="2932"/>
                  </a:lnTo>
                  <a:lnTo>
                    <a:pt x="17854" y="7838"/>
                  </a:lnTo>
                  <a:lnTo>
                    <a:pt x="18653" y="4907"/>
                  </a:lnTo>
                  <a:lnTo>
                    <a:pt x="800" y="1"/>
                  </a:lnTo>
                  <a:close/>
                </a:path>
              </a:pathLst>
            </a:custGeom>
            <a:solidFill>
              <a:srgbClr val="00000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5713" name="Google Shape;5713;p67">
            <a:hlinkClick r:id="rId7" action="ppaction://hlinksldjump"/>
          </p:cNvPr>
          <p:cNvPicPr preferRelativeResize="0"/>
          <p:nvPr/>
        </p:nvPicPr>
        <p:blipFill rotWithShape="1">
          <a:blip r:embed="rId8">
            <a:alphaModFix/>
          </a:blip>
          <a:srcRect l="12580" r="12580"/>
          <a:stretch/>
        </p:blipFill>
        <p:spPr>
          <a:xfrm rot="899957">
            <a:off x="6281294" y="4438626"/>
            <a:ext cx="522115" cy="523151"/>
          </a:xfrm>
          <a:prstGeom prst="rect">
            <a:avLst/>
          </a:prstGeom>
          <a:noFill/>
          <a:ln>
            <a:noFill/>
          </a:ln>
        </p:spPr>
      </p:pic>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85855" y="1305129"/>
            <a:ext cx="2182090" cy="218209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5C28BCC-DF88-87D8-DB1F-24BB16A755F4}"/>
              </a:ext>
            </a:extLst>
          </p:cNvPr>
          <p:cNvSpPr txBox="1"/>
          <p:nvPr/>
        </p:nvSpPr>
        <p:spPr>
          <a:xfrm>
            <a:off x="195385" y="1017478"/>
            <a:ext cx="6353907" cy="3108543"/>
          </a:xfrm>
          <a:prstGeom prst="rect">
            <a:avLst/>
          </a:prstGeom>
          <a:noFill/>
        </p:spPr>
        <p:txBody>
          <a:bodyPr wrap="square">
            <a:spAutoFit/>
          </a:bodyPr>
          <a:lstStyle/>
          <a:p>
            <a:r>
              <a:rPr lang="en-US" sz="1400" b="1" u="sng" dirty="0">
                <a:solidFill>
                  <a:schemeClr val="tx1"/>
                </a:solidFill>
                <a:latin typeface="Actor" panose="020B0604020202020204" charset="0"/>
              </a:rPr>
              <a:t>Early Action </a:t>
            </a:r>
            <a:r>
              <a:rPr lang="en-US" sz="1400" b="1" dirty="0">
                <a:solidFill>
                  <a:schemeClr val="tx1"/>
                </a:solidFill>
                <a:latin typeface="Actor" panose="020B0604020202020204" charset="0"/>
              </a:rPr>
              <a:t>- </a:t>
            </a:r>
            <a:r>
              <a:rPr lang="en-US" sz="1400" b="1" i="0" dirty="0">
                <a:solidFill>
                  <a:schemeClr val="tx1"/>
                </a:solidFill>
                <a:effectLst/>
                <a:latin typeface="Actor" panose="020B0604020202020204" charset="0"/>
              </a:rPr>
              <a:t> </a:t>
            </a:r>
            <a:r>
              <a:rPr lang="en-US" sz="1400" i="0" dirty="0">
                <a:solidFill>
                  <a:schemeClr val="tx1"/>
                </a:solidFill>
                <a:effectLst/>
                <a:latin typeface="Actor" panose="020B0604020202020204" charset="0"/>
              </a:rPr>
              <a:t>A </a:t>
            </a:r>
            <a:r>
              <a:rPr lang="en-US" sz="1400" b="0" i="0" dirty="0">
                <a:solidFill>
                  <a:schemeClr val="tx1"/>
                </a:solidFill>
                <a:effectLst/>
                <a:latin typeface="Actor" panose="020B0604020202020204" charset="0"/>
              </a:rPr>
              <a:t>process that allows students to apply to schools early, while still giving the option to choose whether you would like to attend.</a:t>
            </a:r>
            <a:endParaRPr lang="en-US" sz="1400" dirty="0">
              <a:solidFill>
                <a:schemeClr val="tx1"/>
              </a:solidFill>
              <a:latin typeface="Actor" panose="020B0604020202020204" charset="0"/>
            </a:endParaRPr>
          </a:p>
          <a:p>
            <a:endParaRPr lang="en-US" sz="1400" b="1" u="sng" dirty="0">
              <a:solidFill>
                <a:schemeClr val="tx1"/>
              </a:solidFill>
              <a:latin typeface="Actor" panose="020B0604020202020204" charset="0"/>
            </a:endParaRPr>
          </a:p>
          <a:p>
            <a:r>
              <a:rPr lang="en-US" sz="1400" b="1" u="sng" dirty="0">
                <a:solidFill>
                  <a:schemeClr val="tx1"/>
                </a:solidFill>
                <a:latin typeface="Actor" panose="020B0604020202020204" charset="0"/>
              </a:rPr>
              <a:t>Early Decision </a:t>
            </a:r>
            <a:r>
              <a:rPr lang="en-US" sz="1400" b="1" dirty="0">
                <a:solidFill>
                  <a:schemeClr val="tx1"/>
                </a:solidFill>
                <a:latin typeface="Actor" panose="020B0604020202020204" charset="0"/>
              </a:rPr>
              <a:t>- </a:t>
            </a:r>
            <a:r>
              <a:rPr lang="en-US" sz="1400" dirty="0">
                <a:solidFill>
                  <a:schemeClr val="tx1"/>
                </a:solidFill>
                <a:latin typeface="Actor" panose="020B0604020202020204" charset="0"/>
              </a:rPr>
              <a:t>A</a:t>
            </a:r>
            <a:r>
              <a:rPr lang="en-US" sz="1400" b="0" i="0" dirty="0">
                <a:solidFill>
                  <a:schemeClr val="tx1"/>
                </a:solidFill>
                <a:effectLst/>
                <a:latin typeface="Actor" panose="020B0604020202020204" charset="0"/>
              </a:rPr>
              <a:t> binding college application option that requires students to attend a school if they are accepted.</a:t>
            </a:r>
            <a:endParaRPr lang="en-US" sz="1400" dirty="0">
              <a:solidFill>
                <a:schemeClr val="tx1"/>
              </a:solidFill>
              <a:latin typeface="Actor" panose="020B0604020202020204" charset="0"/>
            </a:endParaRPr>
          </a:p>
          <a:p>
            <a:endParaRPr lang="en-US" sz="1400" b="1" u="sng" dirty="0">
              <a:solidFill>
                <a:schemeClr val="tx1"/>
              </a:solidFill>
              <a:latin typeface="Actor" panose="020B0604020202020204" charset="0"/>
            </a:endParaRPr>
          </a:p>
          <a:p>
            <a:r>
              <a:rPr lang="en-US" sz="1400" b="1" u="sng" dirty="0">
                <a:solidFill>
                  <a:schemeClr val="tx1"/>
                </a:solidFill>
                <a:latin typeface="Actor" panose="020B0604020202020204" charset="0"/>
              </a:rPr>
              <a:t>Rolling Admissions </a:t>
            </a:r>
            <a:r>
              <a:rPr lang="en-US" sz="1400" b="1" dirty="0">
                <a:solidFill>
                  <a:schemeClr val="tx1"/>
                </a:solidFill>
                <a:latin typeface="Actor" panose="020B0604020202020204" charset="0"/>
              </a:rPr>
              <a:t>- </a:t>
            </a:r>
            <a:r>
              <a:rPr lang="en-US" sz="1400" dirty="0">
                <a:solidFill>
                  <a:schemeClr val="tx1"/>
                </a:solidFill>
                <a:latin typeface="Actor" panose="020B0604020202020204" charset="0"/>
              </a:rPr>
              <a:t>College's</a:t>
            </a:r>
            <a:r>
              <a:rPr lang="en-US" sz="1400" b="0" i="0" dirty="0">
                <a:solidFill>
                  <a:schemeClr val="tx1"/>
                </a:solidFill>
                <a:effectLst/>
                <a:latin typeface="Actor" panose="020B0604020202020204" charset="0"/>
              </a:rPr>
              <a:t> review applications as they are received and release admission decisions as they are ready.</a:t>
            </a:r>
            <a:endParaRPr lang="en-US" sz="1400" dirty="0">
              <a:solidFill>
                <a:schemeClr val="tx1"/>
              </a:solidFill>
              <a:latin typeface="Actor" panose="020B0604020202020204" charset="0"/>
            </a:endParaRPr>
          </a:p>
          <a:p>
            <a:endParaRPr lang="en-US" sz="1400" b="1" u="sng" dirty="0">
              <a:solidFill>
                <a:schemeClr val="tx1"/>
              </a:solidFill>
              <a:latin typeface="Actor" panose="020B0604020202020204" charset="0"/>
            </a:endParaRPr>
          </a:p>
          <a:p>
            <a:r>
              <a:rPr lang="en-US" sz="1400" b="1" u="sng" dirty="0">
                <a:solidFill>
                  <a:schemeClr val="tx1"/>
                </a:solidFill>
                <a:latin typeface="Actor" panose="020B0604020202020204" charset="0"/>
              </a:rPr>
              <a:t>Major</a:t>
            </a:r>
            <a:r>
              <a:rPr lang="en-US" sz="1400" b="1" dirty="0">
                <a:solidFill>
                  <a:schemeClr val="tx1"/>
                </a:solidFill>
                <a:latin typeface="Actor" panose="020B0604020202020204" charset="0"/>
              </a:rPr>
              <a:t> - </a:t>
            </a:r>
            <a:r>
              <a:rPr lang="en-US" sz="1400" dirty="0">
                <a:solidFill>
                  <a:schemeClr val="tx1"/>
                </a:solidFill>
                <a:latin typeface="Actor" panose="020B0604020202020204" charset="0"/>
              </a:rPr>
              <a:t>A student's academic specialization or area of study that they focus on during their college years.</a:t>
            </a:r>
          </a:p>
          <a:p>
            <a:endParaRPr lang="en-US" sz="1400" b="1" u="sng" dirty="0">
              <a:solidFill>
                <a:schemeClr val="tx1"/>
              </a:solidFill>
              <a:latin typeface="Actor" panose="020B0604020202020204" charset="0"/>
            </a:endParaRPr>
          </a:p>
          <a:p>
            <a:r>
              <a:rPr lang="en-US" sz="1400" b="1" u="sng" dirty="0">
                <a:solidFill>
                  <a:schemeClr val="tx1"/>
                </a:solidFill>
                <a:latin typeface="Actor" panose="020B0604020202020204" charset="0"/>
              </a:rPr>
              <a:t>Minor </a:t>
            </a:r>
            <a:r>
              <a:rPr lang="en-US" sz="1400" b="1" dirty="0">
                <a:solidFill>
                  <a:schemeClr val="tx1"/>
                </a:solidFill>
                <a:latin typeface="Actor" panose="020B0604020202020204" charset="0"/>
              </a:rPr>
              <a:t>- </a:t>
            </a:r>
            <a:r>
              <a:rPr lang="en-US" sz="1400" dirty="0">
                <a:solidFill>
                  <a:schemeClr val="tx1"/>
                </a:solidFill>
                <a:latin typeface="Actor" panose="020B0604020202020204" charset="0"/>
              </a:rPr>
              <a:t>A</a:t>
            </a:r>
            <a:r>
              <a:rPr lang="en-US" sz="1400" b="0" i="0" dirty="0">
                <a:solidFill>
                  <a:schemeClr val="tx1"/>
                </a:solidFill>
                <a:effectLst/>
                <a:latin typeface="Actor" panose="020B0604020202020204" charset="0"/>
              </a:rPr>
              <a:t> secondary area of study that students can pursue in addition to their major.</a:t>
            </a:r>
            <a:endParaRPr lang="en-US" sz="1400" dirty="0">
              <a:solidFill>
                <a:schemeClr val="tx1"/>
              </a:solidFill>
              <a:latin typeface="Actor" panose="020B0604020202020204" charset="0"/>
            </a:endParaRPr>
          </a:p>
        </p:txBody>
      </p:sp>
      <p:sp>
        <p:nvSpPr>
          <p:cNvPr id="4" name="Title 1">
            <a:extLst>
              <a:ext uri="{FF2B5EF4-FFF2-40B4-BE49-F238E27FC236}">
                <a16:creationId xmlns:a16="http://schemas.microsoft.com/office/drawing/2014/main" id="{6E8A241B-157C-E585-8160-32F4877BDA08}"/>
              </a:ext>
            </a:extLst>
          </p:cNvPr>
          <p:cNvSpPr txBox="1">
            <a:spLocks/>
          </p:cNvSpPr>
          <p:nvPr/>
        </p:nvSpPr>
        <p:spPr>
          <a:xfrm>
            <a:off x="1596477" y="93251"/>
            <a:ext cx="4302000" cy="5727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000" b="1" dirty="0">
                <a:solidFill>
                  <a:schemeClr val="accent2"/>
                </a:solidFill>
                <a:latin typeface="Actor" panose="020B0604020202020204" charset="0"/>
              </a:rPr>
              <a:t>KEY TERMS</a:t>
            </a:r>
          </a:p>
        </p:txBody>
      </p:sp>
      <p:grpSp>
        <p:nvGrpSpPr>
          <p:cNvPr id="5" name="Google Shape;4873;p37">
            <a:extLst>
              <a:ext uri="{FF2B5EF4-FFF2-40B4-BE49-F238E27FC236}">
                <a16:creationId xmlns:a16="http://schemas.microsoft.com/office/drawing/2014/main" id="{252B661B-5AE1-4ED3-C4CE-25EF12675EA7}"/>
              </a:ext>
            </a:extLst>
          </p:cNvPr>
          <p:cNvGrpSpPr/>
          <p:nvPr/>
        </p:nvGrpSpPr>
        <p:grpSpPr>
          <a:xfrm>
            <a:off x="2014615" y="616201"/>
            <a:ext cx="3626319" cy="99499"/>
            <a:chOff x="5119825" y="1558875"/>
            <a:chExt cx="703675" cy="116075"/>
          </a:xfrm>
        </p:grpSpPr>
        <p:sp>
          <p:nvSpPr>
            <p:cNvPr id="6" name="Google Shape;4874;p37">
              <a:extLst>
                <a:ext uri="{FF2B5EF4-FFF2-40B4-BE49-F238E27FC236}">
                  <a16:creationId xmlns:a16="http://schemas.microsoft.com/office/drawing/2014/main" id="{5FCC9D79-BC2C-5ED5-01BA-A138B4181230}"/>
                </a:ext>
              </a:extLst>
            </p:cNvPr>
            <p:cNvSpPr/>
            <p:nvPr/>
          </p:nvSpPr>
          <p:spPr>
            <a:xfrm>
              <a:off x="5119825" y="1558875"/>
              <a:ext cx="703675" cy="110000"/>
            </a:xfrm>
            <a:custGeom>
              <a:avLst/>
              <a:gdLst/>
              <a:ahLst/>
              <a:cxnLst/>
              <a:rect l="l" t="t" r="r" b="b"/>
              <a:pathLst>
                <a:path w="28147" h="4400" extrusionOk="0">
                  <a:moveTo>
                    <a:pt x="26897" y="0"/>
                  </a:moveTo>
                  <a:cubicBezTo>
                    <a:pt x="26879" y="0"/>
                    <a:pt x="26861" y="1"/>
                    <a:pt x="26843" y="2"/>
                  </a:cubicBezTo>
                  <a:cubicBezTo>
                    <a:pt x="18996" y="604"/>
                    <a:pt x="11129" y="885"/>
                    <a:pt x="3259" y="885"/>
                  </a:cubicBezTo>
                  <a:cubicBezTo>
                    <a:pt x="2607" y="885"/>
                    <a:pt x="1956" y="883"/>
                    <a:pt x="1304" y="880"/>
                  </a:cubicBezTo>
                  <a:cubicBezTo>
                    <a:pt x="1299" y="879"/>
                    <a:pt x="1295" y="879"/>
                    <a:pt x="1290" y="879"/>
                  </a:cubicBezTo>
                  <a:cubicBezTo>
                    <a:pt x="1" y="879"/>
                    <a:pt x="5" y="4388"/>
                    <a:pt x="1304" y="4388"/>
                  </a:cubicBezTo>
                  <a:cubicBezTo>
                    <a:pt x="2162" y="4396"/>
                    <a:pt x="3020" y="4400"/>
                    <a:pt x="3878" y="4400"/>
                  </a:cubicBezTo>
                  <a:cubicBezTo>
                    <a:pt x="11541" y="4400"/>
                    <a:pt x="19202" y="4100"/>
                    <a:pt x="26843" y="3536"/>
                  </a:cubicBezTo>
                  <a:cubicBezTo>
                    <a:pt x="28128" y="3437"/>
                    <a:pt x="28146" y="0"/>
                    <a:pt x="26897" y="0"/>
                  </a:cubicBezTo>
                  <a:close/>
                </a:path>
              </a:pathLst>
            </a:custGeom>
            <a:solidFill>
              <a:srgbClr val="FCBF60">
                <a:alpha val="6034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7" name="Google Shape;4875;p37">
              <a:extLst>
                <a:ext uri="{FF2B5EF4-FFF2-40B4-BE49-F238E27FC236}">
                  <a16:creationId xmlns:a16="http://schemas.microsoft.com/office/drawing/2014/main" id="{20DE1A24-0618-FE0B-DCAB-E6AC6EC1E2D9}"/>
                </a:ext>
              </a:extLst>
            </p:cNvPr>
            <p:cNvSpPr/>
            <p:nvPr/>
          </p:nvSpPr>
          <p:spPr>
            <a:xfrm>
              <a:off x="5119825" y="1625325"/>
              <a:ext cx="703675" cy="49625"/>
            </a:xfrm>
            <a:custGeom>
              <a:avLst/>
              <a:gdLst/>
              <a:ahLst/>
              <a:cxnLst/>
              <a:rect l="l" t="t" r="r" b="b"/>
              <a:pathLst>
                <a:path w="28147" h="1985" extrusionOk="0">
                  <a:moveTo>
                    <a:pt x="26874" y="1"/>
                  </a:moveTo>
                  <a:cubicBezTo>
                    <a:pt x="26863" y="1"/>
                    <a:pt x="26853" y="1"/>
                    <a:pt x="26843" y="1"/>
                  </a:cubicBezTo>
                  <a:cubicBezTo>
                    <a:pt x="19050" y="277"/>
                    <a:pt x="11236" y="405"/>
                    <a:pt x="3420" y="405"/>
                  </a:cubicBezTo>
                  <a:cubicBezTo>
                    <a:pt x="2715" y="405"/>
                    <a:pt x="2009" y="404"/>
                    <a:pt x="1304" y="402"/>
                  </a:cubicBezTo>
                  <a:cubicBezTo>
                    <a:pt x="1" y="402"/>
                    <a:pt x="1" y="1981"/>
                    <a:pt x="1304" y="1981"/>
                  </a:cubicBezTo>
                  <a:cubicBezTo>
                    <a:pt x="2009" y="1983"/>
                    <a:pt x="2715" y="1984"/>
                    <a:pt x="3420" y="1984"/>
                  </a:cubicBezTo>
                  <a:cubicBezTo>
                    <a:pt x="11236" y="1984"/>
                    <a:pt x="19050" y="1856"/>
                    <a:pt x="26843" y="1580"/>
                  </a:cubicBezTo>
                  <a:cubicBezTo>
                    <a:pt x="28136" y="1555"/>
                    <a:pt x="28146" y="1"/>
                    <a:pt x="26874" y="1"/>
                  </a:cubicBezTo>
                  <a:close/>
                </a:path>
              </a:pathLst>
            </a:custGeom>
            <a:solidFill>
              <a:srgbClr val="FCBF60">
                <a:alpha val="6034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8" name="Google Shape;4876;p37">
              <a:extLst>
                <a:ext uri="{FF2B5EF4-FFF2-40B4-BE49-F238E27FC236}">
                  <a16:creationId xmlns:a16="http://schemas.microsoft.com/office/drawing/2014/main" id="{B2CAE655-F69B-7253-5B94-56AC441A5486}"/>
                </a:ext>
              </a:extLst>
            </p:cNvPr>
            <p:cNvSpPr/>
            <p:nvPr/>
          </p:nvSpPr>
          <p:spPr>
            <a:xfrm>
              <a:off x="5119825" y="1590225"/>
              <a:ext cx="703650" cy="22600"/>
            </a:xfrm>
            <a:custGeom>
              <a:avLst/>
              <a:gdLst/>
              <a:ahLst/>
              <a:cxnLst/>
              <a:rect l="l" t="t" r="r" b="b"/>
              <a:pathLst>
                <a:path w="28146" h="904" extrusionOk="0">
                  <a:moveTo>
                    <a:pt x="26908" y="1"/>
                  </a:moveTo>
                  <a:cubicBezTo>
                    <a:pt x="26887" y="1"/>
                    <a:pt x="26865" y="1"/>
                    <a:pt x="26843" y="2"/>
                  </a:cubicBezTo>
                  <a:cubicBezTo>
                    <a:pt x="19444" y="111"/>
                    <a:pt x="12026" y="182"/>
                    <a:pt x="4606" y="182"/>
                  </a:cubicBezTo>
                  <a:cubicBezTo>
                    <a:pt x="3505" y="182"/>
                    <a:pt x="2405" y="180"/>
                    <a:pt x="1304" y="177"/>
                  </a:cubicBezTo>
                  <a:cubicBezTo>
                    <a:pt x="1" y="177"/>
                    <a:pt x="1" y="879"/>
                    <a:pt x="1304" y="904"/>
                  </a:cubicBezTo>
                  <a:cubicBezTo>
                    <a:pt x="9825" y="904"/>
                    <a:pt x="18347" y="854"/>
                    <a:pt x="26843" y="728"/>
                  </a:cubicBezTo>
                  <a:cubicBezTo>
                    <a:pt x="28124" y="704"/>
                    <a:pt x="28146" y="1"/>
                    <a:pt x="26908" y="1"/>
                  </a:cubicBezTo>
                  <a:close/>
                </a:path>
              </a:pathLst>
            </a:custGeom>
            <a:solidFill>
              <a:srgbClr val="FCBF60">
                <a:alpha val="6034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grpSp>
    </p:spTree>
    <p:extLst>
      <p:ext uri="{BB962C8B-B14F-4D97-AF65-F5344CB8AC3E}">
        <p14:creationId xmlns:p14="http://schemas.microsoft.com/office/powerpoint/2010/main" val="666493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962"/>
        <p:cNvGrpSpPr/>
        <p:nvPr/>
      </p:nvGrpSpPr>
      <p:grpSpPr>
        <a:xfrm>
          <a:off x="0" y="0"/>
          <a:ext cx="0" cy="0"/>
          <a:chOff x="0" y="0"/>
          <a:chExt cx="0" cy="0"/>
        </a:xfrm>
      </p:grpSpPr>
      <p:sp>
        <p:nvSpPr>
          <p:cNvPr id="4963" name="Google Shape;4963;p42"/>
          <p:cNvSpPr txBox="1">
            <a:spLocks noGrp="1"/>
          </p:cNvSpPr>
          <p:nvPr>
            <p:ph type="subTitle" idx="1"/>
          </p:nvPr>
        </p:nvSpPr>
        <p:spPr>
          <a:xfrm>
            <a:off x="804511" y="2460477"/>
            <a:ext cx="1493715" cy="1858975"/>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Create a professional email address where all of your college things will be sent. </a:t>
            </a:r>
            <a:r>
              <a:rPr lang="en" b="1" dirty="0"/>
              <a:t>Use this email for applications senior year.</a:t>
            </a:r>
            <a:endParaRPr b="1" dirty="0"/>
          </a:p>
        </p:txBody>
      </p:sp>
      <p:sp>
        <p:nvSpPr>
          <p:cNvPr id="4964" name="Google Shape;4964;p42"/>
          <p:cNvSpPr txBox="1">
            <a:spLocks noGrp="1"/>
          </p:cNvSpPr>
          <p:nvPr>
            <p:ph type="subTitle" idx="2"/>
          </p:nvPr>
        </p:nvSpPr>
        <p:spPr>
          <a:xfrm>
            <a:off x="2999342" y="2625104"/>
            <a:ext cx="1725617" cy="1694348"/>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Start building your resume with your education, jobs, community service, and school involvment. </a:t>
            </a:r>
            <a:r>
              <a:rPr lang="en" b="1" dirty="0"/>
              <a:t>This will help when you start your applications.</a:t>
            </a:r>
            <a:endParaRPr b="1" dirty="0"/>
          </a:p>
        </p:txBody>
      </p:sp>
      <p:sp>
        <p:nvSpPr>
          <p:cNvPr id="4965" name="Google Shape;4965;p42"/>
          <p:cNvSpPr txBox="1">
            <a:spLocks noGrp="1"/>
          </p:cNvSpPr>
          <p:nvPr>
            <p:ph type="title" idx="3"/>
          </p:nvPr>
        </p:nvSpPr>
        <p:spPr>
          <a:xfrm>
            <a:off x="376719" y="1807413"/>
            <a:ext cx="2349300" cy="384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EMAIL</a:t>
            </a:r>
            <a:endParaRPr dirty="0"/>
          </a:p>
        </p:txBody>
      </p:sp>
      <p:sp>
        <p:nvSpPr>
          <p:cNvPr id="4966" name="Google Shape;4966;p42"/>
          <p:cNvSpPr txBox="1">
            <a:spLocks noGrp="1"/>
          </p:cNvSpPr>
          <p:nvPr>
            <p:ph type="title" idx="4"/>
          </p:nvPr>
        </p:nvSpPr>
        <p:spPr>
          <a:xfrm>
            <a:off x="2687501" y="1817077"/>
            <a:ext cx="2349300" cy="379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RESUME</a:t>
            </a:r>
            <a:endParaRPr dirty="0"/>
          </a:p>
        </p:txBody>
      </p:sp>
      <p:sp>
        <p:nvSpPr>
          <p:cNvPr id="4967" name="Google Shape;4967;p42"/>
          <p:cNvSpPr/>
          <p:nvPr/>
        </p:nvSpPr>
        <p:spPr>
          <a:xfrm>
            <a:off x="562398" y="1689555"/>
            <a:ext cx="1787676" cy="634544"/>
          </a:xfrm>
          <a:custGeom>
            <a:avLst/>
            <a:gdLst/>
            <a:ahLst/>
            <a:cxnLst/>
            <a:rect l="l" t="t" r="r" b="b"/>
            <a:pathLst>
              <a:path w="23043" h="22098" extrusionOk="0">
                <a:moveTo>
                  <a:pt x="8058" y="893"/>
                </a:moveTo>
                <a:lnTo>
                  <a:pt x="8058" y="893"/>
                </a:lnTo>
                <a:cubicBezTo>
                  <a:pt x="6992" y="1301"/>
                  <a:pt x="5989" y="1880"/>
                  <a:pt x="5126" y="2633"/>
                </a:cubicBezTo>
                <a:cubicBezTo>
                  <a:pt x="5691" y="2116"/>
                  <a:pt x="6318" y="1677"/>
                  <a:pt x="6992" y="1316"/>
                </a:cubicBezTo>
                <a:cubicBezTo>
                  <a:pt x="7337" y="1144"/>
                  <a:pt x="7697" y="1003"/>
                  <a:pt x="8058" y="893"/>
                </a:cubicBezTo>
                <a:close/>
                <a:moveTo>
                  <a:pt x="3308" y="4765"/>
                </a:moveTo>
                <a:lnTo>
                  <a:pt x="3308" y="4765"/>
                </a:lnTo>
                <a:cubicBezTo>
                  <a:pt x="3089" y="5109"/>
                  <a:pt x="2901" y="5470"/>
                  <a:pt x="2728" y="5862"/>
                </a:cubicBezTo>
                <a:cubicBezTo>
                  <a:pt x="2681" y="5987"/>
                  <a:pt x="2728" y="6097"/>
                  <a:pt x="2807" y="6160"/>
                </a:cubicBezTo>
                <a:cubicBezTo>
                  <a:pt x="2258" y="7147"/>
                  <a:pt x="1866" y="8197"/>
                  <a:pt x="1615" y="9310"/>
                </a:cubicBezTo>
                <a:cubicBezTo>
                  <a:pt x="1757" y="8135"/>
                  <a:pt x="2101" y="6975"/>
                  <a:pt x="2650" y="5893"/>
                </a:cubicBezTo>
                <a:cubicBezTo>
                  <a:pt x="2854" y="5501"/>
                  <a:pt x="3073" y="5125"/>
                  <a:pt x="3308" y="4765"/>
                </a:cubicBezTo>
                <a:close/>
                <a:moveTo>
                  <a:pt x="11800" y="859"/>
                </a:moveTo>
                <a:cubicBezTo>
                  <a:pt x="11994" y="859"/>
                  <a:pt x="12188" y="865"/>
                  <a:pt x="12384" y="877"/>
                </a:cubicBezTo>
                <a:cubicBezTo>
                  <a:pt x="13058" y="1050"/>
                  <a:pt x="13716" y="1301"/>
                  <a:pt x="14343" y="1583"/>
                </a:cubicBezTo>
                <a:cubicBezTo>
                  <a:pt x="18277" y="3370"/>
                  <a:pt x="21224" y="7225"/>
                  <a:pt x="20926" y="11677"/>
                </a:cubicBezTo>
                <a:cubicBezTo>
                  <a:pt x="20660" y="15878"/>
                  <a:pt x="17321" y="19216"/>
                  <a:pt x="13246" y="19953"/>
                </a:cubicBezTo>
                <a:cubicBezTo>
                  <a:pt x="12687" y="20053"/>
                  <a:pt x="12113" y="20102"/>
                  <a:pt x="11532" y="20102"/>
                </a:cubicBezTo>
                <a:cubicBezTo>
                  <a:pt x="7010" y="20102"/>
                  <a:pt x="2125" y="17147"/>
                  <a:pt x="1819" y="12382"/>
                </a:cubicBezTo>
                <a:cubicBezTo>
                  <a:pt x="1584" y="8605"/>
                  <a:pt x="3387" y="5000"/>
                  <a:pt x="6255" y="2648"/>
                </a:cubicBezTo>
                <a:cubicBezTo>
                  <a:pt x="7871" y="1519"/>
                  <a:pt x="9787" y="859"/>
                  <a:pt x="11800" y="859"/>
                </a:cubicBezTo>
                <a:close/>
                <a:moveTo>
                  <a:pt x="17180" y="2554"/>
                </a:moveTo>
                <a:lnTo>
                  <a:pt x="17180" y="2554"/>
                </a:lnTo>
                <a:cubicBezTo>
                  <a:pt x="19421" y="4075"/>
                  <a:pt x="21052" y="6473"/>
                  <a:pt x="21553" y="9185"/>
                </a:cubicBezTo>
                <a:cubicBezTo>
                  <a:pt x="22353" y="13432"/>
                  <a:pt x="20597" y="18433"/>
                  <a:pt x="16569" y="20408"/>
                </a:cubicBezTo>
                <a:cubicBezTo>
                  <a:pt x="15195" y="21083"/>
                  <a:pt x="13704" y="21403"/>
                  <a:pt x="12215" y="21403"/>
                </a:cubicBezTo>
                <a:cubicBezTo>
                  <a:pt x="9489" y="21403"/>
                  <a:pt x="6768" y="20333"/>
                  <a:pt x="4782" y="18417"/>
                </a:cubicBezTo>
                <a:lnTo>
                  <a:pt x="4782" y="18417"/>
                </a:lnTo>
                <a:cubicBezTo>
                  <a:pt x="6427" y="19608"/>
                  <a:pt x="8371" y="20376"/>
                  <a:pt x="10377" y="20627"/>
                </a:cubicBezTo>
                <a:cubicBezTo>
                  <a:pt x="10793" y="20678"/>
                  <a:pt x="11210" y="20704"/>
                  <a:pt x="11626" y="20704"/>
                </a:cubicBezTo>
                <a:cubicBezTo>
                  <a:pt x="15519" y="20704"/>
                  <a:pt x="19353" y="18495"/>
                  <a:pt x="20911" y="14827"/>
                </a:cubicBezTo>
                <a:cubicBezTo>
                  <a:pt x="22807" y="10407"/>
                  <a:pt x="20863" y="5360"/>
                  <a:pt x="17180" y="2554"/>
                </a:cubicBezTo>
                <a:close/>
                <a:moveTo>
                  <a:pt x="10194" y="1"/>
                </a:moveTo>
                <a:cubicBezTo>
                  <a:pt x="8004" y="1"/>
                  <a:pt x="6046" y="970"/>
                  <a:pt x="4437" y="2507"/>
                </a:cubicBezTo>
                <a:cubicBezTo>
                  <a:pt x="1083" y="5752"/>
                  <a:pt x="1" y="10862"/>
                  <a:pt x="1819" y="15157"/>
                </a:cubicBezTo>
                <a:cubicBezTo>
                  <a:pt x="3597" y="19333"/>
                  <a:pt x="7747" y="22098"/>
                  <a:pt x="12229" y="22098"/>
                </a:cubicBezTo>
                <a:cubicBezTo>
                  <a:pt x="12608" y="22098"/>
                  <a:pt x="12989" y="22078"/>
                  <a:pt x="13371" y="22038"/>
                </a:cubicBezTo>
                <a:cubicBezTo>
                  <a:pt x="18262" y="21520"/>
                  <a:pt x="21741" y="17617"/>
                  <a:pt x="22368" y="12852"/>
                </a:cubicBezTo>
                <a:cubicBezTo>
                  <a:pt x="23042" y="7680"/>
                  <a:pt x="20190" y="2648"/>
                  <a:pt x="15268" y="815"/>
                </a:cubicBezTo>
                <a:cubicBezTo>
                  <a:pt x="14218" y="423"/>
                  <a:pt x="13120" y="219"/>
                  <a:pt x="12008" y="203"/>
                </a:cubicBezTo>
                <a:cubicBezTo>
                  <a:pt x="11631" y="125"/>
                  <a:pt x="11255" y="62"/>
                  <a:pt x="10863" y="31"/>
                </a:cubicBezTo>
                <a:cubicBezTo>
                  <a:pt x="10638" y="11"/>
                  <a:pt x="10415" y="1"/>
                  <a:pt x="101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68" name="Google Shape;4968;p42"/>
          <p:cNvSpPr/>
          <p:nvPr/>
        </p:nvSpPr>
        <p:spPr>
          <a:xfrm>
            <a:off x="2915592" y="1679250"/>
            <a:ext cx="1787676" cy="625650"/>
          </a:xfrm>
          <a:custGeom>
            <a:avLst/>
            <a:gdLst/>
            <a:ahLst/>
            <a:cxnLst/>
            <a:rect l="l" t="t" r="r" b="b"/>
            <a:pathLst>
              <a:path w="23043" h="22098" extrusionOk="0">
                <a:moveTo>
                  <a:pt x="8058" y="893"/>
                </a:moveTo>
                <a:lnTo>
                  <a:pt x="8058" y="893"/>
                </a:lnTo>
                <a:cubicBezTo>
                  <a:pt x="6992" y="1301"/>
                  <a:pt x="5989" y="1880"/>
                  <a:pt x="5126" y="2633"/>
                </a:cubicBezTo>
                <a:cubicBezTo>
                  <a:pt x="5691" y="2116"/>
                  <a:pt x="6318" y="1677"/>
                  <a:pt x="6992" y="1316"/>
                </a:cubicBezTo>
                <a:cubicBezTo>
                  <a:pt x="7337" y="1144"/>
                  <a:pt x="7697" y="1003"/>
                  <a:pt x="8058" y="893"/>
                </a:cubicBezTo>
                <a:close/>
                <a:moveTo>
                  <a:pt x="3308" y="4765"/>
                </a:moveTo>
                <a:lnTo>
                  <a:pt x="3308" y="4765"/>
                </a:lnTo>
                <a:cubicBezTo>
                  <a:pt x="3089" y="5109"/>
                  <a:pt x="2901" y="5470"/>
                  <a:pt x="2728" y="5862"/>
                </a:cubicBezTo>
                <a:cubicBezTo>
                  <a:pt x="2681" y="5987"/>
                  <a:pt x="2728" y="6097"/>
                  <a:pt x="2807" y="6160"/>
                </a:cubicBezTo>
                <a:cubicBezTo>
                  <a:pt x="2258" y="7147"/>
                  <a:pt x="1866" y="8197"/>
                  <a:pt x="1615" y="9310"/>
                </a:cubicBezTo>
                <a:cubicBezTo>
                  <a:pt x="1757" y="8135"/>
                  <a:pt x="2101" y="6975"/>
                  <a:pt x="2650" y="5893"/>
                </a:cubicBezTo>
                <a:cubicBezTo>
                  <a:pt x="2854" y="5501"/>
                  <a:pt x="3073" y="5125"/>
                  <a:pt x="3308" y="4765"/>
                </a:cubicBezTo>
                <a:close/>
                <a:moveTo>
                  <a:pt x="11800" y="859"/>
                </a:moveTo>
                <a:cubicBezTo>
                  <a:pt x="11994" y="859"/>
                  <a:pt x="12188" y="865"/>
                  <a:pt x="12384" y="877"/>
                </a:cubicBezTo>
                <a:cubicBezTo>
                  <a:pt x="13058" y="1050"/>
                  <a:pt x="13716" y="1301"/>
                  <a:pt x="14343" y="1583"/>
                </a:cubicBezTo>
                <a:cubicBezTo>
                  <a:pt x="18277" y="3370"/>
                  <a:pt x="21224" y="7225"/>
                  <a:pt x="20926" y="11677"/>
                </a:cubicBezTo>
                <a:cubicBezTo>
                  <a:pt x="20660" y="15878"/>
                  <a:pt x="17321" y="19216"/>
                  <a:pt x="13246" y="19953"/>
                </a:cubicBezTo>
                <a:cubicBezTo>
                  <a:pt x="12687" y="20053"/>
                  <a:pt x="12113" y="20102"/>
                  <a:pt x="11532" y="20102"/>
                </a:cubicBezTo>
                <a:cubicBezTo>
                  <a:pt x="7010" y="20102"/>
                  <a:pt x="2125" y="17147"/>
                  <a:pt x="1819" y="12382"/>
                </a:cubicBezTo>
                <a:cubicBezTo>
                  <a:pt x="1584" y="8605"/>
                  <a:pt x="3387" y="5000"/>
                  <a:pt x="6255" y="2648"/>
                </a:cubicBezTo>
                <a:cubicBezTo>
                  <a:pt x="7871" y="1519"/>
                  <a:pt x="9787" y="859"/>
                  <a:pt x="11800" y="859"/>
                </a:cubicBezTo>
                <a:close/>
                <a:moveTo>
                  <a:pt x="17180" y="2554"/>
                </a:moveTo>
                <a:lnTo>
                  <a:pt x="17180" y="2554"/>
                </a:lnTo>
                <a:cubicBezTo>
                  <a:pt x="19421" y="4075"/>
                  <a:pt x="21052" y="6473"/>
                  <a:pt x="21553" y="9185"/>
                </a:cubicBezTo>
                <a:cubicBezTo>
                  <a:pt x="22353" y="13432"/>
                  <a:pt x="20597" y="18433"/>
                  <a:pt x="16569" y="20408"/>
                </a:cubicBezTo>
                <a:cubicBezTo>
                  <a:pt x="15195" y="21083"/>
                  <a:pt x="13704" y="21403"/>
                  <a:pt x="12215" y="21403"/>
                </a:cubicBezTo>
                <a:cubicBezTo>
                  <a:pt x="9489" y="21403"/>
                  <a:pt x="6768" y="20333"/>
                  <a:pt x="4782" y="18417"/>
                </a:cubicBezTo>
                <a:lnTo>
                  <a:pt x="4782" y="18417"/>
                </a:lnTo>
                <a:cubicBezTo>
                  <a:pt x="6427" y="19608"/>
                  <a:pt x="8371" y="20376"/>
                  <a:pt x="10377" y="20627"/>
                </a:cubicBezTo>
                <a:cubicBezTo>
                  <a:pt x="10793" y="20678"/>
                  <a:pt x="11210" y="20704"/>
                  <a:pt x="11626" y="20704"/>
                </a:cubicBezTo>
                <a:cubicBezTo>
                  <a:pt x="15519" y="20704"/>
                  <a:pt x="19353" y="18495"/>
                  <a:pt x="20911" y="14827"/>
                </a:cubicBezTo>
                <a:cubicBezTo>
                  <a:pt x="22807" y="10407"/>
                  <a:pt x="20863" y="5360"/>
                  <a:pt x="17180" y="2554"/>
                </a:cubicBezTo>
                <a:close/>
                <a:moveTo>
                  <a:pt x="10194" y="1"/>
                </a:moveTo>
                <a:cubicBezTo>
                  <a:pt x="8004" y="1"/>
                  <a:pt x="6046" y="970"/>
                  <a:pt x="4437" y="2507"/>
                </a:cubicBezTo>
                <a:cubicBezTo>
                  <a:pt x="1083" y="5752"/>
                  <a:pt x="1" y="10862"/>
                  <a:pt x="1819" y="15157"/>
                </a:cubicBezTo>
                <a:cubicBezTo>
                  <a:pt x="3597" y="19333"/>
                  <a:pt x="7747" y="22098"/>
                  <a:pt x="12229" y="22098"/>
                </a:cubicBezTo>
                <a:cubicBezTo>
                  <a:pt x="12608" y="22098"/>
                  <a:pt x="12989" y="22078"/>
                  <a:pt x="13371" y="22038"/>
                </a:cubicBezTo>
                <a:cubicBezTo>
                  <a:pt x="18262" y="21520"/>
                  <a:pt x="21741" y="17617"/>
                  <a:pt x="22368" y="12852"/>
                </a:cubicBezTo>
                <a:cubicBezTo>
                  <a:pt x="23042" y="7680"/>
                  <a:pt x="20190" y="2648"/>
                  <a:pt x="15268" y="815"/>
                </a:cubicBezTo>
                <a:cubicBezTo>
                  <a:pt x="14218" y="423"/>
                  <a:pt x="13120" y="219"/>
                  <a:pt x="12008" y="203"/>
                </a:cubicBezTo>
                <a:cubicBezTo>
                  <a:pt x="11631" y="125"/>
                  <a:pt x="11255" y="62"/>
                  <a:pt x="10863" y="31"/>
                </a:cubicBezTo>
                <a:cubicBezTo>
                  <a:pt x="10638" y="11"/>
                  <a:pt x="10415" y="1"/>
                  <a:pt x="101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69" name="Google Shape;4969;p42"/>
          <p:cNvGrpSpPr/>
          <p:nvPr/>
        </p:nvGrpSpPr>
        <p:grpSpPr>
          <a:xfrm>
            <a:off x="6532509" y="1164468"/>
            <a:ext cx="921193" cy="386632"/>
            <a:chOff x="6055775" y="1239528"/>
            <a:chExt cx="921193" cy="386632"/>
          </a:xfrm>
        </p:grpSpPr>
        <p:grpSp>
          <p:nvGrpSpPr>
            <p:cNvPr id="4970" name="Google Shape;4970;p42"/>
            <p:cNvGrpSpPr/>
            <p:nvPr/>
          </p:nvGrpSpPr>
          <p:grpSpPr>
            <a:xfrm>
              <a:off x="6055775" y="1239528"/>
              <a:ext cx="921193" cy="386632"/>
              <a:chOff x="6055775" y="1239528"/>
              <a:chExt cx="921193" cy="386632"/>
            </a:xfrm>
          </p:grpSpPr>
          <p:sp>
            <p:nvSpPr>
              <p:cNvPr id="4971" name="Google Shape;4971;p42"/>
              <p:cNvSpPr/>
              <p:nvPr/>
            </p:nvSpPr>
            <p:spPr>
              <a:xfrm>
                <a:off x="6564683" y="1239528"/>
                <a:ext cx="412285" cy="386632"/>
              </a:xfrm>
              <a:custGeom>
                <a:avLst/>
                <a:gdLst/>
                <a:ahLst/>
                <a:cxnLst/>
                <a:rect l="l" t="t" r="r" b="b"/>
                <a:pathLst>
                  <a:path w="12102" h="11349" extrusionOk="0">
                    <a:moveTo>
                      <a:pt x="111" y="1"/>
                    </a:moveTo>
                    <a:lnTo>
                      <a:pt x="95" y="5596"/>
                    </a:lnTo>
                    <a:lnTo>
                      <a:pt x="1" y="11349"/>
                    </a:lnTo>
                    <a:lnTo>
                      <a:pt x="6349" y="11349"/>
                    </a:lnTo>
                    <a:lnTo>
                      <a:pt x="12102" y="5737"/>
                    </a:lnTo>
                    <a:lnTo>
                      <a:pt x="649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72" name="Google Shape;4972;p42"/>
              <p:cNvSpPr/>
              <p:nvPr/>
            </p:nvSpPr>
            <p:spPr>
              <a:xfrm>
                <a:off x="6055775" y="1239925"/>
                <a:ext cx="625500" cy="3849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973" name="Google Shape;4973;p42"/>
            <p:cNvSpPr/>
            <p:nvPr/>
          </p:nvSpPr>
          <p:spPr>
            <a:xfrm>
              <a:off x="6100775" y="1277375"/>
              <a:ext cx="676200" cy="46200"/>
            </a:xfrm>
            <a:prstGeom prst="roundRect">
              <a:avLst>
                <a:gd name="adj" fmla="val 50000"/>
              </a:avLst>
            </a:prstGeom>
            <a:solidFill>
              <a:srgbClr val="FFFFFF">
                <a:alpha val="20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974" name="Google Shape;4974;p42"/>
          <p:cNvSpPr txBox="1">
            <a:spLocks noGrp="1"/>
          </p:cNvSpPr>
          <p:nvPr>
            <p:ph type="title"/>
          </p:nvPr>
        </p:nvSpPr>
        <p:spPr>
          <a:xfrm>
            <a:off x="1668062" y="434575"/>
            <a:ext cx="4293600" cy="5808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t>WHAT SHOULD I BE DOING NOW?</a:t>
            </a:r>
            <a:endParaRPr dirty="0"/>
          </a:p>
        </p:txBody>
      </p:sp>
      <p:grpSp>
        <p:nvGrpSpPr>
          <p:cNvPr id="4975" name="Google Shape;4975;p42"/>
          <p:cNvGrpSpPr/>
          <p:nvPr/>
        </p:nvGrpSpPr>
        <p:grpSpPr>
          <a:xfrm>
            <a:off x="1816789" y="839098"/>
            <a:ext cx="3761709" cy="500257"/>
            <a:chOff x="1727844" y="1030391"/>
            <a:chExt cx="3761709" cy="500257"/>
          </a:xfrm>
        </p:grpSpPr>
        <p:grpSp>
          <p:nvGrpSpPr>
            <p:cNvPr id="4976" name="Google Shape;4976;p42"/>
            <p:cNvGrpSpPr/>
            <p:nvPr/>
          </p:nvGrpSpPr>
          <p:grpSpPr>
            <a:xfrm>
              <a:off x="1727847" y="1030391"/>
              <a:ext cx="3761706" cy="100916"/>
              <a:chOff x="5119825" y="1558875"/>
              <a:chExt cx="703675" cy="116075"/>
            </a:xfrm>
          </p:grpSpPr>
          <p:sp>
            <p:nvSpPr>
              <p:cNvPr id="4977" name="Google Shape;4977;p42"/>
              <p:cNvSpPr/>
              <p:nvPr/>
            </p:nvSpPr>
            <p:spPr>
              <a:xfrm>
                <a:off x="5119825" y="1558875"/>
                <a:ext cx="703675" cy="110000"/>
              </a:xfrm>
              <a:custGeom>
                <a:avLst/>
                <a:gdLst/>
                <a:ahLst/>
                <a:cxnLst/>
                <a:rect l="l" t="t" r="r" b="b"/>
                <a:pathLst>
                  <a:path w="28147" h="4400" extrusionOk="0">
                    <a:moveTo>
                      <a:pt x="26897" y="0"/>
                    </a:moveTo>
                    <a:cubicBezTo>
                      <a:pt x="26879" y="0"/>
                      <a:pt x="26861" y="1"/>
                      <a:pt x="26843" y="2"/>
                    </a:cubicBezTo>
                    <a:cubicBezTo>
                      <a:pt x="18996" y="604"/>
                      <a:pt x="11129" y="885"/>
                      <a:pt x="3259" y="885"/>
                    </a:cubicBezTo>
                    <a:cubicBezTo>
                      <a:pt x="2607" y="885"/>
                      <a:pt x="1956" y="883"/>
                      <a:pt x="1304" y="880"/>
                    </a:cubicBezTo>
                    <a:cubicBezTo>
                      <a:pt x="1299" y="879"/>
                      <a:pt x="1295" y="879"/>
                      <a:pt x="1290" y="879"/>
                    </a:cubicBezTo>
                    <a:cubicBezTo>
                      <a:pt x="1" y="879"/>
                      <a:pt x="5" y="4388"/>
                      <a:pt x="1304" y="4388"/>
                    </a:cubicBezTo>
                    <a:cubicBezTo>
                      <a:pt x="2162" y="4396"/>
                      <a:pt x="3020" y="4400"/>
                      <a:pt x="3878" y="4400"/>
                    </a:cubicBezTo>
                    <a:cubicBezTo>
                      <a:pt x="11541" y="4400"/>
                      <a:pt x="19202" y="4100"/>
                      <a:pt x="26843" y="3536"/>
                    </a:cubicBezTo>
                    <a:cubicBezTo>
                      <a:pt x="28128" y="3437"/>
                      <a:pt x="28146" y="0"/>
                      <a:pt x="26897" y="0"/>
                    </a:cubicBezTo>
                    <a:close/>
                  </a:path>
                </a:pathLst>
              </a:custGeom>
              <a:solidFill>
                <a:srgbClr val="FCBF60">
                  <a:alpha val="23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78" name="Google Shape;4978;p42"/>
              <p:cNvSpPr/>
              <p:nvPr/>
            </p:nvSpPr>
            <p:spPr>
              <a:xfrm>
                <a:off x="5119825" y="1590225"/>
                <a:ext cx="703650" cy="22600"/>
              </a:xfrm>
              <a:custGeom>
                <a:avLst/>
                <a:gdLst/>
                <a:ahLst/>
                <a:cxnLst/>
                <a:rect l="l" t="t" r="r" b="b"/>
                <a:pathLst>
                  <a:path w="28146" h="904" extrusionOk="0">
                    <a:moveTo>
                      <a:pt x="26908" y="1"/>
                    </a:moveTo>
                    <a:cubicBezTo>
                      <a:pt x="26887" y="1"/>
                      <a:pt x="26865" y="1"/>
                      <a:pt x="26843" y="2"/>
                    </a:cubicBezTo>
                    <a:cubicBezTo>
                      <a:pt x="19444" y="111"/>
                      <a:pt x="12026" y="182"/>
                      <a:pt x="4606" y="182"/>
                    </a:cubicBezTo>
                    <a:cubicBezTo>
                      <a:pt x="3505" y="182"/>
                      <a:pt x="2405" y="180"/>
                      <a:pt x="1304" y="177"/>
                    </a:cubicBezTo>
                    <a:cubicBezTo>
                      <a:pt x="1" y="177"/>
                      <a:pt x="1" y="879"/>
                      <a:pt x="1304" y="904"/>
                    </a:cubicBezTo>
                    <a:cubicBezTo>
                      <a:pt x="9825" y="904"/>
                      <a:pt x="18347" y="854"/>
                      <a:pt x="26843" y="728"/>
                    </a:cubicBezTo>
                    <a:cubicBezTo>
                      <a:pt x="28124" y="704"/>
                      <a:pt x="28146" y="1"/>
                      <a:pt x="26908" y="1"/>
                    </a:cubicBezTo>
                    <a:close/>
                  </a:path>
                </a:pathLst>
              </a:custGeom>
              <a:solidFill>
                <a:srgbClr val="FCBF60">
                  <a:alpha val="23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79" name="Google Shape;4979;p42"/>
              <p:cNvSpPr/>
              <p:nvPr/>
            </p:nvSpPr>
            <p:spPr>
              <a:xfrm>
                <a:off x="5119825" y="1625325"/>
                <a:ext cx="703675" cy="49625"/>
              </a:xfrm>
              <a:custGeom>
                <a:avLst/>
                <a:gdLst/>
                <a:ahLst/>
                <a:cxnLst/>
                <a:rect l="l" t="t" r="r" b="b"/>
                <a:pathLst>
                  <a:path w="28147" h="1985" extrusionOk="0">
                    <a:moveTo>
                      <a:pt x="26874" y="1"/>
                    </a:moveTo>
                    <a:cubicBezTo>
                      <a:pt x="26863" y="1"/>
                      <a:pt x="26853" y="1"/>
                      <a:pt x="26843" y="1"/>
                    </a:cubicBezTo>
                    <a:cubicBezTo>
                      <a:pt x="19050" y="277"/>
                      <a:pt x="11236" y="405"/>
                      <a:pt x="3420" y="405"/>
                    </a:cubicBezTo>
                    <a:cubicBezTo>
                      <a:pt x="2715" y="405"/>
                      <a:pt x="2009" y="404"/>
                      <a:pt x="1304" y="402"/>
                    </a:cubicBezTo>
                    <a:cubicBezTo>
                      <a:pt x="1" y="402"/>
                      <a:pt x="1" y="1981"/>
                      <a:pt x="1304" y="1981"/>
                    </a:cubicBezTo>
                    <a:cubicBezTo>
                      <a:pt x="2009" y="1983"/>
                      <a:pt x="2715" y="1984"/>
                      <a:pt x="3420" y="1984"/>
                    </a:cubicBezTo>
                    <a:cubicBezTo>
                      <a:pt x="11236" y="1984"/>
                      <a:pt x="19050" y="1856"/>
                      <a:pt x="26843" y="1580"/>
                    </a:cubicBezTo>
                    <a:cubicBezTo>
                      <a:pt x="28136" y="1555"/>
                      <a:pt x="28146" y="1"/>
                      <a:pt x="26874" y="1"/>
                    </a:cubicBezTo>
                    <a:close/>
                  </a:path>
                </a:pathLst>
              </a:custGeom>
              <a:solidFill>
                <a:srgbClr val="FCBF60">
                  <a:alpha val="23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982" name="Google Shape;4982;p42"/>
            <p:cNvSpPr/>
            <p:nvPr/>
          </p:nvSpPr>
          <p:spPr>
            <a:xfrm>
              <a:off x="1727844" y="1511000"/>
              <a:ext cx="3761572" cy="19648"/>
            </a:xfrm>
            <a:custGeom>
              <a:avLst/>
              <a:gdLst/>
              <a:ahLst/>
              <a:cxnLst/>
              <a:rect l="l" t="t" r="r" b="b"/>
              <a:pathLst>
                <a:path w="28146" h="904" extrusionOk="0">
                  <a:moveTo>
                    <a:pt x="26908" y="1"/>
                  </a:moveTo>
                  <a:cubicBezTo>
                    <a:pt x="26887" y="1"/>
                    <a:pt x="26865" y="1"/>
                    <a:pt x="26843" y="2"/>
                  </a:cubicBezTo>
                  <a:cubicBezTo>
                    <a:pt x="19444" y="111"/>
                    <a:pt x="12026" y="182"/>
                    <a:pt x="4606" y="182"/>
                  </a:cubicBezTo>
                  <a:cubicBezTo>
                    <a:pt x="3505" y="182"/>
                    <a:pt x="2405" y="180"/>
                    <a:pt x="1304" y="177"/>
                  </a:cubicBezTo>
                  <a:cubicBezTo>
                    <a:pt x="1" y="177"/>
                    <a:pt x="1" y="879"/>
                    <a:pt x="1304" y="904"/>
                  </a:cubicBezTo>
                  <a:cubicBezTo>
                    <a:pt x="9825" y="904"/>
                    <a:pt x="18347" y="854"/>
                    <a:pt x="26843" y="728"/>
                  </a:cubicBezTo>
                  <a:cubicBezTo>
                    <a:pt x="28124" y="704"/>
                    <a:pt x="28146" y="1"/>
                    <a:pt x="26908" y="1"/>
                  </a:cubicBezTo>
                  <a:close/>
                </a:path>
              </a:pathLst>
            </a:custGeom>
            <a:solidFill>
              <a:srgbClr val="FCBF60">
                <a:alpha val="23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4984" name="Google Shape;4984;p42">
            <a:hlinkClick r:id="rId3" action="ppaction://hlinksldjump"/>
          </p:cNvPr>
          <p:cNvPicPr preferRelativeResize="0"/>
          <p:nvPr/>
        </p:nvPicPr>
        <p:blipFill rotWithShape="1">
          <a:blip r:embed="rId4">
            <a:alphaModFix/>
          </a:blip>
          <a:srcRect l="21893" r="21898"/>
          <a:stretch/>
        </p:blipFill>
        <p:spPr>
          <a:xfrm rot="899985">
            <a:off x="695649" y="406842"/>
            <a:ext cx="392154" cy="523151"/>
          </a:xfrm>
          <a:prstGeom prst="rect">
            <a:avLst/>
          </a:prstGeom>
          <a:noFill/>
          <a:ln>
            <a:noFill/>
          </a:ln>
        </p:spPr>
      </p:pic>
      <p:pic>
        <p:nvPicPr>
          <p:cNvPr id="4985" name="Google Shape;4985;p42">
            <a:hlinkClick r:id="" action="ppaction://hlinkshowjump?jump=nextslide"/>
          </p:cNvPr>
          <p:cNvPicPr preferRelativeResize="0"/>
          <p:nvPr/>
        </p:nvPicPr>
        <p:blipFill rotWithShape="1">
          <a:blip r:embed="rId5">
            <a:alphaModFix/>
          </a:blip>
          <a:srcRect l="11669" t="8088" r="11661" b="8096"/>
          <a:stretch/>
        </p:blipFill>
        <p:spPr>
          <a:xfrm>
            <a:off x="698000" y="4267402"/>
            <a:ext cx="400038" cy="327919"/>
          </a:xfrm>
          <a:prstGeom prst="rect">
            <a:avLst/>
          </a:prstGeom>
          <a:noFill/>
          <a:ln>
            <a:noFill/>
          </a:ln>
        </p:spPr>
      </p:pic>
      <p:pic>
        <p:nvPicPr>
          <p:cNvPr id="4986" name="Google Shape;4986;p42">
            <a:hlinkClick r:id="" action="ppaction://hlinkshowjump?jump=previousslide"/>
          </p:cNvPr>
          <p:cNvPicPr preferRelativeResize="0"/>
          <p:nvPr/>
        </p:nvPicPr>
        <p:blipFill rotWithShape="1">
          <a:blip r:embed="rId5">
            <a:alphaModFix/>
          </a:blip>
          <a:srcRect l="11669" t="8088" r="11661" b="8096"/>
          <a:stretch/>
        </p:blipFill>
        <p:spPr>
          <a:xfrm flipH="1">
            <a:off x="227675" y="4267402"/>
            <a:ext cx="400038" cy="327919"/>
          </a:xfrm>
          <a:prstGeom prst="rect">
            <a:avLst/>
          </a:prstGeom>
          <a:noFill/>
          <a:ln>
            <a:noFill/>
          </a:ln>
        </p:spPr>
      </p:pic>
      <p:sp>
        <p:nvSpPr>
          <p:cNvPr id="2" name="Google Shape;4968;p42">
            <a:extLst>
              <a:ext uri="{FF2B5EF4-FFF2-40B4-BE49-F238E27FC236}">
                <a16:creationId xmlns:a16="http://schemas.microsoft.com/office/drawing/2014/main" id="{2D9FFBED-EC11-CF94-3447-0FF8E222CBFC}"/>
              </a:ext>
            </a:extLst>
          </p:cNvPr>
          <p:cNvSpPr/>
          <p:nvPr/>
        </p:nvSpPr>
        <p:spPr>
          <a:xfrm>
            <a:off x="5370333" y="1687503"/>
            <a:ext cx="1787676" cy="625650"/>
          </a:xfrm>
          <a:custGeom>
            <a:avLst/>
            <a:gdLst/>
            <a:ahLst/>
            <a:cxnLst/>
            <a:rect l="l" t="t" r="r" b="b"/>
            <a:pathLst>
              <a:path w="23043" h="22098" extrusionOk="0">
                <a:moveTo>
                  <a:pt x="8058" y="893"/>
                </a:moveTo>
                <a:lnTo>
                  <a:pt x="8058" y="893"/>
                </a:lnTo>
                <a:cubicBezTo>
                  <a:pt x="6992" y="1301"/>
                  <a:pt x="5989" y="1880"/>
                  <a:pt x="5126" y="2633"/>
                </a:cubicBezTo>
                <a:cubicBezTo>
                  <a:pt x="5691" y="2116"/>
                  <a:pt x="6318" y="1677"/>
                  <a:pt x="6992" y="1316"/>
                </a:cubicBezTo>
                <a:cubicBezTo>
                  <a:pt x="7337" y="1144"/>
                  <a:pt x="7697" y="1003"/>
                  <a:pt x="8058" y="893"/>
                </a:cubicBezTo>
                <a:close/>
                <a:moveTo>
                  <a:pt x="3308" y="4765"/>
                </a:moveTo>
                <a:lnTo>
                  <a:pt x="3308" y="4765"/>
                </a:lnTo>
                <a:cubicBezTo>
                  <a:pt x="3089" y="5109"/>
                  <a:pt x="2901" y="5470"/>
                  <a:pt x="2728" y="5862"/>
                </a:cubicBezTo>
                <a:cubicBezTo>
                  <a:pt x="2681" y="5987"/>
                  <a:pt x="2728" y="6097"/>
                  <a:pt x="2807" y="6160"/>
                </a:cubicBezTo>
                <a:cubicBezTo>
                  <a:pt x="2258" y="7147"/>
                  <a:pt x="1866" y="8197"/>
                  <a:pt x="1615" y="9310"/>
                </a:cubicBezTo>
                <a:cubicBezTo>
                  <a:pt x="1757" y="8135"/>
                  <a:pt x="2101" y="6975"/>
                  <a:pt x="2650" y="5893"/>
                </a:cubicBezTo>
                <a:cubicBezTo>
                  <a:pt x="2854" y="5501"/>
                  <a:pt x="3073" y="5125"/>
                  <a:pt x="3308" y="4765"/>
                </a:cubicBezTo>
                <a:close/>
                <a:moveTo>
                  <a:pt x="11800" y="859"/>
                </a:moveTo>
                <a:cubicBezTo>
                  <a:pt x="11994" y="859"/>
                  <a:pt x="12188" y="865"/>
                  <a:pt x="12384" y="877"/>
                </a:cubicBezTo>
                <a:cubicBezTo>
                  <a:pt x="13058" y="1050"/>
                  <a:pt x="13716" y="1301"/>
                  <a:pt x="14343" y="1583"/>
                </a:cubicBezTo>
                <a:cubicBezTo>
                  <a:pt x="18277" y="3370"/>
                  <a:pt x="21224" y="7225"/>
                  <a:pt x="20926" y="11677"/>
                </a:cubicBezTo>
                <a:cubicBezTo>
                  <a:pt x="20660" y="15878"/>
                  <a:pt x="17321" y="19216"/>
                  <a:pt x="13246" y="19953"/>
                </a:cubicBezTo>
                <a:cubicBezTo>
                  <a:pt x="12687" y="20053"/>
                  <a:pt x="12113" y="20102"/>
                  <a:pt x="11532" y="20102"/>
                </a:cubicBezTo>
                <a:cubicBezTo>
                  <a:pt x="7010" y="20102"/>
                  <a:pt x="2125" y="17147"/>
                  <a:pt x="1819" y="12382"/>
                </a:cubicBezTo>
                <a:cubicBezTo>
                  <a:pt x="1584" y="8605"/>
                  <a:pt x="3387" y="5000"/>
                  <a:pt x="6255" y="2648"/>
                </a:cubicBezTo>
                <a:cubicBezTo>
                  <a:pt x="7871" y="1519"/>
                  <a:pt x="9787" y="859"/>
                  <a:pt x="11800" y="859"/>
                </a:cubicBezTo>
                <a:close/>
                <a:moveTo>
                  <a:pt x="17180" y="2554"/>
                </a:moveTo>
                <a:lnTo>
                  <a:pt x="17180" y="2554"/>
                </a:lnTo>
                <a:cubicBezTo>
                  <a:pt x="19421" y="4075"/>
                  <a:pt x="21052" y="6473"/>
                  <a:pt x="21553" y="9185"/>
                </a:cubicBezTo>
                <a:cubicBezTo>
                  <a:pt x="22353" y="13432"/>
                  <a:pt x="20597" y="18433"/>
                  <a:pt x="16569" y="20408"/>
                </a:cubicBezTo>
                <a:cubicBezTo>
                  <a:pt x="15195" y="21083"/>
                  <a:pt x="13704" y="21403"/>
                  <a:pt x="12215" y="21403"/>
                </a:cubicBezTo>
                <a:cubicBezTo>
                  <a:pt x="9489" y="21403"/>
                  <a:pt x="6768" y="20333"/>
                  <a:pt x="4782" y="18417"/>
                </a:cubicBezTo>
                <a:lnTo>
                  <a:pt x="4782" y="18417"/>
                </a:lnTo>
                <a:cubicBezTo>
                  <a:pt x="6427" y="19608"/>
                  <a:pt x="8371" y="20376"/>
                  <a:pt x="10377" y="20627"/>
                </a:cubicBezTo>
                <a:cubicBezTo>
                  <a:pt x="10793" y="20678"/>
                  <a:pt x="11210" y="20704"/>
                  <a:pt x="11626" y="20704"/>
                </a:cubicBezTo>
                <a:cubicBezTo>
                  <a:pt x="15519" y="20704"/>
                  <a:pt x="19353" y="18495"/>
                  <a:pt x="20911" y="14827"/>
                </a:cubicBezTo>
                <a:cubicBezTo>
                  <a:pt x="22807" y="10407"/>
                  <a:pt x="20863" y="5360"/>
                  <a:pt x="17180" y="2554"/>
                </a:cubicBezTo>
                <a:close/>
                <a:moveTo>
                  <a:pt x="10194" y="1"/>
                </a:moveTo>
                <a:cubicBezTo>
                  <a:pt x="8004" y="1"/>
                  <a:pt x="6046" y="970"/>
                  <a:pt x="4437" y="2507"/>
                </a:cubicBezTo>
                <a:cubicBezTo>
                  <a:pt x="1083" y="5752"/>
                  <a:pt x="1" y="10862"/>
                  <a:pt x="1819" y="15157"/>
                </a:cubicBezTo>
                <a:cubicBezTo>
                  <a:pt x="3597" y="19333"/>
                  <a:pt x="7747" y="22098"/>
                  <a:pt x="12229" y="22098"/>
                </a:cubicBezTo>
                <a:cubicBezTo>
                  <a:pt x="12608" y="22098"/>
                  <a:pt x="12989" y="22078"/>
                  <a:pt x="13371" y="22038"/>
                </a:cubicBezTo>
                <a:cubicBezTo>
                  <a:pt x="18262" y="21520"/>
                  <a:pt x="21741" y="17617"/>
                  <a:pt x="22368" y="12852"/>
                </a:cubicBezTo>
                <a:cubicBezTo>
                  <a:pt x="23042" y="7680"/>
                  <a:pt x="20190" y="2648"/>
                  <a:pt x="15268" y="815"/>
                </a:cubicBezTo>
                <a:cubicBezTo>
                  <a:pt x="14218" y="423"/>
                  <a:pt x="13120" y="219"/>
                  <a:pt x="12008" y="203"/>
                </a:cubicBezTo>
                <a:cubicBezTo>
                  <a:pt x="11631" y="125"/>
                  <a:pt x="11255" y="62"/>
                  <a:pt x="10863" y="31"/>
                </a:cubicBezTo>
                <a:cubicBezTo>
                  <a:pt x="10638" y="11"/>
                  <a:pt x="10415" y="1"/>
                  <a:pt x="101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 name="Google Shape;4966;p42">
            <a:extLst>
              <a:ext uri="{FF2B5EF4-FFF2-40B4-BE49-F238E27FC236}">
                <a16:creationId xmlns:a16="http://schemas.microsoft.com/office/drawing/2014/main" id="{2EFC8D6E-B65D-8691-64BA-375320B2F661}"/>
              </a:ext>
            </a:extLst>
          </p:cNvPr>
          <p:cNvSpPr txBox="1">
            <a:spLocks/>
          </p:cNvSpPr>
          <p:nvPr/>
        </p:nvSpPr>
        <p:spPr>
          <a:xfrm>
            <a:off x="5089521" y="1843226"/>
            <a:ext cx="2349300" cy="3795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000"/>
              <a:buFont typeface="Secular One"/>
              <a:buNone/>
              <a:defRPr sz="2000" b="0" i="0" u="none" strike="noStrike" cap="none">
                <a:solidFill>
                  <a:schemeClr val="accent2"/>
                </a:solidFill>
                <a:latin typeface="Secular One"/>
                <a:ea typeface="Secular One"/>
                <a:cs typeface="Secular One"/>
                <a:sym typeface="Secular One"/>
              </a:defRPr>
            </a:lvl1pPr>
            <a:lvl2pPr marR="0" lvl="1" algn="ctr" rtl="0">
              <a:lnSpc>
                <a:spcPct val="100000"/>
              </a:lnSpc>
              <a:spcBef>
                <a:spcPts val="0"/>
              </a:spcBef>
              <a:spcAft>
                <a:spcPts val="0"/>
              </a:spcAft>
              <a:buClr>
                <a:schemeClr val="dk1"/>
              </a:buClr>
              <a:buSzPts val="2000"/>
              <a:buFont typeface="Secular One"/>
              <a:buNone/>
              <a:defRPr sz="2000" b="0" i="0" u="none" strike="noStrike" cap="none">
                <a:solidFill>
                  <a:schemeClr val="dk1"/>
                </a:solidFill>
                <a:latin typeface="Secular One"/>
                <a:ea typeface="Secular One"/>
                <a:cs typeface="Secular One"/>
                <a:sym typeface="Secular One"/>
              </a:defRPr>
            </a:lvl2pPr>
            <a:lvl3pPr marR="0" lvl="2" algn="ctr" rtl="0">
              <a:lnSpc>
                <a:spcPct val="100000"/>
              </a:lnSpc>
              <a:spcBef>
                <a:spcPts val="0"/>
              </a:spcBef>
              <a:spcAft>
                <a:spcPts val="0"/>
              </a:spcAft>
              <a:buClr>
                <a:schemeClr val="dk1"/>
              </a:buClr>
              <a:buSzPts val="2000"/>
              <a:buFont typeface="Secular One"/>
              <a:buNone/>
              <a:defRPr sz="2000" b="0" i="0" u="none" strike="noStrike" cap="none">
                <a:solidFill>
                  <a:schemeClr val="dk1"/>
                </a:solidFill>
                <a:latin typeface="Secular One"/>
                <a:ea typeface="Secular One"/>
                <a:cs typeface="Secular One"/>
                <a:sym typeface="Secular One"/>
              </a:defRPr>
            </a:lvl3pPr>
            <a:lvl4pPr marR="0" lvl="3" algn="ctr" rtl="0">
              <a:lnSpc>
                <a:spcPct val="100000"/>
              </a:lnSpc>
              <a:spcBef>
                <a:spcPts val="0"/>
              </a:spcBef>
              <a:spcAft>
                <a:spcPts val="0"/>
              </a:spcAft>
              <a:buClr>
                <a:schemeClr val="dk1"/>
              </a:buClr>
              <a:buSzPts val="2000"/>
              <a:buFont typeface="Secular One"/>
              <a:buNone/>
              <a:defRPr sz="2000" b="0" i="0" u="none" strike="noStrike" cap="none">
                <a:solidFill>
                  <a:schemeClr val="dk1"/>
                </a:solidFill>
                <a:latin typeface="Secular One"/>
                <a:ea typeface="Secular One"/>
                <a:cs typeface="Secular One"/>
                <a:sym typeface="Secular One"/>
              </a:defRPr>
            </a:lvl4pPr>
            <a:lvl5pPr marR="0" lvl="4" algn="ctr" rtl="0">
              <a:lnSpc>
                <a:spcPct val="100000"/>
              </a:lnSpc>
              <a:spcBef>
                <a:spcPts val="0"/>
              </a:spcBef>
              <a:spcAft>
                <a:spcPts val="0"/>
              </a:spcAft>
              <a:buClr>
                <a:schemeClr val="dk1"/>
              </a:buClr>
              <a:buSzPts val="2000"/>
              <a:buFont typeface="Secular One"/>
              <a:buNone/>
              <a:defRPr sz="2000" b="0" i="0" u="none" strike="noStrike" cap="none">
                <a:solidFill>
                  <a:schemeClr val="dk1"/>
                </a:solidFill>
                <a:latin typeface="Secular One"/>
                <a:ea typeface="Secular One"/>
                <a:cs typeface="Secular One"/>
                <a:sym typeface="Secular One"/>
              </a:defRPr>
            </a:lvl5pPr>
            <a:lvl6pPr marR="0" lvl="5" algn="ctr" rtl="0">
              <a:lnSpc>
                <a:spcPct val="100000"/>
              </a:lnSpc>
              <a:spcBef>
                <a:spcPts val="0"/>
              </a:spcBef>
              <a:spcAft>
                <a:spcPts val="0"/>
              </a:spcAft>
              <a:buClr>
                <a:schemeClr val="dk1"/>
              </a:buClr>
              <a:buSzPts val="2000"/>
              <a:buFont typeface="Secular One"/>
              <a:buNone/>
              <a:defRPr sz="2000" b="0" i="0" u="none" strike="noStrike" cap="none">
                <a:solidFill>
                  <a:schemeClr val="dk1"/>
                </a:solidFill>
                <a:latin typeface="Secular One"/>
                <a:ea typeface="Secular One"/>
                <a:cs typeface="Secular One"/>
                <a:sym typeface="Secular One"/>
              </a:defRPr>
            </a:lvl6pPr>
            <a:lvl7pPr marR="0" lvl="6" algn="ctr" rtl="0">
              <a:lnSpc>
                <a:spcPct val="100000"/>
              </a:lnSpc>
              <a:spcBef>
                <a:spcPts val="0"/>
              </a:spcBef>
              <a:spcAft>
                <a:spcPts val="0"/>
              </a:spcAft>
              <a:buClr>
                <a:schemeClr val="dk1"/>
              </a:buClr>
              <a:buSzPts val="2000"/>
              <a:buFont typeface="Secular One"/>
              <a:buNone/>
              <a:defRPr sz="2000" b="0" i="0" u="none" strike="noStrike" cap="none">
                <a:solidFill>
                  <a:schemeClr val="dk1"/>
                </a:solidFill>
                <a:latin typeface="Secular One"/>
                <a:ea typeface="Secular One"/>
                <a:cs typeface="Secular One"/>
                <a:sym typeface="Secular One"/>
              </a:defRPr>
            </a:lvl7pPr>
            <a:lvl8pPr marR="0" lvl="7" algn="ctr" rtl="0">
              <a:lnSpc>
                <a:spcPct val="100000"/>
              </a:lnSpc>
              <a:spcBef>
                <a:spcPts val="0"/>
              </a:spcBef>
              <a:spcAft>
                <a:spcPts val="0"/>
              </a:spcAft>
              <a:buClr>
                <a:schemeClr val="dk1"/>
              </a:buClr>
              <a:buSzPts val="2000"/>
              <a:buFont typeface="Secular One"/>
              <a:buNone/>
              <a:defRPr sz="2000" b="0" i="0" u="none" strike="noStrike" cap="none">
                <a:solidFill>
                  <a:schemeClr val="dk1"/>
                </a:solidFill>
                <a:latin typeface="Secular One"/>
                <a:ea typeface="Secular One"/>
                <a:cs typeface="Secular One"/>
                <a:sym typeface="Secular One"/>
              </a:defRPr>
            </a:lvl8pPr>
            <a:lvl9pPr marR="0" lvl="8" algn="ctr" rtl="0">
              <a:lnSpc>
                <a:spcPct val="100000"/>
              </a:lnSpc>
              <a:spcBef>
                <a:spcPts val="0"/>
              </a:spcBef>
              <a:spcAft>
                <a:spcPts val="0"/>
              </a:spcAft>
              <a:buClr>
                <a:schemeClr val="dk1"/>
              </a:buClr>
              <a:buSzPts val="2000"/>
              <a:buFont typeface="Secular One"/>
              <a:buNone/>
              <a:defRPr sz="2000" b="0" i="0" u="none" strike="noStrike" cap="none">
                <a:solidFill>
                  <a:schemeClr val="dk1"/>
                </a:solidFill>
                <a:latin typeface="Secular One"/>
                <a:ea typeface="Secular One"/>
                <a:cs typeface="Secular One"/>
                <a:sym typeface="Secular One"/>
              </a:defRPr>
            </a:lvl9pPr>
          </a:lstStyle>
          <a:p>
            <a:r>
              <a:rPr lang="en-US" sz="1600" dirty="0"/>
              <a:t>INVOLVEMENT</a:t>
            </a:r>
          </a:p>
        </p:txBody>
      </p:sp>
      <p:sp>
        <p:nvSpPr>
          <p:cNvPr id="5" name="Google Shape;4964;p42">
            <a:extLst>
              <a:ext uri="{FF2B5EF4-FFF2-40B4-BE49-F238E27FC236}">
                <a16:creationId xmlns:a16="http://schemas.microsoft.com/office/drawing/2014/main" id="{635E5ADC-875E-7F23-78E4-CC8DB92744BD}"/>
              </a:ext>
            </a:extLst>
          </p:cNvPr>
          <p:cNvSpPr txBox="1">
            <a:spLocks/>
          </p:cNvSpPr>
          <p:nvPr/>
        </p:nvSpPr>
        <p:spPr>
          <a:xfrm>
            <a:off x="5401362" y="2625104"/>
            <a:ext cx="1725617" cy="1694348"/>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lt2"/>
              </a:buClr>
              <a:buSzPts val="1600"/>
              <a:buFont typeface="Actor"/>
              <a:buNone/>
              <a:defRPr sz="1600" b="0" i="0" u="none" strike="noStrike" cap="none">
                <a:solidFill>
                  <a:schemeClr val="lt2"/>
                </a:solidFill>
                <a:latin typeface="Actor"/>
                <a:ea typeface="Actor"/>
                <a:cs typeface="Actor"/>
                <a:sym typeface="Actor"/>
              </a:defRPr>
            </a:lvl1pPr>
            <a:lvl2pPr marL="914400" marR="0" lvl="1" indent="-330200" algn="ctr" rtl="0">
              <a:lnSpc>
                <a:spcPct val="100000"/>
              </a:lnSpc>
              <a:spcBef>
                <a:spcPts val="0"/>
              </a:spcBef>
              <a:spcAft>
                <a:spcPts val="0"/>
              </a:spcAft>
              <a:buClr>
                <a:schemeClr val="lt2"/>
              </a:buClr>
              <a:buSzPts val="1600"/>
              <a:buFont typeface="Actor"/>
              <a:buNone/>
              <a:defRPr sz="1600" b="0" i="0" u="none" strike="noStrike" cap="none">
                <a:solidFill>
                  <a:schemeClr val="lt2"/>
                </a:solidFill>
                <a:latin typeface="Actor"/>
                <a:ea typeface="Actor"/>
                <a:cs typeface="Actor"/>
                <a:sym typeface="Actor"/>
              </a:defRPr>
            </a:lvl2pPr>
            <a:lvl3pPr marL="1371600" marR="0" lvl="2" indent="-330200" algn="ctr" rtl="0">
              <a:lnSpc>
                <a:spcPct val="100000"/>
              </a:lnSpc>
              <a:spcBef>
                <a:spcPts val="0"/>
              </a:spcBef>
              <a:spcAft>
                <a:spcPts val="0"/>
              </a:spcAft>
              <a:buClr>
                <a:schemeClr val="lt2"/>
              </a:buClr>
              <a:buSzPts val="1600"/>
              <a:buFont typeface="Actor"/>
              <a:buNone/>
              <a:defRPr sz="1600" b="0" i="0" u="none" strike="noStrike" cap="none">
                <a:solidFill>
                  <a:schemeClr val="lt2"/>
                </a:solidFill>
                <a:latin typeface="Actor"/>
                <a:ea typeface="Actor"/>
                <a:cs typeface="Actor"/>
                <a:sym typeface="Actor"/>
              </a:defRPr>
            </a:lvl3pPr>
            <a:lvl4pPr marL="1828800" marR="0" lvl="3" indent="-330200" algn="ctr" rtl="0">
              <a:lnSpc>
                <a:spcPct val="100000"/>
              </a:lnSpc>
              <a:spcBef>
                <a:spcPts val="0"/>
              </a:spcBef>
              <a:spcAft>
                <a:spcPts val="0"/>
              </a:spcAft>
              <a:buClr>
                <a:schemeClr val="lt2"/>
              </a:buClr>
              <a:buSzPts val="1600"/>
              <a:buFont typeface="Actor"/>
              <a:buNone/>
              <a:defRPr sz="1600" b="0" i="0" u="none" strike="noStrike" cap="none">
                <a:solidFill>
                  <a:schemeClr val="lt2"/>
                </a:solidFill>
                <a:latin typeface="Actor"/>
                <a:ea typeface="Actor"/>
                <a:cs typeface="Actor"/>
                <a:sym typeface="Actor"/>
              </a:defRPr>
            </a:lvl4pPr>
            <a:lvl5pPr marL="2286000" marR="0" lvl="4" indent="-330200" algn="ctr" rtl="0">
              <a:lnSpc>
                <a:spcPct val="100000"/>
              </a:lnSpc>
              <a:spcBef>
                <a:spcPts val="0"/>
              </a:spcBef>
              <a:spcAft>
                <a:spcPts val="0"/>
              </a:spcAft>
              <a:buClr>
                <a:schemeClr val="lt2"/>
              </a:buClr>
              <a:buSzPts val="1600"/>
              <a:buFont typeface="Actor"/>
              <a:buNone/>
              <a:defRPr sz="1600" b="0" i="0" u="none" strike="noStrike" cap="none">
                <a:solidFill>
                  <a:schemeClr val="lt2"/>
                </a:solidFill>
                <a:latin typeface="Actor"/>
                <a:ea typeface="Actor"/>
                <a:cs typeface="Actor"/>
                <a:sym typeface="Actor"/>
              </a:defRPr>
            </a:lvl5pPr>
            <a:lvl6pPr marL="2743200" marR="0" lvl="5" indent="-330200" algn="ctr" rtl="0">
              <a:lnSpc>
                <a:spcPct val="100000"/>
              </a:lnSpc>
              <a:spcBef>
                <a:spcPts val="0"/>
              </a:spcBef>
              <a:spcAft>
                <a:spcPts val="0"/>
              </a:spcAft>
              <a:buClr>
                <a:schemeClr val="lt2"/>
              </a:buClr>
              <a:buSzPts val="1600"/>
              <a:buFont typeface="Actor"/>
              <a:buNone/>
              <a:defRPr sz="1600" b="0" i="0" u="none" strike="noStrike" cap="none">
                <a:solidFill>
                  <a:schemeClr val="lt2"/>
                </a:solidFill>
                <a:latin typeface="Actor"/>
                <a:ea typeface="Actor"/>
                <a:cs typeface="Actor"/>
                <a:sym typeface="Actor"/>
              </a:defRPr>
            </a:lvl6pPr>
            <a:lvl7pPr marL="3200400" marR="0" lvl="6" indent="-330200" algn="ctr" rtl="0">
              <a:lnSpc>
                <a:spcPct val="100000"/>
              </a:lnSpc>
              <a:spcBef>
                <a:spcPts val="0"/>
              </a:spcBef>
              <a:spcAft>
                <a:spcPts val="0"/>
              </a:spcAft>
              <a:buClr>
                <a:schemeClr val="lt2"/>
              </a:buClr>
              <a:buSzPts val="1600"/>
              <a:buFont typeface="Actor"/>
              <a:buNone/>
              <a:defRPr sz="1600" b="0" i="0" u="none" strike="noStrike" cap="none">
                <a:solidFill>
                  <a:schemeClr val="lt2"/>
                </a:solidFill>
                <a:latin typeface="Actor"/>
                <a:ea typeface="Actor"/>
                <a:cs typeface="Actor"/>
                <a:sym typeface="Actor"/>
              </a:defRPr>
            </a:lvl7pPr>
            <a:lvl8pPr marL="3657600" marR="0" lvl="7" indent="-330200" algn="ctr" rtl="0">
              <a:lnSpc>
                <a:spcPct val="100000"/>
              </a:lnSpc>
              <a:spcBef>
                <a:spcPts val="0"/>
              </a:spcBef>
              <a:spcAft>
                <a:spcPts val="0"/>
              </a:spcAft>
              <a:buClr>
                <a:schemeClr val="lt2"/>
              </a:buClr>
              <a:buSzPts val="1600"/>
              <a:buFont typeface="Actor"/>
              <a:buNone/>
              <a:defRPr sz="1600" b="0" i="0" u="none" strike="noStrike" cap="none">
                <a:solidFill>
                  <a:schemeClr val="lt2"/>
                </a:solidFill>
                <a:latin typeface="Actor"/>
                <a:ea typeface="Actor"/>
                <a:cs typeface="Actor"/>
                <a:sym typeface="Actor"/>
              </a:defRPr>
            </a:lvl8pPr>
            <a:lvl9pPr marL="4114800" marR="0" lvl="8" indent="-330200" algn="ctr" rtl="0">
              <a:lnSpc>
                <a:spcPct val="100000"/>
              </a:lnSpc>
              <a:spcBef>
                <a:spcPts val="0"/>
              </a:spcBef>
              <a:spcAft>
                <a:spcPts val="0"/>
              </a:spcAft>
              <a:buClr>
                <a:schemeClr val="lt2"/>
              </a:buClr>
              <a:buSzPts val="1600"/>
              <a:buFont typeface="Actor"/>
              <a:buNone/>
              <a:defRPr sz="1600" b="0" i="0" u="none" strike="noStrike" cap="none">
                <a:solidFill>
                  <a:schemeClr val="lt2"/>
                </a:solidFill>
                <a:latin typeface="Actor"/>
                <a:ea typeface="Actor"/>
                <a:cs typeface="Actor"/>
                <a:sym typeface="Actor"/>
              </a:defRPr>
            </a:lvl9pPr>
          </a:lstStyle>
          <a:p>
            <a:pPr marL="0" indent="0"/>
            <a:r>
              <a:rPr lang="en-US" dirty="0"/>
              <a:t>Now is the time to get involved! Join a club and attend meetings. Join a sport or cheer them on. </a:t>
            </a:r>
            <a:r>
              <a:rPr lang="en-US" b="1" dirty="0"/>
              <a:t>Colleges like to see a well rounded and involved student!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393B8-F1CE-E0B2-C973-F5ADDB7EFF0C}"/>
              </a:ext>
            </a:extLst>
          </p:cNvPr>
          <p:cNvSpPr>
            <a:spLocks noGrp="1"/>
          </p:cNvSpPr>
          <p:nvPr>
            <p:ph type="title"/>
          </p:nvPr>
        </p:nvSpPr>
        <p:spPr/>
        <p:txBody>
          <a:bodyPr/>
          <a:lstStyle/>
          <a:p>
            <a:r>
              <a:rPr lang="en-US" dirty="0"/>
              <a:t>Resume</a:t>
            </a:r>
          </a:p>
        </p:txBody>
      </p:sp>
      <p:sp>
        <p:nvSpPr>
          <p:cNvPr id="4" name="TextBox 3">
            <a:extLst>
              <a:ext uri="{FF2B5EF4-FFF2-40B4-BE49-F238E27FC236}">
                <a16:creationId xmlns:a16="http://schemas.microsoft.com/office/drawing/2014/main" id="{8FE0DBDA-883D-0137-C745-595ED9F43B15}"/>
              </a:ext>
            </a:extLst>
          </p:cNvPr>
          <p:cNvSpPr txBox="1"/>
          <p:nvPr/>
        </p:nvSpPr>
        <p:spPr>
          <a:xfrm>
            <a:off x="620785" y="1308683"/>
            <a:ext cx="4387444" cy="3077766"/>
          </a:xfrm>
          <a:prstGeom prst="rect">
            <a:avLst/>
          </a:prstGeom>
          <a:noFill/>
        </p:spPr>
        <p:txBody>
          <a:bodyPr wrap="square" rtlCol="0">
            <a:spAutoFit/>
          </a:bodyPr>
          <a:lstStyle/>
          <a:p>
            <a:pPr lvl="1" fontAlgn="base"/>
            <a:r>
              <a:rPr lang="en-US" sz="1800" b="0" i="0" u="none" strike="noStrike" dirty="0">
                <a:effectLst/>
                <a:latin typeface="Actor" panose="020B0604020202020204" charset="0"/>
              </a:rPr>
              <a:t>Use consistent formatting throughout your resume.</a:t>
            </a:r>
          </a:p>
          <a:p>
            <a:pPr lvl="1" fontAlgn="base"/>
            <a:r>
              <a:rPr lang="en-US" sz="1800" b="0" i="0" u="none" strike="noStrike" dirty="0">
                <a:effectLst/>
                <a:latin typeface="Actor" panose="020B0604020202020204" charset="0"/>
              </a:rPr>
              <a:t>Keep it to one page front and back!</a:t>
            </a:r>
          </a:p>
          <a:p>
            <a:pPr lvl="1" fontAlgn="base"/>
            <a:r>
              <a:rPr lang="en-US" sz="1800" b="0" i="0" u="none" strike="noStrike" dirty="0">
                <a:effectLst/>
                <a:latin typeface="Actor" panose="020B0604020202020204" charset="0"/>
              </a:rPr>
              <a:t>Highlight yourself.</a:t>
            </a:r>
          </a:p>
          <a:p>
            <a:pPr marL="285750" lvl="2" indent="-285750" fontAlgn="base">
              <a:buFont typeface="Arial" panose="020B0604020202020204" pitchFamily="34" charset="0"/>
              <a:buChar char="•"/>
            </a:pPr>
            <a:r>
              <a:rPr lang="en-US" sz="1800" dirty="0">
                <a:solidFill>
                  <a:schemeClr val="tx1"/>
                </a:solidFill>
                <a:latin typeface="Actor" panose="020B0604020202020204" charset="0"/>
              </a:rPr>
              <a:t>F</a:t>
            </a:r>
            <a:r>
              <a:rPr lang="en-US" sz="1800" b="0" i="0" u="none" strike="noStrike" dirty="0">
                <a:solidFill>
                  <a:schemeClr val="tx1"/>
                </a:solidFill>
                <a:effectLst/>
                <a:latin typeface="Actor" panose="020B0604020202020204" charset="0"/>
              </a:rPr>
              <a:t>ocus on the most relevant information.</a:t>
            </a:r>
          </a:p>
          <a:p>
            <a:pPr lvl="1" fontAlgn="base"/>
            <a:r>
              <a:rPr lang="en-US" sz="1800" b="0" i="0" u="none" strike="noStrike" dirty="0">
                <a:effectLst/>
                <a:latin typeface="Actor" panose="020B0604020202020204" charset="0"/>
              </a:rPr>
              <a:t>Be specific</a:t>
            </a:r>
          </a:p>
          <a:p>
            <a:pPr marL="285750" lvl="2" indent="-285750" fontAlgn="base">
              <a:buFont typeface="Arial" panose="020B0604020202020204" pitchFamily="34" charset="0"/>
              <a:buChar char="•"/>
            </a:pPr>
            <a:r>
              <a:rPr lang="en-US" sz="1800" b="0" i="0" u="none" strike="noStrike" dirty="0">
                <a:solidFill>
                  <a:schemeClr val="tx1"/>
                </a:solidFill>
                <a:effectLst/>
                <a:latin typeface="Actor" panose="020B0604020202020204" charset="0"/>
              </a:rPr>
              <a:t>Quantify your accomplishments where possible.</a:t>
            </a:r>
          </a:p>
          <a:p>
            <a:pPr lvl="1" fontAlgn="base"/>
            <a:r>
              <a:rPr lang="en-US" sz="1800" b="0" i="0" u="none" strike="noStrike" dirty="0">
                <a:effectLst/>
                <a:latin typeface="Actor" panose="020B0604020202020204" charset="0"/>
              </a:rPr>
              <a:t>Proofread your resume </a:t>
            </a:r>
          </a:p>
          <a:p>
            <a:pPr marL="285750" lvl="2" indent="-285750" fontAlgn="base">
              <a:buFont typeface="Arial" panose="020B0604020202020204" pitchFamily="34" charset="0"/>
              <a:buChar char="•"/>
            </a:pPr>
            <a:r>
              <a:rPr lang="en-US" sz="1800" b="0" i="0" u="none" strike="noStrike" dirty="0">
                <a:solidFill>
                  <a:schemeClr val="tx1"/>
                </a:solidFill>
                <a:effectLst/>
                <a:latin typeface="Actor" panose="020B0604020202020204" charset="0"/>
              </a:rPr>
              <a:t>Check for spelling and grammar errors. </a:t>
            </a:r>
          </a:p>
          <a:p>
            <a:endParaRPr lang="en-US" dirty="0"/>
          </a:p>
        </p:txBody>
      </p:sp>
      <p:sp>
        <p:nvSpPr>
          <p:cNvPr id="5" name="TextBox 4">
            <a:extLst>
              <a:ext uri="{FF2B5EF4-FFF2-40B4-BE49-F238E27FC236}">
                <a16:creationId xmlns:a16="http://schemas.microsoft.com/office/drawing/2014/main" id="{0995D40B-FB65-E67F-50AF-BED54B8FA6B2}"/>
              </a:ext>
            </a:extLst>
          </p:cNvPr>
          <p:cNvSpPr txBox="1"/>
          <p:nvPr/>
        </p:nvSpPr>
        <p:spPr>
          <a:xfrm>
            <a:off x="5813570" y="1066712"/>
            <a:ext cx="2709645" cy="3631763"/>
          </a:xfrm>
          <a:prstGeom prst="rect">
            <a:avLst/>
          </a:prstGeom>
          <a:noFill/>
        </p:spPr>
        <p:txBody>
          <a:bodyPr wrap="square" rtlCol="0">
            <a:spAutoFit/>
          </a:bodyPr>
          <a:lstStyle/>
          <a:p>
            <a:r>
              <a:rPr lang="en-US" sz="1800" dirty="0">
                <a:latin typeface="Actor" panose="020B0604020202020204" charset="0"/>
              </a:rPr>
              <a:t>Why is it a resume important?</a:t>
            </a:r>
          </a:p>
          <a:p>
            <a:pPr marL="285750" indent="-285750">
              <a:buFont typeface="Arial" panose="020B0604020202020204" pitchFamily="34" charset="0"/>
              <a:buChar char="•"/>
            </a:pPr>
            <a:r>
              <a:rPr lang="en-US" sz="1800" b="0" i="0" u="none" strike="noStrike" dirty="0">
                <a:solidFill>
                  <a:srgbClr val="000000"/>
                </a:solidFill>
                <a:effectLst/>
                <a:latin typeface="Actor" panose="020B0604020202020204" charset="0"/>
              </a:rPr>
              <a:t>Potential employers, colleges, and internships use resumes to determine whether you are strong candidate.</a:t>
            </a:r>
          </a:p>
          <a:p>
            <a:pPr marL="285750" indent="-285750">
              <a:buFont typeface="Arial" panose="020B0604020202020204" pitchFamily="34" charset="0"/>
              <a:buChar char="•"/>
            </a:pPr>
            <a:r>
              <a:rPr lang="en-US" sz="1800" dirty="0">
                <a:solidFill>
                  <a:srgbClr val="000000"/>
                </a:solidFill>
                <a:latin typeface="Actor" panose="020B0604020202020204" charset="0"/>
              </a:rPr>
              <a:t>Helps recommenders write a better and more personal letter of recommendation.</a:t>
            </a:r>
          </a:p>
          <a:p>
            <a:endParaRPr lang="en-US" dirty="0"/>
          </a:p>
        </p:txBody>
      </p:sp>
    </p:spTree>
    <p:extLst>
      <p:ext uri="{BB962C8B-B14F-4D97-AF65-F5344CB8AC3E}">
        <p14:creationId xmlns:p14="http://schemas.microsoft.com/office/powerpoint/2010/main" val="1916534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915"/>
        <p:cNvGrpSpPr/>
        <p:nvPr/>
      </p:nvGrpSpPr>
      <p:grpSpPr>
        <a:xfrm>
          <a:off x="0" y="0"/>
          <a:ext cx="0" cy="0"/>
          <a:chOff x="0" y="0"/>
          <a:chExt cx="0" cy="0"/>
        </a:xfrm>
      </p:grpSpPr>
      <p:sp>
        <p:nvSpPr>
          <p:cNvPr id="4916" name="Google Shape;4916;p40"/>
          <p:cNvSpPr txBox="1">
            <a:spLocks noGrp="1"/>
          </p:cNvSpPr>
          <p:nvPr>
            <p:ph type="title"/>
          </p:nvPr>
        </p:nvSpPr>
        <p:spPr>
          <a:xfrm>
            <a:off x="976688" y="2432138"/>
            <a:ext cx="3862200" cy="617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dirty="0"/>
              <a:t>THE BIG PICTURE</a:t>
            </a:r>
            <a:endParaRPr dirty="0"/>
          </a:p>
        </p:txBody>
      </p:sp>
      <p:sp>
        <p:nvSpPr>
          <p:cNvPr id="4917" name="Google Shape;4917;p40"/>
          <p:cNvSpPr txBox="1">
            <a:spLocks noGrp="1"/>
          </p:cNvSpPr>
          <p:nvPr>
            <p:ph type="subTitle" idx="1"/>
          </p:nvPr>
        </p:nvSpPr>
        <p:spPr>
          <a:xfrm>
            <a:off x="1641475" y="3292825"/>
            <a:ext cx="2532600" cy="617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D</a:t>
            </a:r>
            <a:r>
              <a:rPr lang="en-US" dirty="0"/>
              <a:t>o</a:t>
            </a:r>
            <a:r>
              <a:rPr lang="en" dirty="0"/>
              <a:t>n’t let it scare you, we can figure it out together!</a:t>
            </a:r>
            <a:endParaRPr dirty="0"/>
          </a:p>
        </p:txBody>
      </p:sp>
      <p:sp>
        <p:nvSpPr>
          <p:cNvPr id="4918" name="Google Shape;4918;p40"/>
          <p:cNvSpPr txBox="1">
            <a:spLocks noGrp="1"/>
          </p:cNvSpPr>
          <p:nvPr>
            <p:ph type="title" idx="2"/>
          </p:nvPr>
        </p:nvSpPr>
        <p:spPr>
          <a:xfrm>
            <a:off x="2366413" y="1289600"/>
            <a:ext cx="1082700" cy="761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solidFill>
                  <a:schemeClr val="accent2"/>
                </a:solidFill>
              </a:rPr>
              <a:t>2</a:t>
            </a:r>
            <a:endParaRPr dirty="0">
              <a:solidFill>
                <a:schemeClr val="accent2"/>
              </a:solidFill>
            </a:endParaRPr>
          </a:p>
        </p:txBody>
      </p:sp>
      <p:grpSp>
        <p:nvGrpSpPr>
          <p:cNvPr id="4919" name="Google Shape;4919;p40"/>
          <p:cNvGrpSpPr/>
          <p:nvPr/>
        </p:nvGrpSpPr>
        <p:grpSpPr>
          <a:xfrm rot="10800000" flipH="1">
            <a:off x="1239745" y="3049547"/>
            <a:ext cx="3336053" cy="102076"/>
            <a:chOff x="5119825" y="1558875"/>
            <a:chExt cx="703675" cy="116075"/>
          </a:xfrm>
        </p:grpSpPr>
        <p:sp>
          <p:nvSpPr>
            <p:cNvPr id="4920" name="Google Shape;4920;p40"/>
            <p:cNvSpPr/>
            <p:nvPr/>
          </p:nvSpPr>
          <p:spPr>
            <a:xfrm>
              <a:off x="5119825" y="1558875"/>
              <a:ext cx="703675" cy="110000"/>
            </a:xfrm>
            <a:custGeom>
              <a:avLst/>
              <a:gdLst/>
              <a:ahLst/>
              <a:cxnLst/>
              <a:rect l="l" t="t" r="r" b="b"/>
              <a:pathLst>
                <a:path w="28147" h="4400" extrusionOk="0">
                  <a:moveTo>
                    <a:pt x="26897" y="0"/>
                  </a:moveTo>
                  <a:cubicBezTo>
                    <a:pt x="26879" y="0"/>
                    <a:pt x="26861" y="1"/>
                    <a:pt x="26843" y="2"/>
                  </a:cubicBezTo>
                  <a:cubicBezTo>
                    <a:pt x="18996" y="604"/>
                    <a:pt x="11129" y="885"/>
                    <a:pt x="3259" y="885"/>
                  </a:cubicBezTo>
                  <a:cubicBezTo>
                    <a:pt x="2607" y="885"/>
                    <a:pt x="1956" y="883"/>
                    <a:pt x="1304" y="880"/>
                  </a:cubicBezTo>
                  <a:cubicBezTo>
                    <a:pt x="1299" y="879"/>
                    <a:pt x="1295" y="879"/>
                    <a:pt x="1290" y="879"/>
                  </a:cubicBezTo>
                  <a:cubicBezTo>
                    <a:pt x="1" y="879"/>
                    <a:pt x="5" y="4388"/>
                    <a:pt x="1304" y="4388"/>
                  </a:cubicBezTo>
                  <a:cubicBezTo>
                    <a:pt x="2162" y="4396"/>
                    <a:pt x="3020" y="4400"/>
                    <a:pt x="3878" y="4400"/>
                  </a:cubicBezTo>
                  <a:cubicBezTo>
                    <a:pt x="11541" y="4400"/>
                    <a:pt x="19202" y="4100"/>
                    <a:pt x="26843" y="3536"/>
                  </a:cubicBezTo>
                  <a:cubicBezTo>
                    <a:pt x="28128" y="3437"/>
                    <a:pt x="28146" y="0"/>
                    <a:pt x="26897" y="0"/>
                  </a:cubicBezTo>
                  <a:close/>
                </a:path>
              </a:pathLst>
            </a:custGeom>
            <a:solidFill>
              <a:srgbClr val="FCBF60">
                <a:alpha val="23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21" name="Google Shape;4921;p40"/>
            <p:cNvSpPr/>
            <p:nvPr/>
          </p:nvSpPr>
          <p:spPr>
            <a:xfrm>
              <a:off x="5119825" y="1625325"/>
              <a:ext cx="703675" cy="49625"/>
            </a:xfrm>
            <a:custGeom>
              <a:avLst/>
              <a:gdLst/>
              <a:ahLst/>
              <a:cxnLst/>
              <a:rect l="l" t="t" r="r" b="b"/>
              <a:pathLst>
                <a:path w="28147" h="1985" extrusionOk="0">
                  <a:moveTo>
                    <a:pt x="26874" y="1"/>
                  </a:moveTo>
                  <a:cubicBezTo>
                    <a:pt x="26863" y="1"/>
                    <a:pt x="26853" y="1"/>
                    <a:pt x="26843" y="1"/>
                  </a:cubicBezTo>
                  <a:cubicBezTo>
                    <a:pt x="19050" y="277"/>
                    <a:pt x="11236" y="405"/>
                    <a:pt x="3420" y="405"/>
                  </a:cubicBezTo>
                  <a:cubicBezTo>
                    <a:pt x="2715" y="405"/>
                    <a:pt x="2009" y="404"/>
                    <a:pt x="1304" y="402"/>
                  </a:cubicBezTo>
                  <a:cubicBezTo>
                    <a:pt x="1" y="402"/>
                    <a:pt x="1" y="1981"/>
                    <a:pt x="1304" y="1981"/>
                  </a:cubicBezTo>
                  <a:cubicBezTo>
                    <a:pt x="2009" y="1983"/>
                    <a:pt x="2715" y="1984"/>
                    <a:pt x="3420" y="1984"/>
                  </a:cubicBezTo>
                  <a:cubicBezTo>
                    <a:pt x="11236" y="1984"/>
                    <a:pt x="19050" y="1856"/>
                    <a:pt x="26843" y="1580"/>
                  </a:cubicBezTo>
                  <a:cubicBezTo>
                    <a:pt x="28136" y="1555"/>
                    <a:pt x="28146" y="1"/>
                    <a:pt x="26874" y="1"/>
                  </a:cubicBezTo>
                  <a:close/>
                </a:path>
              </a:pathLst>
            </a:custGeom>
            <a:solidFill>
              <a:srgbClr val="FCBF60">
                <a:alpha val="23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22" name="Google Shape;4922;p40"/>
            <p:cNvSpPr/>
            <p:nvPr/>
          </p:nvSpPr>
          <p:spPr>
            <a:xfrm>
              <a:off x="5119825" y="1590225"/>
              <a:ext cx="703650" cy="22600"/>
            </a:xfrm>
            <a:custGeom>
              <a:avLst/>
              <a:gdLst/>
              <a:ahLst/>
              <a:cxnLst/>
              <a:rect l="l" t="t" r="r" b="b"/>
              <a:pathLst>
                <a:path w="28146" h="904" extrusionOk="0">
                  <a:moveTo>
                    <a:pt x="26908" y="1"/>
                  </a:moveTo>
                  <a:cubicBezTo>
                    <a:pt x="26887" y="1"/>
                    <a:pt x="26865" y="1"/>
                    <a:pt x="26843" y="2"/>
                  </a:cubicBezTo>
                  <a:cubicBezTo>
                    <a:pt x="19444" y="111"/>
                    <a:pt x="12026" y="182"/>
                    <a:pt x="4606" y="182"/>
                  </a:cubicBezTo>
                  <a:cubicBezTo>
                    <a:pt x="3505" y="182"/>
                    <a:pt x="2405" y="180"/>
                    <a:pt x="1304" y="177"/>
                  </a:cubicBezTo>
                  <a:cubicBezTo>
                    <a:pt x="1" y="177"/>
                    <a:pt x="1" y="879"/>
                    <a:pt x="1304" y="904"/>
                  </a:cubicBezTo>
                  <a:cubicBezTo>
                    <a:pt x="9825" y="904"/>
                    <a:pt x="18347" y="854"/>
                    <a:pt x="26843" y="728"/>
                  </a:cubicBezTo>
                  <a:cubicBezTo>
                    <a:pt x="28124" y="704"/>
                    <a:pt x="28146" y="1"/>
                    <a:pt x="26908" y="1"/>
                  </a:cubicBezTo>
                  <a:close/>
                </a:path>
              </a:pathLst>
            </a:custGeom>
            <a:solidFill>
              <a:srgbClr val="FCBF60">
                <a:alpha val="23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923" name="Google Shape;4923;p40"/>
          <p:cNvSpPr/>
          <p:nvPr/>
        </p:nvSpPr>
        <p:spPr>
          <a:xfrm>
            <a:off x="2409551" y="1233288"/>
            <a:ext cx="996437" cy="955573"/>
          </a:xfrm>
          <a:custGeom>
            <a:avLst/>
            <a:gdLst/>
            <a:ahLst/>
            <a:cxnLst/>
            <a:rect l="l" t="t" r="r" b="b"/>
            <a:pathLst>
              <a:path w="23043" h="22098" extrusionOk="0">
                <a:moveTo>
                  <a:pt x="8058" y="893"/>
                </a:moveTo>
                <a:lnTo>
                  <a:pt x="8058" y="893"/>
                </a:lnTo>
                <a:cubicBezTo>
                  <a:pt x="6992" y="1301"/>
                  <a:pt x="5989" y="1880"/>
                  <a:pt x="5126" y="2633"/>
                </a:cubicBezTo>
                <a:cubicBezTo>
                  <a:pt x="5691" y="2116"/>
                  <a:pt x="6318" y="1677"/>
                  <a:pt x="6992" y="1316"/>
                </a:cubicBezTo>
                <a:cubicBezTo>
                  <a:pt x="7337" y="1144"/>
                  <a:pt x="7697" y="1003"/>
                  <a:pt x="8058" y="893"/>
                </a:cubicBezTo>
                <a:close/>
                <a:moveTo>
                  <a:pt x="3308" y="4765"/>
                </a:moveTo>
                <a:lnTo>
                  <a:pt x="3308" y="4765"/>
                </a:lnTo>
                <a:cubicBezTo>
                  <a:pt x="3089" y="5109"/>
                  <a:pt x="2901" y="5470"/>
                  <a:pt x="2728" y="5862"/>
                </a:cubicBezTo>
                <a:cubicBezTo>
                  <a:pt x="2681" y="5987"/>
                  <a:pt x="2728" y="6097"/>
                  <a:pt x="2807" y="6160"/>
                </a:cubicBezTo>
                <a:cubicBezTo>
                  <a:pt x="2258" y="7147"/>
                  <a:pt x="1866" y="8197"/>
                  <a:pt x="1615" y="9310"/>
                </a:cubicBezTo>
                <a:cubicBezTo>
                  <a:pt x="1757" y="8135"/>
                  <a:pt x="2101" y="6975"/>
                  <a:pt x="2650" y="5893"/>
                </a:cubicBezTo>
                <a:cubicBezTo>
                  <a:pt x="2854" y="5501"/>
                  <a:pt x="3073" y="5125"/>
                  <a:pt x="3308" y="4765"/>
                </a:cubicBezTo>
                <a:close/>
                <a:moveTo>
                  <a:pt x="11800" y="859"/>
                </a:moveTo>
                <a:cubicBezTo>
                  <a:pt x="11994" y="859"/>
                  <a:pt x="12188" y="865"/>
                  <a:pt x="12384" y="877"/>
                </a:cubicBezTo>
                <a:cubicBezTo>
                  <a:pt x="13058" y="1050"/>
                  <a:pt x="13716" y="1301"/>
                  <a:pt x="14343" y="1583"/>
                </a:cubicBezTo>
                <a:cubicBezTo>
                  <a:pt x="18277" y="3370"/>
                  <a:pt x="21224" y="7225"/>
                  <a:pt x="20926" y="11677"/>
                </a:cubicBezTo>
                <a:cubicBezTo>
                  <a:pt x="20660" y="15878"/>
                  <a:pt x="17321" y="19216"/>
                  <a:pt x="13246" y="19953"/>
                </a:cubicBezTo>
                <a:cubicBezTo>
                  <a:pt x="12687" y="20053"/>
                  <a:pt x="12113" y="20102"/>
                  <a:pt x="11532" y="20102"/>
                </a:cubicBezTo>
                <a:cubicBezTo>
                  <a:pt x="7010" y="20102"/>
                  <a:pt x="2125" y="17147"/>
                  <a:pt x="1819" y="12382"/>
                </a:cubicBezTo>
                <a:cubicBezTo>
                  <a:pt x="1584" y="8605"/>
                  <a:pt x="3387" y="5000"/>
                  <a:pt x="6255" y="2648"/>
                </a:cubicBezTo>
                <a:cubicBezTo>
                  <a:pt x="7871" y="1519"/>
                  <a:pt x="9787" y="859"/>
                  <a:pt x="11800" y="859"/>
                </a:cubicBezTo>
                <a:close/>
                <a:moveTo>
                  <a:pt x="17180" y="2554"/>
                </a:moveTo>
                <a:lnTo>
                  <a:pt x="17180" y="2554"/>
                </a:lnTo>
                <a:cubicBezTo>
                  <a:pt x="19421" y="4075"/>
                  <a:pt x="21052" y="6473"/>
                  <a:pt x="21553" y="9185"/>
                </a:cubicBezTo>
                <a:cubicBezTo>
                  <a:pt x="22353" y="13432"/>
                  <a:pt x="20597" y="18433"/>
                  <a:pt x="16569" y="20408"/>
                </a:cubicBezTo>
                <a:cubicBezTo>
                  <a:pt x="15195" y="21083"/>
                  <a:pt x="13704" y="21403"/>
                  <a:pt x="12215" y="21403"/>
                </a:cubicBezTo>
                <a:cubicBezTo>
                  <a:pt x="9489" y="21403"/>
                  <a:pt x="6768" y="20333"/>
                  <a:pt x="4782" y="18417"/>
                </a:cubicBezTo>
                <a:lnTo>
                  <a:pt x="4782" y="18417"/>
                </a:lnTo>
                <a:cubicBezTo>
                  <a:pt x="6427" y="19608"/>
                  <a:pt x="8371" y="20376"/>
                  <a:pt x="10377" y="20627"/>
                </a:cubicBezTo>
                <a:cubicBezTo>
                  <a:pt x="10793" y="20678"/>
                  <a:pt x="11210" y="20704"/>
                  <a:pt x="11626" y="20704"/>
                </a:cubicBezTo>
                <a:cubicBezTo>
                  <a:pt x="15519" y="20704"/>
                  <a:pt x="19353" y="18495"/>
                  <a:pt x="20911" y="14827"/>
                </a:cubicBezTo>
                <a:cubicBezTo>
                  <a:pt x="22807" y="10407"/>
                  <a:pt x="20863" y="5360"/>
                  <a:pt x="17180" y="2554"/>
                </a:cubicBezTo>
                <a:close/>
                <a:moveTo>
                  <a:pt x="10194" y="1"/>
                </a:moveTo>
                <a:cubicBezTo>
                  <a:pt x="8004" y="1"/>
                  <a:pt x="6046" y="970"/>
                  <a:pt x="4437" y="2507"/>
                </a:cubicBezTo>
                <a:cubicBezTo>
                  <a:pt x="1083" y="5752"/>
                  <a:pt x="1" y="10862"/>
                  <a:pt x="1819" y="15157"/>
                </a:cubicBezTo>
                <a:cubicBezTo>
                  <a:pt x="3597" y="19333"/>
                  <a:pt x="7747" y="22098"/>
                  <a:pt x="12229" y="22098"/>
                </a:cubicBezTo>
                <a:cubicBezTo>
                  <a:pt x="12608" y="22098"/>
                  <a:pt x="12989" y="22078"/>
                  <a:pt x="13371" y="22038"/>
                </a:cubicBezTo>
                <a:cubicBezTo>
                  <a:pt x="18262" y="21520"/>
                  <a:pt x="21741" y="17617"/>
                  <a:pt x="22368" y="12852"/>
                </a:cubicBezTo>
                <a:cubicBezTo>
                  <a:pt x="23042" y="7680"/>
                  <a:pt x="20190" y="2648"/>
                  <a:pt x="15268" y="815"/>
                </a:cubicBezTo>
                <a:cubicBezTo>
                  <a:pt x="14218" y="423"/>
                  <a:pt x="13120" y="219"/>
                  <a:pt x="12008" y="203"/>
                </a:cubicBezTo>
                <a:cubicBezTo>
                  <a:pt x="11631" y="125"/>
                  <a:pt x="11255" y="62"/>
                  <a:pt x="10863" y="31"/>
                </a:cubicBezTo>
                <a:cubicBezTo>
                  <a:pt x="10638" y="11"/>
                  <a:pt x="10415" y="1"/>
                  <a:pt x="101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24" name="Google Shape;4924;p40">
            <a:hlinkClick r:id="rId3" action="ppaction://hlinksldjump"/>
          </p:cNvPr>
          <p:cNvSpPr txBox="1"/>
          <p:nvPr/>
        </p:nvSpPr>
        <p:spPr>
          <a:xfrm rot="-5400000">
            <a:off x="-44575" y="1915525"/>
            <a:ext cx="701100" cy="2631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900" dirty="0">
                <a:solidFill>
                  <a:schemeClr val="accent4"/>
                </a:solidFill>
                <a:latin typeface="Secular One"/>
                <a:ea typeface="Secular One"/>
                <a:cs typeface="Secular One"/>
                <a:sym typeface="Secular One"/>
              </a:rPr>
              <a:t>BIG PIC</a:t>
            </a:r>
            <a:endParaRPr sz="900" dirty="0">
              <a:solidFill>
                <a:schemeClr val="accent4"/>
              </a:solidFill>
              <a:latin typeface="Secular One"/>
              <a:ea typeface="Secular One"/>
              <a:cs typeface="Secular One"/>
              <a:sym typeface="Secular One"/>
            </a:endParaRPr>
          </a:p>
        </p:txBody>
      </p:sp>
      <p:sp>
        <p:nvSpPr>
          <p:cNvPr id="4925" name="Google Shape;4925;p40">
            <a:hlinkClick r:id="rId4" action="ppaction://hlinksldjump"/>
          </p:cNvPr>
          <p:cNvSpPr txBox="1"/>
          <p:nvPr/>
        </p:nvSpPr>
        <p:spPr>
          <a:xfrm rot="-5400000">
            <a:off x="-43500" y="2751825"/>
            <a:ext cx="701100" cy="2631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900" dirty="0">
                <a:solidFill>
                  <a:schemeClr val="accent4"/>
                </a:solidFill>
                <a:latin typeface="Secular One"/>
                <a:ea typeface="Secular One"/>
                <a:cs typeface="Secular One"/>
                <a:sym typeface="Secular One"/>
              </a:rPr>
              <a:t>NARROW</a:t>
            </a:r>
            <a:endParaRPr sz="900" dirty="0">
              <a:solidFill>
                <a:schemeClr val="accent4"/>
              </a:solidFill>
              <a:latin typeface="Secular One"/>
              <a:ea typeface="Secular One"/>
              <a:cs typeface="Secular One"/>
              <a:sym typeface="Secular One"/>
            </a:endParaRPr>
          </a:p>
        </p:txBody>
      </p:sp>
      <p:sp>
        <p:nvSpPr>
          <p:cNvPr id="4926" name="Google Shape;4926;p40">
            <a:hlinkClick r:id="rId5" action="ppaction://hlinksldjump"/>
          </p:cNvPr>
          <p:cNvSpPr txBox="1"/>
          <p:nvPr/>
        </p:nvSpPr>
        <p:spPr>
          <a:xfrm rot="-5400000">
            <a:off x="-43500" y="3588125"/>
            <a:ext cx="701100" cy="2631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900" dirty="0">
                <a:solidFill>
                  <a:schemeClr val="accent4"/>
                </a:solidFill>
                <a:latin typeface="Secular One"/>
                <a:ea typeface="Secular One"/>
                <a:cs typeface="Secular One"/>
                <a:sym typeface="Secular One"/>
              </a:rPr>
              <a:t>SENIORS</a:t>
            </a:r>
            <a:endParaRPr sz="900" dirty="0">
              <a:solidFill>
                <a:schemeClr val="accent4"/>
              </a:solidFill>
              <a:latin typeface="Secular One"/>
              <a:ea typeface="Secular One"/>
              <a:cs typeface="Secular One"/>
              <a:sym typeface="Secular One"/>
            </a:endParaRPr>
          </a:p>
        </p:txBody>
      </p:sp>
      <p:sp>
        <p:nvSpPr>
          <p:cNvPr id="4927" name="Google Shape;4927;p40">
            <a:hlinkClick r:id="rId6" action="ppaction://hlinksldjump"/>
          </p:cNvPr>
          <p:cNvSpPr txBox="1"/>
          <p:nvPr/>
        </p:nvSpPr>
        <p:spPr>
          <a:xfrm rot="-5400000">
            <a:off x="-44575" y="1069075"/>
            <a:ext cx="701100" cy="2631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900" dirty="0">
                <a:solidFill>
                  <a:schemeClr val="accent4"/>
                </a:solidFill>
                <a:latin typeface="Secular One"/>
                <a:ea typeface="Secular One"/>
                <a:cs typeface="Secular One"/>
                <a:sym typeface="Secular One"/>
              </a:rPr>
              <a:t>NOW</a:t>
            </a:r>
            <a:endParaRPr sz="900" dirty="0">
              <a:solidFill>
                <a:schemeClr val="accent4"/>
              </a:solidFill>
              <a:latin typeface="Secular One"/>
              <a:ea typeface="Secular One"/>
              <a:cs typeface="Secular One"/>
              <a:sym typeface="Secular One"/>
            </a:endParaRPr>
          </a:p>
        </p:txBody>
      </p:sp>
      <p:pic>
        <p:nvPicPr>
          <p:cNvPr id="4928" name="Google Shape;4928;p40">
            <a:hlinkClick r:id="rId7" action="ppaction://hlinksldjump"/>
          </p:cNvPr>
          <p:cNvPicPr preferRelativeResize="0"/>
          <p:nvPr/>
        </p:nvPicPr>
        <p:blipFill rotWithShape="1">
          <a:blip r:embed="rId8">
            <a:alphaModFix/>
          </a:blip>
          <a:srcRect l="21893" r="21898"/>
          <a:stretch/>
        </p:blipFill>
        <p:spPr>
          <a:xfrm rot="899985">
            <a:off x="695649" y="406842"/>
            <a:ext cx="392154" cy="523151"/>
          </a:xfrm>
          <a:prstGeom prst="rect">
            <a:avLst/>
          </a:prstGeom>
          <a:noFill/>
          <a:ln>
            <a:noFill/>
          </a:ln>
        </p:spPr>
      </p:pic>
      <p:pic>
        <p:nvPicPr>
          <p:cNvPr id="4929" name="Google Shape;4929;p40">
            <a:hlinkClick r:id="" action="ppaction://hlinkshowjump?jump=nextslide"/>
          </p:cNvPr>
          <p:cNvPicPr preferRelativeResize="0"/>
          <p:nvPr/>
        </p:nvPicPr>
        <p:blipFill rotWithShape="1">
          <a:blip r:embed="rId9">
            <a:alphaModFix/>
          </a:blip>
          <a:srcRect l="11669" t="8088" r="11661" b="8096"/>
          <a:stretch/>
        </p:blipFill>
        <p:spPr>
          <a:xfrm>
            <a:off x="698000" y="4267402"/>
            <a:ext cx="400038" cy="327919"/>
          </a:xfrm>
          <a:prstGeom prst="rect">
            <a:avLst/>
          </a:prstGeom>
          <a:noFill/>
          <a:ln>
            <a:noFill/>
          </a:ln>
        </p:spPr>
      </p:pic>
      <p:pic>
        <p:nvPicPr>
          <p:cNvPr id="4930" name="Google Shape;4930;p40">
            <a:hlinkClick r:id="" action="ppaction://hlinkshowjump?jump=previousslide"/>
          </p:cNvPr>
          <p:cNvPicPr preferRelativeResize="0"/>
          <p:nvPr/>
        </p:nvPicPr>
        <p:blipFill rotWithShape="1">
          <a:blip r:embed="rId9">
            <a:alphaModFix/>
          </a:blip>
          <a:srcRect l="11669" t="8088" r="11661" b="8096"/>
          <a:stretch/>
        </p:blipFill>
        <p:spPr>
          <a:xfrm flipH="1">
            <a:off x="227675" y="4267402"/>
            <a:ext cx="400038" cy="327919"/>
          </a:xfrm>
          <a:prstGeom prst="rect">
            <a:avLst/>
          </a:prstGeom>
          <a:noFill/>
          <a:ln>
            <a:noFill/>
          </a:ln>
        </p:spPr>
      </p:pic>
      <p:grpSp>
        <p:nvGrpSpPr>
          <p:cNvPr id="4931" name="Google Shape;4931;p40"/>
          <p:cNvGrpSpPr/>
          <p:nvPr/>
        </p:nvGrpSpPr>
        <p:grpSpPr>
          <a:xfrm>
            <a:off x="4470923" y="33671"/>
            <a:ext cx="458760" cy="506323"/>
            <a:chOff x="5241250" y="609200"/>
            <a:chExt cx="177525" cy="199875"/>
          </a:xfrm>
        </p:grpSpPr>
        <p:sp>
          <p:nvSpPr>
            <p:cNvPr id="4932" name="Google Shape;4932;p40"/>
            <p:cNvSpPr/>
            <p:nvPr/>
          </p:nvSpPr>
          <p:spPr>
            <a:xfrm>
              <a:off x="5241250" y="704305"/>
              <a:ext cx="177525" cy="89750"/>
            </a:xfrm>
            <a:custGeom>
              <a:avLst/>
              <a:gdLst/>
              <a:ahLst/>
              <a:cxnLst/>
              <a:rect l="l" t="t" r="r" b="b"/>
              <a:pathLst>
                <a:path w="7101" h="3590" extrusionOk="0">
                  <a:moveTo>
                    <a:pt x="0" y="0"/>
                  </a:moveTo>
                  <a:lnTo>
                    <a:pt x="0" y="3590"/>
                  </a:lnTo>
                  <a:lnTo>
                    <a:pt x="7101" y="3590"/>
                  </a:lnTo>
                  <a:lnTo>
                    <a:pt x="71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33" name="Google Shape;4933;p40"/>
            <p:cNvSpPr/>
            <p:nvPr/>
          </p:nvSpPr>
          <p:spPr>
            <a:xfrm>
              <a:off x="5249875" y="609200"/>
              <a:ext cx="160300" cy="196350"/>
            </a:xfrm>
            <a:custGeom>
              <a:avLst/>
              <a:gdLst/>
              <a:ahLst/>
              <a:cxnLst/>
              <a:rect l="l" t="t" r="r" b="b"/>
              <a:pathLst>
                <a:path w="6412" h="7854" extrusionOk="0">
                  <a:moveTo>
                    <a:pt x="3214" y="1"/>
                  </a:moveTo>
                  <a:cubicBezTo>
                    <a:pt x="2414" y="1"/>
                    <a:pt x="1756" y="659"/>
                    <a:pt x="1756" y="1458"/>
                  </a:cubicBezTo>
                  <a:cubicBezTo>
                    <a:pt x="1756" y="1834"/>
                    <a:pt x="1913" y="2195"/>
                    <a:pt x="2163" y="2461"/>
                  </a:cubicBezTo>
                  <a:cubicBezTo>
                    <a:pt x="2273" y="2571"/>
                    <a:pt x="2320" y="2712"/>
                    <a:pt x="2304" y="2838"/>
                  </a:cubicBezTo>
                  <a:cubicBezTo>
                    <a:pt x="2116" y="4029"/>
                    <a:pt x="1740" y="6537"/>
                    <a:pt x="1615" y="7383"/>
                  </a:cubicBezTo>
                  <a:cubicBezTo>
                    <a:pt x="1599" y="7462"/>
                    <a:pt x="1536" y="7509"/>
                    <a:pt x="1458" y="7509"/>
                  </a:cubicBezTo>
                  <a:lnTo>
                    <a:pt x="0" y="7509"/>
                  </a:lnTo>
                  <a:lnTo>
                    <a:pt x="0" y="7853"/>
                  </a:lnTo>
                  <a:lnTo>
                    <a:pt x="1458" y="7853"/>
                  </a:lnTo>
                  <a:cubicBezTo>
                    <a:pt x="1709" y="7853"/>
                    <a:pt x="1913" y="7681"/>
                    <a:pt x="1960" y="7430"/>
                  </a:cubicBezTo>
                  <a:cubicBezTo>
                    <a:pt x="2085" y="6584"/>
                    <a:pt x="2461" y="4092"/>
                    <a:pt x="2634" y="2885"/>
                  </a:cubicBezTo>
                  <a:cubicBezTo>
                    <a:pt x="2681" y="2650"/>
                    <a:pt x="2602" y="2399"/>
                    <a:pt x="2414" y="2226"/>
                  </a:cubicBezTo>
                  <a:cubicBezTo>
                    <a:pt x="2210" y="2007"/>
                    <a:pt x="2101" y="1740"/>
                    <a:pt x="2101" y="1458"/>
                  </a:cubicBezTo>
                  <a:cubicBezTo>
                    <a:pt x="2101" y="847"/>
                    <a:pt x="2602" y="345"/>
                    <a:pt x="3214" y="345"/>
                  </a:cubicBezTo>
                  <a:cubicBezTo>
                    <a:pt x="3825" y="345"/>
                    <a:pt x="4311" y="847"/>
                    <a:pt x="4311" y="1458"/>
                  </a:cubicBezTo>
                  <a:cubicBezTo>
                    <a:pt x="4311" y="1740"/>
                    <a:pt x="4201" y="2007"/>
                    <a:pt x="4013" y="2226"/>
                  </a:cubicBezTo>
                  <a:cubicBezTo>
                    <a:pt x="3825" y="2399"/>
                    <a:pt x="3746" y="2650"/>
                    <a:pt x="3778" y="2885"/>
                  </a:cubicBezTo>
                  <a:cubicBezTo>
                    <a:pt x="3966" y="4092"/>
                    <a:pt x="4342" y="6584"/>
                    <a:pt x="4467" y="7430"/>
                  </a:cubicBezTo>
                  <a:cubicBezTo>
                    <a:pt x="4499" y="7681"/>
                    <a:pt x="4718" y="7853"/>
                    <a:pt x="4969" y="7853"/>
                  </a:cubicBezTo>
                  <a:lnTo>
                    <a:pt x="6411" y="7853"/>
                  </a:lnTo>
                  <a:lnTo>
                    <a:pt x="6411" y="7509"/>
                  </a:lnTo>
                  <a:lnTo>
                    <a:pt x="4969" y="7509"/>
                  </a:lnTo>
                  <a:cubicBezTo>
                    <a:pt x="4891" y="7509"/>
                    <a:pt x="4828" y="7462"/>
                    <a:pt x="4812" y="7383"/>
                  </a:cubicBezTo>
                  <a:cubicBezTo>
                    <a:pt x="4687" y="6537"/>
                    <a:pt x="4311" y="4029"/>
                    <a:pt x="4123" y="2838"/>
                  </a:cubicBezTo>
                  <a:cubicBezTo>
                    <a:pt x="4107" y="2712"/>
                    <a:pt x="4154" y="2571"/>
                    <a:pt x="4248" y="2461"/>
                  </a:cubicBezTo>
                  <a:cubicBezTo>
                    <a:pt x="4515" y="2195"/>
                    <a:pt x="4671" y="1834"/>
                    <a:pt x="4671" y="1458"/>
                  </a:cubicBezTo>
                  <a:cubicBezTo>
                    <a:pt x="4671" y="659"/>
                    <a:pt x="4013" y="1"/>
                    <a:pt x="32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34" name="Google Shape;4934;p40"/>
            <p:cNvSpPr/>
            <p:nvPr/>
          </p:nvSpPr>
          <p:spPr>
            <a:xfrm>
              <a:off x="5374875" y="793775"/>
              <a:ext cx="43900" cy="15300"/>
            </a:xfrm>
            <a:custGeom>
              <a:avLst/>
              <a:gdLst/>
              <a:ahLst/>
              <a:cxnLst/>
              <a:rect l="l" t="t" r="r" b="b"/>
              <a:pathLst>
                <a:path w="1756" h="612" extrusionOk="0">
                  <a:moveTo>
                    <a:pt x="0" y="0"/>
                  </a:moveTo>
                  <a:lnTo>
                    <a:pt x="0" y="611"/>
                  </a:lnTo>
                  <a:lnTo>
                    <a:pt x="1756" y="611"/>
                  </a:lnTo>
                  <a:lnTo>
                    <a:pt x="17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35" name="Google Shape;4935;p40"/>
            <p:cNvSpPr/>
            <p:nvPr/>
          </p:nvSpPr>
          <p:spPr>
            <a:xfrm>
              <a:off x="5241250" y="793775"/>
              <a:ext cx="44300" cy="15300"/>
            </a:xfrm>
            <a:custGeom>
              <a:avLst/>
              <a:gdLst/>
              <a:ahLst/>
              <a:cxnLst/>
              <a:rect l="l" t="t" r="r" b="b"/>
              <a:pathLst>
                <a:path w="1772" h="612" extrusionOk="0">
                  <a:moveTo>
                    <a:pt x="0" y="0"/>
                  </a:moveTo>
                  <a:lnTo>
                    <a:pt x="0" y="611"/>
                  </a:lnTo>
                  <a:lnTo>
                    <a:pt x="1772" y="611"/>
                  </a:lnTo>
                  <a:lnTo>
                    <a:pt x="17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533"/>
        <p:cNvGrpSpPr/>
        <p:nvPr/>
      </p:nvGrpSpPr>
      <p:grpSpPr>
        <a:xfrm>
          <a:off x="0" y="0"/>
          <a:ext cx="0" cy="0"/>
          <a:chOff x="0" y="0"/>
          <a:chExt cx="0" cy="0"/>
        </a:xfrm>
      </p:grpSpPr>
      <p:sp>
        <p:nvSpPr>
          <p:cNvPr id="5534" name="Google Shape;5534;p61"/>
          <p:cNvSpPr txBox="1">
            <a:spLocks noGrp="1"/>
          </p:cNvSpPr>
          <p:nvPr>
            <p:ph type="title"/>
          </p:nvPr>
        </p:nvSpPr>
        <p:spPr>
          <a:xfrm>
            <a:off x="1586550" y="445025"/>
            <a:ext cx="4175100" cy="5268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t>THE BIG PICTURE</a:t>
            </a:r>
            <a:endParaRPr dirty="0"/>
          </a:p>
        </p:txBody>
      </p:sp>
      <p:sp>
        <p:nvSpPr>
          <p:cNvPr id="5535" name="Google Shape;5535;p61"/>
          <p:cNvSpPr txBox="1">
            <a:spLocks noGrp="1"/>
          </p:cNvSpPr>
          <p:nvPr>
            <p:ph type="subTitle" idx="1"/>
          </p:nvPr>
        </p:nvSpPr>
        <p:spPr>
          <a:xfrm>
            <a:off x="1148703" y="1620189"/>
            <a:ext cx="2284200" cy="6675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dirty="0"/>
              <a:t>Learn what careers match your interests in and out of the classroom.</a:t>
            </a:r>
            <a:endParaRPr dirty="0"/>
          </a:p>
          <a:p>
            <a:pPr marL="0" lvl="0" indent="0" algn="l" rtl="0">
              <a:spcBef>
                <a:spcPts val="0"/>
              </a:spcBef>
              <a:spcAft>
                <a:spcPts val="0"/>
              </a:spcAft>
              <a:buNone/>
            </a:pPr>
            <a:endParaRPr dirty="0"/>
          </a:p>
        </p:txBody>
      </p:sp>
      <p:sp>
        <p:nvSpPr>
          <p:cNvPr id="5536" name="Google Shape;5536;p61"/>
          <p:cNvSpPr txBox="1">
            <a:spLocks noGrp="1"/>
          </p:cNvSpPr>
          <p:nvPr>
            <p:ph type="title" idx="2"/>
          </p:nvPr>
        </p:nvSpPr>
        <p:spPr>
          <a:xfrm>
            <a:off x="1148822" y="1106874"/>
            <a:ext cx="2284200" cy="3420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solidFill>
                  <a:schemeClr val="accent2"/>
                </a:solidFill>
              </a:rPr>
              <a:t>Take a </a:t>
            </a:r>
            <a:r>
              <a:rPr lang="en" dirty="0">
                <a:solidFill>
                  <a:schemeClr val="accent2"/>
                </a:solidFill>
                <a:hlinkClick r:id="rId3"/>
              </a:rPr>
              <a:t>career quiz</a:t>
            </a:r>
            <a:endParaRPr dirty="0">
              <a:solidFill>
                <a:schemeClr val="accent2"/>
              </a:solidFill>
            </a:endParaRPr>
          </a:p>
        </p:txBody>
      </p:sp>
      <p:sp>
        <p:nvSpPr>
          <p:cNvPr id="5537" name="Google Shape;5537;p61"/>
          <p:cNvSpPr txBox="1">
            <a:spLocks noGrp="1"/>
          </p:cNvSpPr>
          <p:nvPr>
            <p:ph type="subTitle" idx="3"/>
          </p:nvPr>
        </p:nvSpPr>
        <p:spPr>
          <a:xfrm>
            <a:off x="4197905" y="1426430"/>
            <a:ext cx="2284200" cy="6675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Explore pathways to careers your interested in.</a:t>
            </a:r>
            <a:endParaRPr dirty="0"/>
          </a:p>
        </p:txBody>
      </p:sp>
      <p:sp>
        <p:nvSpPr>
          <p:cNvPr id="5538" name="Google Shape;5538;p61"/>
          <p:cNvSpPr txBox="1">
            <a:spLocks noGrp="1"/>
          </p:cNvSpPr>
          <p:nvPr>
            <p:ph type="title" idx="4"/>
          </p:nvPr>
        </p:nvSpPr>
        <p:spPr>
          <a:xfrm>
            <a:off x="4198025" y="1106874"/>
            <a:ext cx="2284200" cy="3420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solidFill>
                  <a:schemeClr val="accent2"/>
                </a:solidFill>
              </a:rPr>
              <a:t>Research</a:t>
            </a:r>
            <a:endParaRPr dirty="0">
              <a:solidFill>
                <a:schemeClr val="accent2"/>
              </a:solidFill>
            </a:endParaRPr>
          </a:p>
        </p:txBody>
      </p:sp>
      <p:sp>
        <p:nvSpPr>
          <p:cNvPr id="5539" name="Google Shape;5539;p61"/>
          <p:cNvSpPr txBox="1">
            <a:spLocks noGrp="1"/>
          </p:cNvSpPr>
          <p:nvPr>
            <p:ph type="subTitle" idx="5"/>
          </p:nvPr>
        </p:nvSpPr>
        <p:spPr>
          <a:xfrm>
            <a:off x="1148602" y="3113109"/>
            <a:ext cx="2284200" cy="6675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Learn w</a:t>
            </a:r>
            <a:r>
              <a:rPr lang="en-US" dirty="0"/>
              <a:t>ha</a:t>
            </a:r>
            <a:r>
              <a:rPr lang="en" dirty="0"/>
              <a:t>t courses and activities you should pursue based on career interests.</a:t>
            </a:r>
            <a:endParaRPr dirty="0"/>
          </a:p>
        </p:txBody>
      </p:sp>
      <p:sp>
        <p:nvSpPr>
          <p:cNvPr id="5540" name="Google Shape;5540;p61"/>
          <p:cNvSpPr txBox="1">
            <a:spLocks noGrp="1"/>
          </p:cNvSpPr>
          <p:nvPr>
            <p:ph type="title" idx="6"/>
          </p:nvPr>
        </p:nvSpPr>
        <p:spPr>
          <a:xfrm>
            <a:off x="1148876" y="2599794"/>
            <a:ext cx="2284200" cy="3420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solidFill>
                  <a:schemeClr val="accent2"/>
                </a:solidFill>
              </a:rPr>
              <a:t>Develop</a:t>
            </a:r>
            <a:endParaRPr dirty="0">
              <a:solidFill>
                <a:schemeClr val="accent2"/>
              </a:solidFill>
            </a:endParaRPr>
          </a:p>
        </p:txBody>
      </p:sp>
      <p:sp>
        <p:nvSpPr>
          <p:cNvPr id="5541" name="Google Shape;5541;p61"/>
          <p:cNvSpPr txBox="1">
            <a:spLocks noGrp="1"/>
          </p:cNvSpPr>
          <p:nvPr>
            <p:ph type="subTitle" idx="7"/>
          </p:nvPr>
        </p:nvSpPr>
        <p:spPr>
          <a:xfrm>
            <a:off x="4197905" y="3113109"/>
            <a:ext cx="2284200" cy="6675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Create a career plan with courses, activities, and next steps after high school.</a:t>
            </a:r>
            <a:endParaRPr dirty="0"/>
          </a:p>
        </p:txBody>
      </p:sp>
      <p:sp>
        <p:nvSpPr>
          <p:cNvPr id="5542" name="Google Shape;5542;p61"/>
          <p:cNvSpPr txBox="1">
            <a:spLocks noGrp="1"/>
          </p:cNvSpPr>
          <p:nvPr>
            <p:ph type="title" idx="8"/>
          </p:nvPr>
        </p:nvSpPr>
        <p:spPr>
          <a:xfrm>
            <a:off x="4198025" y="2599794"/>
            <a:ext cx="2284200" cy="3420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solidFill>
                  <a:schemeClr val="accent2"/>
                </a:solidFill>
              </a:rPr>
              <a:t>Plan</a:t>
            </a:r>
            <a:endParaRPr dirty="0">
              <a:solidFill>
                <a:schemeClr val="accent2"/>
              </a:solidFill>
            </a:endParaRPr>
          </a:p>
        </p:txBody>
      </p:sp>
      <p:grpSp>
        <p:nvGrpSpPr>
          <p:cNvPr id="5543" name="Google Shape;5543;p61"/>
          <p:cNvGrpSpPr/>
          <p:nvPr/>
        </p:nvGrpSpPr>
        <p:grpSpPr>
          <a:xfrm>
            <a:off x="2870649" y="922074"/>
            <a:ext cx="1606912" cy="99499"/>
            <a:chOff x="5119825" y="1558875"/>
            <a:chExt cx="703675" cy="116075"/>
          </a:xfrm>
        </p:grpSpPr>
        <p:sp>
          <p:nvSpPr>
            <p:cNvPr id="5544" name="Google Shape;5544;p61"/>
            <p:cNvSpPr/>
            <p:nvPr/>
          </p:nvSpPr>
          <p:spPr>
            <a:xfrm>
              <a:off x="5119825" y="1558875"/>
              <a:ext cx="703675" cy="110000"/>
            </a:xfrm>
            <a:custGeom>
              <a:avLst/>
              <a:gdLst/>
              <a:ahLst/>
              <a:cxnLst/>
              <a:rect l="l" t="t" r="r" b="b"/>
              <a:pathLst>
                <a:path w="28147" h="4400" extrusionOk="0">
                  <a:moveTo>
                    <a:pt x="26897" y="0"/>
                  </a:moveTo>
                  <a:cubicBezTo>
                    <a:pt x="26879" y="0"/>
                    <a:pt x="26861" y="1"/>
                    <a:pt x="26843" y="2"/>
                  </a:cubicBezTo>
                  <a:cubicBezTo>
                    <a:pt x="18996" y="604"/>
                    <a:pt x="11129" y="885"/>
                    <a:pt x="3259" y="885"/>
                  </a:cubicBezTo>
                  <a:cubicBezTo>
                    <a:pt x="2607" y="885"/>
                    <a:pt x="1956" y="883"/>
                    <a:pt x="1304" y="880"/>
                  </a:cubicBezTo>
                  <a:cubicBezTo>
                    <a:pt x="1299" y="879"/>
                    <a:pt x="1295" y="879"/>
                    <a:pt x="1290" y="879"/>
                  </a:cubicBezTo>
                  <a:cubicBezTo>
                    <a:pt x="1" y="879"/>
                    <a:pt x="5" y="4388"/>
                    <a:pt x="1304" y="4388"/>
                  </a:cubicBezTo>
                  <a:cubicBezTo>
                    <a:pt x="2162" y="4396"/>
                    <a:pt x="3020" y="4400"/>
                    <a:pt x="3878" y="4400"/>
                  </a:cubicBezTo>
                  <a:cubicBezTo>
                    <a:pt x="11541" y="4400"/>
                    <a:pt x="19202" y="4100"/>
                    <a:pt x="26843" y="3536"/>
                  </a:cubicBezTo>
                  <a:cubicBezTo>
                    <a:pt x="28128" y="3437"/>
                    <a:pt x="28146" y="0"/>
                    <a:pt x="26897" y="0"/>
                  </a:cubicBezTo>
                  <a:close/>
                </a:path>
              </a:pathLst>
            </a:custGeom>
            <a:solidFill>
              <a:srgbClr val="FCBF60">
                <a:alpha val="2314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5545" name="Google Shape;5545;p61"/>
            <p:cNvSpPr/>
            <p:nvPr/>
          </p:nvSpPr>
          <p:spPr>
            <a:xfrm>
              <a:off x="5119825" y="1625325"/>
              <a:ext cx="703675" cy="49625"/>
            </a:xfrm>
            <a:custGeom>
              <a:avLst/>
              <a:gdLst/>
              <a:ahLst/>
              <a:cxnLst/>
              <a:rect l="l" t="t" r="r" b="b"/>
              <a:pathLst>
                <a:path w="28147" h="1985" extrusionOk="0">
                  <a:moveTo>
                    <a:pt x="26874" y="1"/>
                  </a:moveTo>
                  <a:cubicBezTo>
                    <a:pt x="26863" y="1"/>
                    <a:pt x="26853" y="1"/>
                    <a:pt x="26843" y="1"/>
                  </a:cubicBezTo>
                  <a:cubicBezTo>
                    <a:pt x="19050" y="277"/>
                    <a:pt x="11236" y="405"/>
                    <a:pt x="3420" y="405"/>
                  </a:cubicBezTo>
                  <a:cubicBezTo>
                    <a:pt x="2715" y="405"/>
                    <a:pt x="2009" y="404"/>
                    <a:pt x="1304" y="402"/>
                  </a:cubicBezTo>
                  <a:cubicBezTo>
                    <a:pt x="1" y="402"/>
                    <a:pt x="1" y="1981"/>
                    <a:pt x="1304" y="1981"/>
                  </a:cubicBezTo>
                  <a:cubicBezTo>
                    <a:pt x="2009" y="1983"/>
                    <a:pt x="2715" y="1984"/>
                    <a:pt x="3420" y="1984"/>
                  </a:cubicBezTo>
                  <a:cubicBezTo>
                    <a:pt x="11236" y="1984"/>
                    <a:pt x="19050" y="1856"/>
                    <a:pt x="26843" y="1580"/>
                  </a:cubicBezTo>
                  <a:cubicBezTo>
                    <a:pt x="28136" y="1555"/>
                    <a:pt x="28146" y="1"/>
                    <a:pt x="26874" y="1"/>
                  </a:cubicBezTo>
                  <a:close/>
                </a:path>
              </a:pathLst>
            </a:custGeom>
            <a:solidFill>
              <a:srgbClr val="FCBF60">
                <a:alpha val="2314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5546" name="Google Shape;5546;p61"/>
            <p:cNvSpPr/>
            <p:nvPr/>
          </p:nvSpPr>
          <p:spPr>
            <a:xfrm>
              <a:off x="5119839" y="1590225"/>
              <a:ext cx="703650" cy="22600"/>
            </a:xfrm>
            <a:custGeom>
              <a:avLst/>
              <a:gdLst/>
              <a:ahLst/>
              <a:cxnLst/>
              <a:rect l="l" t="t" r="r" b="b"/>
              <a:pathLst>
                <a:path w="28146" h="904" extrusionOk="0">
                  <a:moveTo>
                    <a:pt x="26908" y="1"/>
                  </a:moveTo>
                  <a:cubicBezTo>
                    <a:pt x="26887" y="1"/>
                    <a:pt x="26865" y="1"/>
                    <a:pt x="26843" y="2"/>
                  </a:cubicBezTo>
                  <a:cubicBezTo>
                    <a:pt x="19444" y="111"/>
                    <a:pt x="12026" y="182"/>
                    <a:pt x="4606" y="182"/>
                  </a:cubicBezTo>
                  <a:cubicBezTo>
                    <a:pt x="3505" y="182"/>
                    <a:pt x="2405" y="180"/>
                    <a:pt x="1304" y="177"/>
                  </a:cubicBezTo>
                  <a:cubicBezTo>
                    <a:pt x="1" y="177"/>
                    <a:pt x="1" y="879"/>
                    <a:pt x="1304" y="904"/>
                  </a:cubicBezTo>
                  <a:cubicBezTo>
                    <a:pt x="9825" y="904"/>
                    <a:pt x="18347" y="854"/>
                    <a:pt x="26843" y="728"/>
                  </a:cubicBezTo>
                  <a:cubicBezTo>
                    <a:pt x="28124" y="704"/>
                    <a:pt x="28146" y="1"/>
                    <a:pt x="26908" y="1"/>
                  </a:cubicBezTo>
                  <a:close/>
                </a:path>
              </a:pathLst>
            </a:custGeom>
            <a:solidFill>
              <a:srgbClr val="FCBF60">
                <a:alpha val="2314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grpSp>
      <p:pic>
        <p:nvPicPr>
          <p:cNvPr id="5547" name="Google Shape;5547;p61">
            <a:hlinkClick r:id="rId4" action="ppaction://hlinksldjump"/>
          </p:cNvPr>
          <p:cNvPicPr preferRelativeResize="0"/>
          <p:nvPr/>
        </p:nvPicPr>
        <p:blipFill rotWithShape="1">
          <a:blip r:embed="rId5">
            <a:alphaModFix/>
          </a:blip>
          <a:srcRect l="21893" r="21898"/>
          <a:stretch/>
        </p:blipFill>
        <p:spPr>
          <a:xfrm rot="899985">
            <a:off x="695649" y="406842"/>
            <a:ext cx="392154" cy="523151"/>
          </a:xfrm>
          <a:prstGeom prst="rect">
            <a:avLst/>
          </a:prstGeom>
          <a:noFill/>
          <a:ln>
            <a:noFill/>
          </a:ln>
        </p:spPr>
      </p:pic>
      <p:pic>
        <p:nvPicPr>
          <p:cNvPr id="5548" name="Google Shape;5548;p61">
            <a:hlinkClick r:id="" action="ppaction://hlinkshowjump?jump=nextslide"/>
          </p:cNvPr>
          <p:cNvPicPr preferRelativeResize="0"/>
          <p:nvPr/>
        </p:nvPicPr>
        <p:blipFill rotWithShape="1">
          <a:blip r:embed="rId6">
            <a:alphaModFix/>
          </a:blip>
          <a:srcRect l="11669" t="8088" r="11661" b="8096"/>
          <a:stretch/>
        </p:blipFill>
        <p:spPr>
          <a:xfrm>
            <a:off x="698000" y="4267402"/>
            <a:ext cx="400038" cy="327919"/>
          </a:xfrm>
          <a:prstGeom prst="rect">
            <a:avLst/>
          </a:prstGeom>
          <a:noFill/>
          <a:ln>
            <a:noFill/>
          </a:ln>
        </p:spPr>
      </p:pic>
      <p:pic>
        <p:nvPicPr>
          <p:cNvPr id="5549" name="Google Shape;5549;p61">
            <a:hlinkClick r:id="" action="ppaction://hlinkshowjump?jump=previousslide"/>
          </p:cNvPr>
          <p:cNvPicPr preferRelativeResize="0"/>
          <p:nvPr/>
        </p:nvPicPr>
        <p:blipFill rotWithShape="1">
          <a:blip r:embed="rId6">
            <a:alphaModFix/>
          </a:blip>
          <a:srcRect l="11669" t="8088" r="11661" b="8096"/>
          <a:stretch/>
        </p:blipFill>
        <p:spPr>
          <a:xfrm flipH="1">
            <a:off x="227675" y="4267402"/>
            <a:ext cx="400038" cy="327919"/>
          </a:xfrm>
          <a:prstGeom prst="rect">
            <a:avLst/>
          </a:prstGeom>
          <a:noFill/>
          <a:ln>
            <a:noFill/>
          </a:ln>
        </p:spPr>
      </p:pic>
      <p:grpSp>
        <p:nvGrpSpPr>
          <p:cNvPr id="5550" name="Google Shape;5550;p61"/>
          <p:cNvGrpSpPr/>
          <p:nvPr/>
        </p:nvGrpSpPr>
        <p:grpSpPr>
          <a:xfrm>
            <a:off x="6063748" y="-61304"/>
            <a:ext cx="458760" cy="506323"/>
            <a:chOff x="5241250" y="609200"/>
            <a:chExt cx="177525" cy="199875"/>
          </a:xfrm>
        </p:grpSpPr>
        <p:sp>
          <p:nvSpPr>
            <p:cNvPr id="5551" name="Google Shape;5551;p61"/>
            <p:cNvSpPr/>
            <p:nvPr/>
          </p:nvSpPr>
          <p:spPr>
            <a:xfrm>
              <a:off x="5241250" y="704305"/>
              <a:ext cx="177525" cy="89750"/>
            </a:xfrm>
            <a:custGeom>
              <a:avLst/>
              <a:gdLst/>
              <a:ahLst/>
              <a:cxnLst/>
              <a:rect l="l" t="t" r="r" b="b"/>
              <a:pathLst>
                <a:path w="7101" h="3590" extrusionOk="0">
                  <a:moveTo>
                    <a:pt x="0" y="0"/>
                  </a:moveTo>
                  <a:lnTo>
                    <a:pt x="0" y="3590"/>
                  </a:lnTo>
                  <a:lnTo>
                    <a:pt x="7101" y="3590"/>
                  </a:lnTo>
                  <a:lnTo>
                    <a:pt x="71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52" name="Google Shape;5552;p61"/>
            <p:cNvSpPr/>
            <p:nvPr/>
          </p:nvSpPr>
          <p:spPr>
            <a:xfrm>
              <a:off x="5249875" y="609200"/>
              <a:ext cx="160300" cy="196350"/>
            </a:xfrm>
            <a:custGeom>
              <a:avLst/>
              <a:gdLst/>
              <a:ahLst/>
              <a:cxnLst/>
              <a:rect l="l" t="t" r="r" b="b"/>
              <a:pathLst>
                <a:path w="6412" h="7854" extrusionOk="0">
                  <a:moveTo>
                    <a:pt x="3214" y="1"/>
                  </a:moveTo>
                  <a:cubicBezTo>
                    <a:pt x="2414" y="1"/>
                    <a:pt x="1756" y="659"/>
                    <a:pt x="1756" y="1458"/>
                  </a:cubicBezTo>
                  <a:cubicBezTo>
                    <a:pt x="1756" y="1834"/>
                    <a:pt x="1913" y="2195"/>
                    <a:pt x="2163" y="2461"/>
                  </a:cubicBezTo>
                  <a:cubicBezTo>
                    <a:pt x="2273" y="2571"/>
                    <a:pt x="2320" y="2712"/>
                    <a:pt x="2304" y="2838"/>
                  </a:cubicBezTo>
                  <a:cubicBezTo>
                    <a:pt x="2116" y="4029"/>
                    <a:pt x="1740" y="6537"/>
                    <a:pt x="1615" y="7383"/>
                  </a:cubicBezTo>
                  <a:cubicBezTo>
                    <a:pt x="1599" y="7462"/>
                    <a:pt x="1536" y="7509"/>
                    <a:pt x="1458" y="7509"/>
                  </a:cubicBezTo>
                  <a:lnTo>
                    <a:pt x="0" y="7509"/>
                  </a:lnTo>
                  <a:lnTo>
                    <a:pt x="0" y="7853"/>
                  </a:lnTo>
                  <a:lnTo>
                    <a:pt x="1458" y="7853"/>
                  </a:lnTo>
                  <a:cubicBezTo>
                    <a:pt x="1709" y="7853"/>
                    <a:pt x="1913" y="7681"/>
                    <a:pt x="1960" y="7430"/>
                  </a:cubicBezTo>
                  <a:cubicBezTo>
                    <a:pt x="2085" y="6584"/>
                    <a:pt x="2461" y="4092"/>
                    <a:pt x="2634" y="2885"/>
                  </a:cubicBezTo>
                  <a:cubicBezTo>
                    <a:pt x="2681" y="2650"/>
                    <a:pt x="2602" y="2399"/>
                    <a:pt x="2414" y="2226"/>
                  </a:cubicBezTo>
                  <a:cubicBezTo>
                    <a:pt x="2210" y="2007"/>
                    <a:pt x="2101" y="1740"/>
                    <a:pt x="2101" y="1458"/>
                  </a:cubicBezTo>
                  <a:cubicBezTo>
                    <a:pt x="2101" y="847"/>
                    <a:pt x="2602" y="345"/>
                    <a:pt x="3214" y="345"/>
                  </a:cubicBezTo>
                  <a:cubicBezTo>
                    <a:pt x="3825" y="345"/>
                    <a:pt x="4311" y="847"/>
                    <a:pt x="4311" y="1458"/>
                  </a:cubicBezTo>
                  <a:cubicBezTo>
                    <a:pt x="4311" y="1740"/>
                    <a:pt x="4201" y="2007"/>
                    <a:pt x="4013" y="2226"/>
                  </a:cubicBezTo>
                  <a:cubicBezTo>
                    <a:pt x="3825" y="2399"/>
                    <a:pt x="3746" y="2650"/>
                    <a:pt x="3778" y="2885"/>
                  </a:cubicBezTo>
                  <a:cubicBezTo>
                    <a:pt x="3966" y="4092"/>
                    <a:pt x="4342" y="6584"/>
                    <a:pt x="4467" y="7430"/>
                  </a:cubicBezTo>
                  <a:cubicBezTo>
                    <a:pt x="4499" y="7681"/>
                    <a:pt x="4718" y="7853"/>
                    <a:pt x="4969" y="7853"/>
                  </a:cubicBezTo>
                  <a:lnTo>
                    <a:pt x="6411" y="7853"/>
                  </a:lnTo>
                  <a:lnTo>
                    <a:pt x="6411" y="7509"/>
                  </a:lnTo>
                  <a:lnTo>
                    <a:pt x="4969" y="7509"/>
                  </a:lnTo>
                  <a:cubicBezTo>
                    <a:pt x="4891" y="7509"/>
                    <a:pt x="4828" y="7462"/>
                    <a:pt x="4812" y="7383"/>
                  </a:cubicBezTo>
                  <a:cubicBezTo>
                    <a:pt x="4687" y="6537"/>
                    <a:pt x="4311" y="4029"/>
                    <a:pt x="4123" y="2838"/>
                  </a:cubicBezTo>
                  <a:cubicBezTo>
                    <a:pt x="4107" y="2712"/>
                    <a:pt x="4154" y="2571"/>
                    <a:pt x="4248" y="2461"/>
                  </a:cubicBezTo>
                  <a:cubicBezTo>
                    <a:pt x="4515" y="2195"/>
                    <a:pt x="4671" y="1834"/>
                    <a:pt x="4671" y="1458"/>
                  </a:cubicBezTo>
                  <a:cubicBezTo>
                    <a:pt x="4671" y="659"/>
                    <a:pt x="4013" y="1"/>
                    <a:pt x="32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53" name="Google Shape;5553;p61"/>
            <p:cNvSpPr/>
            <p:nvPr/>
          </p:nvSpPr>
          <p:spPr>
            <a:xfrm>
              <a:off x="5374875" y="793775"/>
              <a:ext cx="43900" cy="15300"/>
            </a:xfrm>
            <a:custGeom>
              <a:avLst/>
              <a:gdLst/>
              <a:ahLst/>
              <a:cxnLst/>
              <a:rect l="l" t="t" r="r" b="b"/>
              <a:pathLst>
                <a:path w="1756" h="612" extrusionOk="0">
                  <a:moveTo>
                    <a:pt x="0" y="0"/>
                  </a:moveTo>
                  <a:lnTo>
                    <a:pt x="0" y="611"/>
                  </a:lnTo>
                  <a:lnTo>
                    <a:pt x="1756" y="611"/>
                  </a:lnTo>
                  <a:lnTo>
                    <a:pt x="17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54" name="Google Shape;5554;p61"/>
            <p:cNvSpPr/>
            <p:nvPr/>
          </p:nvSpPr>
          <p:spPr>
            <a:xfrm>
              <a:off x="5241250" y="793775"/>
              <a:ext cx="44300" cy="15300"/>
            </a:xfrm>
            <a:custGeom>
              <a:avLst/>
              <a:gdLst/>
              <a:ahLst/>
              <a:cxnLst/>
              <a:rect l="l" t="t" r="r" b="b"/>
              <a:pathLst>
                <a:path w="1772" h="612" extrusionOk="0">
                  <a:moveTo>
                    <a:pt x="0" y="0"/>
                  </a:moveTo>
                  <a:lnTo>
                    <a:pt x="0" y="611"/>
                  </a:lnTo>
                  <a:lnTo>
                    <a:pt x="1772" y="611"/>
                  </a:lnTo>
                  <a:lnTo>
                    <a:pt x="17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 name="Google Shape;5539;p61">
            <a:extLst>
              <a:ext uri="{FF2B5EF4-FFF2-40B4-BE49-F238E27FC236}">
                <a16:creationId xmlns:a16="http://schemas.microsoft.com/office/drawing/2014/main" id="{80C6F6A6-73F2-1E75-4BBF-661B6FB0FF31}"/>
              </a:ext>
            </a:extLst>
          </p:cNvPr>
          <p:cNvSpPr txBox="1">
            <a:spLocks/>
          </p:cNvSpPr>
          <p:nvPr/>
        </p:nvSpPr>
        <p:spPr>
          <a:xfrm>
            <a:off x="1382085" y="4003937"/>
            <a:ext cx="5393854" cy="6675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lt2"/>
              </a:buClr>
              <a:buSzPts val="1600"/>
              <a:buFont typeface="Actor"/>
              <a:buNone/>
              <a:defRPr sz="1600" b="0" i="0" u="none" strike="noStrike" cap="none">
                <a:solidFill>
                  <a:schemeClr val="lt2"/>
                </a:solidFill>
                <a:latin typeface="Actor"/>
                <a:ea typeface="Actor"/>
                <a:cs typeface="Actor"/>
                <a:sym typeface="Actor"/>
              </a:defRPr>
            </a:lvl1pPr>
            <a:lvl2pPr marL="914400" marR="0" lvl="1" indent="-330200" algn="ctr" rtl="0">
              <a:lnSpc>
                <a:spcPct val="100000"/>
              </a:lnSpc>
              <a:spcBef>
                <a:spcPts val="0"/>
              </a:spcBef>
              <a:spcAft>
                <a:spcPts val="0"/>
              </a:spcAft>
              <a:buClr>
                <a:schemeClr val="lt2"/>
              </a:buClr>
              <a:buSzPts val="1600"/>
              <a:buFont typeface="Actor"/>
              <a:buNone/>
              <a:defRPr sz="1600" b="0" i="0" u="none" strike="noStrike" cap="none">
                <a:solidFill>
                  <a:schemeClr val="lt2"/>
                </a:solidFill>
                <a:latin typeface="Actor"/>
                <a:ea typeface="Actor"/>
                <a:cs typeface="Actor"/>
                <a:sym typeface="Actor"/>
              </a:defRPr>
            </a:lvl2pPr>
            <a:lvl3pPr marL="1371600" marR="0" lvl="2" indent="-330200" algn="ctr" rtl="0">
              <a:lnSpc>
                <a:spcPct val="100000"/>
              </a:lnSpc>
              <a:spcBef>
                <a:spcPts val="0"/>
              </a:spcBef>
              <a:spcAft>
                <a:spcPts val="0"/>
              </a:spcAft>
              <a:buClr>
                <a:schemeClr val="lt2"/>
              </a:buClr>
              <a:buSzPts val="1600"/>
              <a:buFont typeface="Actor"/>
              <a:buNone/>
              <a:defRPr sz="1600" b="0" i="0" u="none" strike="noStrike" cap="none">
                <a:solidFill>
                  <a:schemeClr val="lt2"/>
                </a:solidFill>
                <a:latin typeface="Actor"/>
                <a:ea typeface="Actor"/>
                <a:cs typeface="Actor"/>
                <a:sym typeface="Actor"/>
              </a:defRPr>
            </a:lvl3pPr>
            <a:lvl4pPr marL="1828800" marR="0" lvl="3" indent="-330200" algn="ctr" rtl="0">
              <a:lnSpc>
                <a:spcPct val="100000"/>
              </a:lnSpc>
              <a:spcBef>
                <a:spcPts val="0"/>
              </a:spcBef>
              <a:spcAft>
                <a:spcPts val="0"/>
              </a:spcAft>
              <a:buClr>
                <a:schemeClr val="lt2"/>
              </a:buClr>
              <a:buSzPts val="1600"/>
              <a:buFont typeface="Actor"/>
              <a:buNone/>
              <a:defRPr sz="1600" b="0" i="0" u="none" strike="noStrike" cap="none">
                <a:solidFill>
                  <a:schemeClr val="lt2"/>
                </a:solidFill>
                <a:latin typeface="Actor"/>
                <a:ea typeface="Actor"/>
                <a:cs typeface="Actor"/>
                <a:sym typeface="Actor"/>
              </a:defRPr>
            </a:lvl4pPr>
            <a:lvl5pPr marL="2286000" marR="0" lvl="4" indent="-330200" algn="ctr" rtl="0">
              <a:lnSpc>
                <a:spcPct val="100000"/>
              </a:lnSpc>
              <a:spcBef>
                <a:spcPts val="0"/>
              </a:spcBef>
              <a:spcAft>
                <a:spcPts val="0"/>
              </a:spcAft>
              <a:buClr>
                <a:schemeClr val="lt2"/>
              </a:buClr>
              <a:buSzPts val="1600"/>
              <a:buFont typeface="Actor"/>
              <a:buNone/>
              <a:defRPr sz="1600" b="0" i="0" u="none" strike="noStrike" cap="none">
                <a:solidFill>
                  <a:schemeClr val="lt2"/>
                </a:solidFill>
                <a:latin typeface="Actor"/>
                <a:ea typeface="Actor"/>
                <a:cs typeface="Actor"/>
                <a:sym typeface="Actor"/>
              </a:defRPr>
            </a:lvl5pPr>
            <a:lvl6pPr marL="2743200" marR="0" lvl="5" indent="-330200" algn="ctr" rtl="0">
              <a:lnSpc>
                <a:spcPct val="100000"/>
              </a:lnSpc>
              <a:spcBef>
                <a:spcPts val="0"/>
              </a:spcBef>
              <a:spcAft>
                <a:spcPts val="0"/>
              </a:spcAft>
              <a:buClr>
                <a:schemeClr val="lt2"/>
              </a:buClr>
              <a:buSzPts val="1600"/>
              <a:buFont typeface="Actor"/>
              <a:buNone/>
              <a:defRPr sz="1600" b="0" i="0" u="none" strike="noStrike" cap="none">
                <a:solidFill>
                  <a:schemeClr val="lt2"/>
                </a:solidFill>
                <a:latin typeface="Actor"/>
                <a:ea typeface="Actor"/>
                <a:cs typeface="Actor"/>
                <a:sym typeface="Actor"/>
              </a:defRPr>
            </a:lvl6pPr>
            <a:lvl7pPr marL="3200400" marR="0" lvl="6" indent="-330200" algn="ctr" rtl="0">
              <a:lnSpc>
                <a:spcPct val="100000"/>
              </a:lnSpc>
              <a:spcBef>
                <a:spcPts val="0"/>
              </a:spcBef>
              <a:spcAft>
                <a:spcPts val="0"/>
              </a:spcAft>
              <a:buClr>
                <a:schemeClr val="lt2"/>
              </a:buClr>
              <a:buSzPts val="1600"/>
              <a:buFont typeface="Actor"/>
              <a:buNone/>
              <a:defRPr sz="1600" b="0" i="0" u="none" strike="noStrike" cap="none">
                <a:solidFill>
                  <a:schemeClr val="lt2"/>
                </a:solidFill>
                <a:latin typeface="Actor"/>
                <a:ea typeface="Actor"/>
                <a:cs typeface="Actor"/>
                <a:sym typeface="Actor"/>
              </a:defRPr>
            </a:lvl7pPr>
            <a:lvl8pPr marL="3657600" marR="0" lvl="7" indent="-330200" algn="ctr" rtl="0">
              <a:lnSpc>
                <a:spcPct val="100000"/>
              </a:lnSpc>
              <a:spcBef>
                <a:spcPts val="0"/>
              </a:spcBef>
              <a:spcAft>
                <a:spcPts val="0"/>
              </a:spcAft>
              <a:buClr>
                <a:schemeClr val="lt2"/>
              </a:buClr>
              <a:buSzPts val="1600"/>
              <a:buFont typeface="Actor"/>
              <a:buNone/>
              <a:defRPr sz="1600" b="0" i="0" u="none" strike="noStrike" cap="none">
                <a:solidFill>
                  <a:schemeClr val="lt2"/>
                </a:solidFill>
                <a:latin typeface="Actor"/>
                <a:ea typeface="Actor"/>
                <a:cs typeface="Actor"/>
                <a:sym typeface="Actor"/>
              </a:defRPr>
            </a:lvl8pPr>
            <a:lvl9pPr marL="4114800" marR="0" lvl="8" indent="-330200" algn="ctr" rtl="0">
              <a:lnSpc>
                <a:spcPct val="100000"/>
              </a:lnSpc>
              <a:spcBef>
                <a:spcPts val="0"/>
              </a:spcBef>
              <a:spcAft>
                <a:spcPts val="0"/>
              </a:spcAft>
              <a:buClr>
                <a:schemeClr val="lt2"/>
              </a:buClr>
              <a:buSzPts val="1600"/>
              <a:buFont typeface="Actor"/>
              <a:buNone/>
              <a:defRPr sz="1600" b="0" i="0" u="none" strike="noStrike" cap="none">
                <a:solidFill>
                  <a:schemeClr val="lt2"/>
                </a:solidFill>
                <a:latin typeface="Actor"/>
                <a:ea typeface="Actor"/>
                <a:cs typeface="Actor"/>
                <a:sym typeface="Actor"/>
              </a:defRPr>
            </a:lvl9pPr>
          </a:lstStyle>
          <a:p>
            <a:pPr marL="0" indent="0"/>
            <a:r>
              <a:rPr lang="en-US" dirty="0"/>
              <a:t>If you aren’t sure what you want to do, start googling!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939"/>
        <p:cNvGrpSpPr/>
        <p:nvPr/>
      </p:nvGrpSpPr>
      <p:grpSpPr>
        <a:xfrm>
          <a:off x="0" y="0"/>
          <a:ext cx="0" cy="0"/>
          <a:chOff x="0" y="0"/>
          <a:chExt cx="0" cy="0"/>
        </a:xfrm>
      </p:grpSpPr>
      <p:sp>
        <p:nvSpPr>
          <p:cNvPr id="4940" name="Google Shape;4940;p41"/>
          <p:cNvSpPr txBox="1">
            <a:spLocks noGrp="1"/>
          </p:cNvSpPr>
          <p:nvPr>
            <p:ph type="title"/>
          </p:nvPr>
        </p:nvSpPr>
        <p:spPr>
          <a:xfrm>
            <a:off x="1443662" y="532509"/>
            <a:ext cx="5468288" cy="1032000"/>
          </a:xfrm>
          <a:prstGeom prst="rect">
            <a:avLst/>
          </a:prstGeom>
        </p:spPr>
        <p:txBody>
          <a:bodyPr spcFirstLastPara="1" wrap="square" lIns="0" tIns="0" rIns="0" bIns="0" anchor="t" anchorCtr="0">
            <a:noAutofit/>
          </a:bodyPr>
          <a:lstStyle/>
          <a:p>
            <a:pPr marL="0" lvl="0" indent="0" algn="r" rtl="0">
              <a:spcBef>
                <a:spcPts val="0"/>
              </a:spcBef>
              <a:spcAft>
                <a:spcPts val="0"/>
              </a:spcAft>
              <a:buNone/>
            </a:pPr>
            <a:r>
              <a:rPr lang="en" dirty="0"/>
              <a:t>Educational /Career Pathways</a:t>
            </a:r>
            <a:endParaRPr dirty="0"/>
          </a:p>
        </p:txBody>
      </p:sp>
      <p:sp>
        <p:nvSpPr>
          <p:cNvPr id="4941" name="Google Shape;4941;p41"/>
          <p:cNvSpPr txBox="1">
            <a:spLocks noGrp="1"/>
          </p:cNvSpPr>
          <p:nvPr>
            <p:ph type="subTitle" idx="1"/>
          </p:nvPr>
        </p:nvSpPr>
        <p:spPr>
          <a:xfrm>
            <a:off x="1148822" y="1169954"/>
            <a:ext cx="5813726" cy="3097448"/>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b="1" dirty="0">
                <a:solidFill>
                  <a:schemeClr val="lt2"/>
                </a:solidFill>
              </a:rPr>
              <a:t>Community College (2-year)</a:t>
            </a:r>
          </a:p>
          <a:p>
            <a:pPr marL="285750" indent="-285750"/>
            <a:r>
              <a:rPr lang="en-US" dirty="0">
                <a:solidFill>
                  <a:schemeClr val="lt2"/>
                </a:solidFill>
              </a:rPr>
              <a:t>Offer certificates, diplomas, associate degrees, and academic transfer programs.</a:t>
            </a:r>
          </a:p>
          <a:p>
            <a:pPr marL="0" lvl="0" indent="0" algn="l" rtl="0">
              <a:spcBef>
                <a:spcPts val="0"/>
              </a:spcBef>
              <a:spcAft>
                <a:spcPts val="0"/>
              </a:spcAft>
              <a:buNone/>
            </a:pPr>
            <a:r>
              <a:rPr lang="en-US" b="1" dirty="0">
                <a:solidFill>
                  <a:schemeClr val="lt2"/>
                </a:solidFill>
              </a:rPr>
              <a:t>Colleges/Universities (4-year)</a:t>
            </a:r>
          </a:p>
          <a:p>
            <a:pPr marL="285750" indent="-285750"/>
            <a:r>
              <a:rPr lang="en-US" dirty="0">
                <a:solidFill>
                  <a:schemeClr val="lt2"/>
                </a:solidFill>
              </a:rPr>
              <a:t>Offer bachelor’s degrees and then masters degrees.</a:t>
            </a:r>
          </a:p>
          <a:p>
            <a:pPr marL="0" lvl="0" indent="0" algn="l" rtl="0">
              <a:spcBef>
                <a:spcPts val="0"/>
              </a:spcBef>
              <a:spcAft>
                <a:spcPts val="0"/>
              </a:spcAft>
              <a:buNone/>
            </a:pPr>
            <a:r>
              <a:rPr lang="en-US" b="1" dirty="0">
                <a:solidFill>
                  <a:schemeClr val="lt2"/>
                </a:solidFill>
              </a:rPr>
              <a:t>Career/Trade/Vocational Schools (min. 6 months)</a:t>
            </a:r>
          </a:p>
          <a:p>
            <a:pPr marL="285750" indent="-285750"/>
            <a:r>
              <a:rPr lang="en-US" dirty="0">
                <a:solidFill>
                  <a:schemeClr val="lt2"/>
                </a:solidFill>
              </a:rPr>
              <a:t>Award diplomas and certificate for trades.</a:t>
            </a:r>
          </a:p>
          <a:p>
            <a:pPr marL="285750" indent="-285750"/>
            <a:r>
              <a:rPr lang="en-US" dirty="0">
                <a:solidFill>
                  <a:schemeClr val="lt2"/>
                </a:solidFill>
              </a:rPr>
              <a:t>Examples – Electrician, mechanic, cosmetology, auto repairs and technology.</a:t>
            </a:r>
          </a:p>
          <a:p>
            <a:pPr marL="0" lvl="0" indent="0" algn="l" rtl="0">
              <a:spcBef>
                <a:spcPts val="0"/>
              </a:spcBef>
              <a:spcAft>
                <a:spcPts val="0"/>
              </a:spcAft>
              <a:buNone/>
            </a:pPr>
            <a:r>
              <a:rPr lang="en-US" b="1" dirty="0">
                <a:solidFill>
                  <a:schemeClr val="lt2"/>
                </a:solidFill>
              </a:rPr>
              <a:t>Military</a:t>
            </a:r>
          </a:p>
          <a:p>
            <a:pPr marL="285750" indent="-285750"/>
            <a:r>
              <a:rPr lang="en-US" dirty="0">
                <a:solidFill>
                  <a:schemeClr val="lt2"/>
                </a:solidFill>
              </a:rPr>
              <a:t>Can earn your degree or enlist.</a:t>
            </a:r>
          </a:p>
          <a:p>
            <a:pPr marL="0" lvl="0" indent="0" algn="l" rtl="0">
              <a:spcBef>
                <a:spcPts val="0"/>
              </a:spcBef>
              <a:spcAft>
                <a:spcPts val="0"/>
              </a:spcAft>
              <a:buNone/>
            </a:pPr>
            <a:r>
              <a:rPr lang="en-US" b="1" dirty="0">
                <a:solidFill>
                  <a:schemeClr val="lt2"/>
                </a:solidFill>
              </a:rPr>
              <a:t>Apprenticeship</a:t>
            </a:r>
          </a:p>
          <a:p>
            <a:pPr marL="285750" indent="-285750"/>
            <a:r>
              <a:rPr lang="en-US" dirty="0">
                <a:solidFill>
                  <a:schemeClr val="lt2"/>
                </a:solidFill>
              </a:rPr>
              <a:t>On the job training</a:t>
            </a:r>
            <a:endParaRPr dirty="0">
              <a:solidFill>
                <a:schemeClr val="lt2"/>
              </a:solidFill>
            </a:endParaRPr>
          </a:p>
        </p:txBody>
      </p:sp>
      <p:grpSp>
        <p:nvGrpSpPr>
          <p:cNvPr id="4942" name="Google Shape;4942;p41"/>
          <p:cNvGrpSpPr/>
          <p:nvPr/>
        </p:nvGrpSpPr>
        <p:grpSpPr>
          <a:xfrm>
            <a:off x="1098038" y="437313"/>
            <a:ext cx="5813965" cy="629709"/>
            <a:chOff x="3675987" y="862434"/>
            <a:chExt cx="3236148" cy="597924"/>
          </a:xfrm>
        </p:grpSpPr>
        <p:grpSp>
          <p:nvGrpSpPr>
            <p:cNvPr id="4943" name="Google Shape;4943;p41"/>
            <p:cNvGrpSpPr/>
            <p:nvPr/>
          </p:nvGrpSpPr>
          <p:grpSpPr>
            <a:xfrm>
              <a:off x="3675987" y="862434"/>
              <a:ext cx="3236131" cy="99499"/>
              <a:chOff x="5119825" y="1558875"/>
              <a:chExt cx="703675" cy="116075"/>
            </a:xfrm>
          </p:grpSpPr>
          <p:sp>
            <p:nvSpPr>
              <p:cNvPr id="4944" name="Google Shape;4944;p41"/>
              <p:cNvSpPr/>
              <p:nvPr/>
            </p:nvSpPr>
            <p:spPr>
              <a:xfrm>
                <a:off x="5119825" y="1558875"/>
                <a:ext cx="703675" cy="110000"/>
              </a:xfrm>
              <a:custGeom>
                <a:avLst/>
                <a:gdLst/>
                <a:ahLst/>
                <a:cxnLst/>
                <a:rect l="l" t="t" r="r" b="b"/>
                <a:pathLst>
                  <a:path w="28147" h="4400" extrusionOk="0">
                    <a:moveTo>
                      <a:pt x="26897" y="0"/>
                    </a:moveTo>
                    <a:cubicBezTo>
                      <a:pt x="26879" y="0"/>
                      <a:pt x="26861" y="1"/>
                      <a:pt x="26843" y="2"/>
                    </a:cubicBezTo>
                    <a:cubicBezTo>
                      <a:pt x="18996" y="604"/>
                      <a:pt x="11129" y="885"/>
                      <a:pt x="3259" y="885"/>
                    </a:cubicBezTo>
                    <a:cubicBezTo>
                      <a:pt x="2607" y="885"/>
                      <a:pt x="1956" y="883"/>
                      <a:pt x="1304" y="880"/>
                    </a:cubicBezTo>
                    <a:cubicBezTo>
                      <a:pt x="1299" y="879"/>
                      <a:pt x="1295" y="879"/>
                      <a:pt x="1290" y="879"/>
                    </a:cubicBezTo>
                    <a:cubicBezTo>
                      <a:pt x="1" y="879"/>
                      <a:pt x="5" y="4388"/>
                      <a:pt x="1304" y="4388"/>
                    </a:cubicBezTo>
                    <a:cubicBezTo>
                      <a:pt x="2162" y="4396"/>
                      <a:pt x="3020" y="4400"/>
                      <a:pt x="3878" y="4400"/>
                    </a:cubicBezTo>
                    <a:cubicBezTo>
                      <a:pt x="11541" y="4400"/>
                      <a:pt x="19202" y="4100"/>
                      <a:pt x="26843" y="3536"/>
                    </a:cubicBezTo>
                    <a:cubicBezTo>
                      <a:pt x="28128" y="3437"/>
                      <a:pt x="28146" y="0"/>
                      <a:pt x="26897" y="0"/>
                    </a:cubicBezTo>
                    <a:close/>
                  </a:path>
                </a:pathLst>
              </a:custGeom>
              <a:solidFill>
                <a:srgbClr val="FCBF60">
                  <a:alpha val="23140"/>
                </a:srgbClr>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dirty="0"/>
              </a:p>
            </p:txBody>
          </p:sp>
          <p:sp>
            <p:nvSpPr>
              <p:cNvPr id="4945" name="Google Shape;4945;p41"/>
              <p:cNvSpPr/>
              <p:nvPr/>
            </p:nvSpPr>
            <p:spPr>
              <a:xfrm>
                <a:off x="5119825" y="1625325"/>
                <a:ext cx="703675" cy="49625"/>
              </a:xfrm>
              <a:custGeom>
                <a:avLst/>
                <a:gdLst/>
                <a:ahLst/>
                <a:cxnLst/>
                <a:rect l="l" t="t" r="r" b="b"/>
                <a:pathLst>
                  <a:path w="28147" h="1985" extrusionOk="0">
                    <a:moveTo>
                      <a:pt x="26874" y="1"/>
                    </a:moveTo>
                    <a:cubicBezTo>
                      <a:pt x="26863" y="1"/>
                      <a:pt x="26853" y="1"/>
                      <a:pt x="26843" y="1"/>
                    </a:cubicBezTo>
                    <a:cubicBezTo>
                      <a:pt x="19050" y="277"/>
                      <a:pt x="11236" y="405"/>
                      <a:pt x="3420" y="405"/>
                    </a:cubicBezTo>
                    <a:cubicBezTo>
                      <a:pt x="2715" y="405"/>
                      <a:pt x="2009" y="404"/>
                      <a:pt x="1304" y="402"/>
                    </a:cubicBezTo>
                    <a:cubicBezTo>
                      <a:pt x="1" y="402"/>
                      <a:pt x="1" y="1981"/>
                      <a:pt x="1304" y="1981"/>
                    </a:cubicBezTo>
                    <a:cubicBezTo>
                      <a:pt x="2009" y="1983"/>
                      <a:pt x="2715" y="1984"/>
                      <a:pt x="3420" y="1984"/>
                    </a:cubicBezTo>
                    <a:cubicBezTo>
                      <a:pt x="11236" y="1984"/>
                      <a:pt x="19050" y="1856"/>
                      <a:pt x="26843" y="1580"/>
                    </a:cubicBezTo>
                    <a:cubicBezTo>
                      <a:pt x="28136" y="1555"/>
                      <a:pt x="28146" y="1"/>
                      <a:pt x="26874" y="1"/>
                    </a:cubicBezTo>
                    <a:close/>
                  </a:path>
                </a:pathLst>
              </a:custGeom>
              <a:solidFill>
                <a:srgbClr val="FCBF60">
                  <a:alpha val="23140"/>
                </a:srgbClr>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dirty="0"/>
              </a:p>
            </p:txBody>
          </p:sp>
          <p:sp>
            <p:nvSpPr>
              <p:cNvPr id="4946" name="Google Shape;4946;p41"/>
              <p:cNvSpPr/>
              <p:nvPr/>
            </p:nvSpPr>
            <p:spPr>
              <a:xfrm>
                <a:off x="5119825" y="1590225"/>
                <a:ext cx="703650" cy="22600"/>
              </a:xfrm>
              <a:custGeom>
                <a:avLst/>
                <a:gdLst/>
                <a:ahLst/>
                <a:cxnLst/>
                <a:rect l="l" t="t" r="r" b="b"/>
                <a:pathLst>
                  <a:path w="28146" h="904" extrusionOk="0">
                    <a:moveTo>
                      <a:pt x="26908" y="1"/>
                    </a:moveTo>
                    <a:cubicBezTo>
                      <a:pt x="26887" y="1"/>
                      <a:pt x="26865" y="1"/>
                      <a:pt x="26843" y="2"/>
                    </a:cubicBezTo>
                    <a:cubicBezTo>
                      <a:pt x="19444" y="111"/>
                      <a:pt x="12026" y="182"/>
                      <a:pt x="4606" y="182"/>
                    </a:cubicBezTo>
                    <a:cubicBezTo>
                      <a:pt x="3505" y="182"/>
                      <a:pt x="2405" y="180"/>
                      <a:pt x="1304" y="177"/>
                    </a:cubicBezTo>
                    <a:cubicBezTo>
                      <a:pt x="1" y="177"/>
                      <a:pt x="1" y="879"/>
                      <a:pt x="1304" y="904"/>
                    </a:cubicBezTo>
                    <a:cubicBezTo>
                      <a:pt x="9825" y="904"/>
                      <a:pt x="18347" y="854"/>
                      <a:pt x="26843" y="728"/>
                    </a:cubicBezTo>
                    <a:cubicBezTo>
                      <a:pt x="28124" y="704"/>
                      <a:pt x="28146" y="1"/>
                      <a:pt x="26908" y="1"/>
                    </a:cubicBezTo>
                    <a:close/>
                  </a:path>
                </a:pathLst>
              </a:custGeom>
              <a:solidFill>
                <a:srgbClr val="FCBF60">
                  <a:alpha val="23140"/>
                </a:srgbClr>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dirty="0"/>
              </a:p>
            </p:txBody>
          </p:sp>
        </p:grpSp>
        <p:grpSp>
          <p:nvGrpSpPr>
            <p:cNvPr id="4947" name="Google Shape;4947;p41"/>
            <p:cNvGrpSpPr/>
            <p:nvPr/>
          </p:nvGrpSpPr>
          <p:grpSpPr>
            <a:xfrm>
              <a:off x="3954025" y="1360859"/>
              <a:ext cx="2958109" cy="99499"/>
              <a:chOff x="5119825" y="1558875"/>
              <a:chExt cx="703675" cy="116075"/>
            </a:xfrm>
          </p:grpSpPr>
          <p:sp>
            <p:nvSpPr>
              <p:cNvPr id="4948" name="Google Shape;4948;p41"/>
              <p:cNvSpPr/>
              <p:nvPr/>
            </p:nvSpPr>
            <p:spPr>
              <a:xfrm>
                <a:off x="5119825" y="1558875"/>
                <a:ext cx="703675" cy="110000"/>
              </a:xfrm>
              <a:custGeom>
                <a:avLst/>
                <a:gdLst/>
                <a:ahLst/>
                <a:cxnLst/>
                <a:rect l="l" t="t" r="r" b="b"/>
                <a:pathLst>
                  <a:path w="28147" h="4400" extrusionOk="0">
                    <a:moveTo>
                      <a:pt x="26897" y="0"/>
                    </a:moveTo>
                    <a:cubicBezTo>
                      <a:pt x="26879" y="0"/>
                      <a:pt x="26861" y="1"/>
                      <a:pt x="26843" y="2"/>
                    </a:cubicBezTo>
                    <a:cubicBezTo>
                      <a:pt x="18996" y="604"/>
                      <a:pt x="11129" y="885"/>
                      <a:pt x="3259" y="885"/>
                    </a:cubicBezTo>
                    <a:cubicBezTo>
                      <a:pt x="2607" y="885"/>
                      <a:pt x="1956" y="883"/>
                      <a:pt x="1304" y="880"/>
                    </a:cubicBezTo>
                    <a:cubicBezTo>
                      <a:pt x="1299" y="879"/>
                      <a:pt x="1295" y="879"/>
                      <a:pt x="1290" y="879"/>
                    </a:cubicBezTo>
                    <a:cubicBezTo>
                      <a:pt x="1" y="879"/>
                      <a:pt x="5" y="4388"/>
                      <a:pt x="1304" y="4388"/>
                    </a:cubicBezTo>
                    <a:cubicBezTo>
                      <a:pt x="2162" y="4396"/>
                      <a:pt x="3020" y="4400"/>
                      <a:pt x="3878" y="4400"/>
                    </a:cubicBezTo>
                    <a:cubicBezTo>
                      <a:pt x="11541" y="4400"/>
                      <a:pt x="19202" y="4100"/>
                      <a:pt x="26843" y="3536"/>
                    </a:cubicBezTo>
                    <a:cubicBezTo>
                      <a:pt x="28128" y="3437"/>
                      <a:pt x="28146" y="0"/>
                      <a:pt x="26897" y="0"/>
                    </a:cubicBezTo>
                    <a:close/>
                  </a:path>
                </a:pathLst>
              </a:custGeom>
              <a:solidFill>
                <a:srgbClr val="FCBF60">
                  <a:alpha val="23140"/>
                </a:srgbClr>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dirty="0"/>
              </a:p>
            </p:txBody>
          </p:sp>
          <p:sp>
            <p:nvSpPr>
              <p:cNvPr id="4949" name="Google Shape;4949;p41"/>
              <p:cNvSpPr/>
              <p:nvPr/>
            </p:nvSpPr>
            <p:spPr>
              <a:xfrm>
                <a:off x="5119825" y="1625325"/>
                <a:ext cx="703675" cy="49625"/>
              </a:xfrm>
              <a:custGeom>
                <a:avLst/>
                <a:gdLst/>
                <a:ahLst/>
                <a:cxnLst/>
                <a:rect l="l" t="t" r="r" b="b"/>
                <a:pathLst>
                  <a:path w="28147" h="1985" extrusionOk="0">
                    <a:moveTo>
                      <a:pt x="26874" y="1"/>
                    </a:moveTo>
                    <a:cubicBezTo>
                      <a:pt x="26863" y="1"/>
                      <a:pt x="26853" y="1"/>
                      <a:pt x="26843" y="1"/>
                    </a:cubicBezTo>
                    <a:cubicBezTo>
                      <a:pt x="19050" y="277"/>
                      <a:pt x="11236" y="405"/>
                      <a:pt x="3420" y="405"/>
                    </a:cubicBezTo>
                    <a:cubicBezTo>
                      <a:pt x="2715" y="405"/>
                      <a:pt x="2009" y="404"/>
                      <a:pt x="1304" y="402"/>
                    </a:cubicBezTo>
                    <a:cubicBezTo>
                      <a:pt x="1" y="402"/>
                      <a:pt x="1" y="1981"/>
                      <a:pt x="1304" y="1981"/>
                    </a:cubicBezTo>
                    <a:cubicBezTo>
                      <a:pt x="2009" y="1983"/>
                      <a:pt x="2715" y="1984"/>
                      <a:pt x="3420" y="1984"/>
                    </a:cubicBezTo>
                    <a:cubicBezTo>
                      <a:pt x="11236" y="1984"/>
                      <a:pt x="19050" y="1856"/>
                      <a:pt x="26843" y="1580"/>
                    </a:cubicBezTo>
                    <a:cubicBezTo>
                      <a:pt x="28136" y="1555"/>
                      <a:pt x="28146" y="1"/>
                      <a:pt x="26874" y="1"/>
                    </a:cubicBezTo>
                    <a:close/>
                  </a:path>
                </a:pathLst>
              </a:custGeom>
              <a:solidFill>
                <a:srgbClr val="FCBF60">
                  <a:alpha val="23140"/>
                </a:srgbClr>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dirty="0"/>
              </a:p>
            </p:txBody>
          </p:sp>
          <p:sp>
            <p:nvSpPr>
              <p:cNvPr id="4950" name="Google Shape;4950;p41"/>
              <p:cNvSpPr/>
              <p:nvPr/>
            </p:nvSpPr>
            <p:spPr>
              <a:xfrm>
                <a:off x="5119825" y="1590218"/>
                <a:ext cx="703650" cy="22602"/>
              </a:xfrm>
              <a:custGeom>
                <a:avLst/>
                <a:gdLst/>
                <a:ahLst/>
                <a:cxnLst/>
                <a:rect l="l" t="t" r="r" b="b"/>
                <a:pathLst>
                  <a:path w="28146" h="904" extrusionOk="0">
                    <a:moveTo>
                      <a:pt x="26908" y="1"/>
                    </a:moveTo>
                    <a:cubicBezTo>
                      <a:pt x="26887" y="1"/>
                      <a:pt x="26865" y="1"/>
                      <a:pt x="26843" y="2"/>
                    </a:cubicBezTo>
                    <a:cubicBezTo>
                      <a:pt x="19444" y="111"/>
                      <a:pt x="12026" y="182"/>
                      <a:pt x="4606" y="182"/>
                    </a:cubicBezTo>
                    <a:cubicBezTo>
                      <a:pt x="3505" y="182"/>
                      <a:pt x="2405" y="180"/>
                      <a:pt x="1304" y="177"/>
                    </a:cubicBezTo>
                    <a:cubicBezTo>
                      <a:pt x="1" y="177"/>
                      <a:pt x="1" y="879"/>
                      <a:pt x="1304" y="904"/>
                    </a:cubicBezTo>
                    <a:cubicBezTo>
                      <a:pt x="9825" y="904"/>
                      <a:pt x="18347" y="854"/>
                      <a:pt x="26843" y="728"/>
                    </a:cubicBezTo>
                    <a:cubicBezTo>
                      <a:pt x="28124" y="704"/>
                      <a:pt x="28146" y="1"/>
                      <a:pt x="26908" y="1"/>
                    </a:cubicBezTo>
                    <a:close/>
                  </a:path>
                </a:pathLst>
              </a:custGeom>
              <a:solidFill>
                <a:srgbClr val="FCBF60">
                  <a:alpha val="23140"/>
                </a:srgbClr>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dirty="0"/>
              </a:p>
            </p:txBody>
          </p:sp>
        </p:grpSp>
      </p:grpSp>
      <p:pic>
        <p:nvPicPr>
          <p:cNvPr id="4951" name="Google Shape;4951;p41">
            <a:hlinkClick r:id="rId3" action="ppaction://hlinksldjump"/>
          </p:cNvPr>
          <p:cNvPicPr preferRelativeResize="0"/>
          <p:nvPr/>
        </p:nvPicPr>
        <p:blipFill rotWithShape="1">
          <a:blip r:embed="rId4">
            <a:alphaModFix/>
          </a:blip>
          <a:srcRect l="21893" r="21898"/>
          <a:stretch/>
        </p:blipFill>
        <p:spPr>
          <a:xfrm rot="899985">
            <a:off x="695649" y="406842"/>
            <a:ext cx="392154" cy="523151"/>
          </a:xfrm>
          <a:prstGeom prst="rect">
            <a:avLst/>
          </a:prstGeom>
          <a:noFill/>
          <a:ln>
            <a:noFill/>
          </a:ln>
        </p:spPr>
      </p:pic>
      <p:pic>
        <p:nvPicPr>
          <p:cNvPr id="4952" name="Google Shape;4952;p41">
            <a:hlinkClick r:id="" action="ppaction://hlinkshowjump?jump=nextslide"/>
          </p:cNvPr>
          <p:cNvPicPr preferRelativeResize="0"/>
          <p:nvPr/>
        </p:nvPicPr>
        <p:blipFill rotWithShape="1">
          <a:blip r:embed="rId5">
            <a:alphaModFix/>
          </a:blip>
          <a:srcRect l="11669" t="8088" r="11661" b="8096"/>
          <a:stretch/>
        </p:blipFill>
        <p:spPr>
          <a:xfrm>
            <a:off x="698000" y="4267402"/>
            <a:ext cx="400038" cy="327919"/>
          </a:xfrm>
          <a:prstGeom prst="rect">
            <a:avLst/>
          </a:prstGeom>
          <a:noFill/>
          <a:ln>
            <a:noFill/>
          </a:ln>
        </p:spPr>
      </p:pic>
      <p:pic>
        <p:nvPicPr>
          <p:cNvPr id="4953" name="Google Shape;4953;p41">
            <a:hlinkClick r:id="" action="ppaction://hlinkshowjump?jump=previousslide"/>
          </p:cNvPr>
          <p:cNvPicPr preferRelativeResize="0"/>
          <p:nvPr/>
        </p:nvPicPr>
        <p:blipFill rotWithShape="1">
          <a:blip r:embed="rId5">
            <a:alphaModFix/>
          </a:blip>
          <a:srcRect l="11669" t="8088" r="11661" b="8096"/>
          <a:stretch/>
        </p:blipFill>
        <p:spPr>
          <a:xfrm flipH="1">
            <a:off x="227675" y="4267402"/>
            <a:ext cx="400038" cy="327919"/>
          </a:xfrm>
          <a:prstGeom prst="rect">
            <a:avLst/>
          </a:prstGeom>
          <a:noFill/>
          <a:ln>
            <a:noFill/>
          </a:ln>
        </p:spPr>
      </p:pic>
      <p:grpSp>
        <p:nvGrpSpPr>
          <p:cNvPr id="4954" name="Google Shape;4954;p41"/>
          <p:cNvGrpSpPr/>
          <p:nvPr/>
        </p:nvGrpSpPr>
        <p:grpSpPr>
          <a:xfrm>
            <a:off x="2148048" y="-60079"/>
            <a:ext cx="458760" cy="506323"/>
            <a:chOff x="5241250" y="609200"/>
            <a:chExt cx="177525" cy="199875"/>
          </a:xfrm>
        </p:grpSpPr>
        <p:sp>
          <p:nvSpPr>
            <p:cNvPr id="4955" name="Google Shape;4955;p41"/>
            <p:cNvSpPr/>
            <p:nvPr/>
          </p:nvSpPr>
          <p:spPr>
            <a:xfrm>
              <a:off x="5241250" y="704305"/>
              <a:ext cx="177525" cy="89750"/>
            </a:xfrm>
            <a:custGeom>
              <a:avLst/>
              <a:gdLst/>
              <a:ahLst/>
              <a:cxnLst/>
              <a:rect l="l" t="t" r="r" b="b"/>
              <a:pathLst>
                <a:path w="7101" h="3590" extrusionOk="0">
                  <a:moveTo>
                    <a:pt x="0" y="0"/>
                  </a:moveTo>
                  <a:lnTo>
                    <a:pt x="0" y="3590"/>
                  </a:lnTo>
                  <a:lnTo>
                    <a:pt x="7101" y="3590"/>
                  </a:lnTo>
                  <a:lnTo>
                    <a:pt x="71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56" name="Google Shape;4956;p41"/>
            <p:cNvSpPr/>
            <p:nvPr/>
          </p:nvSpPr>
          <p:spPr>
            <a:xfrm>
              <a:off x="5249875" y="609200"/>
              <a:ext cx="160300" cy="196350"/>
            </a:xfrm>
            <a:custGeom>
              <a:avLst/>
              <a:gdLst/>
              <a:ahLst/>
              <a:cxnLst/>
              <a:rect l="l" t="t" r="r" b="b"/>
              <a:pathLst>
                <a:path w="6412" h="7854" extrusionOk="0">
                  <a:moveTo>
                    <a:pt x="3214" y="1"/>
                  </a:moveTo>
                  <a:cubicBezTo>
                    <a:pt x="2414" y="1"/>
                    <a:pt x="1756" y="659"/>
                    <a:pt x="1756" y="1458"/>
                  </a:cubicBezTo>
                  <a:cubicBezTo>
                    <a:pt x="1756" y="1834"/>
                    <a:pt x="1913" y="2195"/>
                    <a:pt x="2163" y="2461"/>
                  </a:cubicBezTo>
                  <a:cubicBezTo>
                    <a:pt x="2273" y="2571"/>
                    <a:pt x="2320" y="2712"/>
                    <a:pt x="2304" y="2838"/>
                  </a:cubicBezTo>
                  <a:cubicBezTo>
                    <a:pt x="2116" y="4029"/>
                    <a:pt x="1740" y="6537"/>
                    <a:pt x="1615" y="7383"/>
                  </a:cubicBezTo>
                  <a:cubicBezTo>
                    <a:pt x="1599" y="7462"/>
                    <a:pt x="1536" y="7509"/>
                    <a:pt x="1458" y="7509"/>
                  </a:cubicBezTo>
                  <a:lnTo>
                    <a:pt x="0" y="7509"/>
                  </a:lnTo>
                  <a:lnTo>
                    <a:pt x="0" y="7853"/>
                  </a:lnTo>
                  <a:lnTo>
                    <a:pt x="1458" y="7853"/>
                  </a:lnTo>
                  <a:cubicBezTo>
                    <a:pt x="1709" y="7853"/>
                    <a:pt x="1913" y="7681"/>
                    <a:pt x="1960" y="7430"/>
                  </a:cubicBezTo>
                  <a:cubicBezTo>
                    <a:pt x="2085" y="6584"/>
                    <a:pt x="2461" y="4092"/>
                    <a:pt x="2634" y="2885"/>
                  </a:cubicBezTo>
                  <a:cubicBezTo>
                    <a:pt x="2681" y="2650"/>
                    <a:pt x="2602" y="2399"/>
                    <a:pt x="2414" y="2226"/>
                  </a:cubicBezTo>
                  <a:cubicBezTo>
                    <a:pt x="2210" y="2007"/>
                    <a:pt x="2101" y="1740"/>
                    <a:pt x="2101" y="1458"/>
                  </a:cubicBezTo>
                  <a:cubicBezTo>
                    <a:pt x="2101" y="847"/>
                    <a:pt x="2602" y="345"/>
                    <a:pt x="3214" y="345"/>
                  </a:cubicBezTo>
                  <a:cubicBezTo>
                    <a:pt x="3825" y="345"/>
                    <a:pt x="4311" y="847"/>
                    <a:pt x="4311" y="1458"/>
                  </a:cubicBezTo>
                  <a:cubicBezTo>
                    <a:pt x="4311" y="1740"/>
                    <a:pt x="4201" y="2007"/>
                    <a:pt x="4013" y="2226"/>
                  </a:cubicBezTo>
                  <a:cubicBezTo>
                    <a:pt x="3825" y="2399"/>
                    <a:pt x="3746" y="2650"/>
                    <a:pt x="3778" y="2885"/>
                  </a:cubicBezTo>
                  <a:cubicBezTo>
                    <a:pt x="3966" y="4092"/>
                    <a:pt x="4342" y="6584"/>
                    <a:pt x="4467" y="7430"/>
                  </a:cubicBezTo>
                  <a:cubicBezTo>
                    <a:pt x="4499" y="7681"/>
                    <a:pt x="4718" y="7853"/>
                    <a:pt x="4969" y="7853"/>
                  </a:cubicBezTo>
                  <a:lnTo>
                    <a:pt x="6411" y="7853"/>
                  </a:lnTo>
                  <a:lnTo>
                    <a:pt x="6411" y="7509"/>
                  </a:lnTo>
                  <a:lnTo>
                    <a:pt x="4969" y="7509"/>
                  </a:lnTo>
                  <a:cubicBezTo>
                    <a:pt x="4891" y="7509"/>
                    <a:pt x="4828" y="7462"/>
                    <a:pt x="4812" y="7383"/>
                  </a:cubicBezTo>
                  <a:cubicBezTo>
                    <a:pt x="4687" y="6537"/>
                    <a:pt x="4311" y="4029"/>
                    <a:pt x="4123" y="2838"/>
                  </a:cubicBezTo>
                  <a:cubicBezTo>
                    <a:pt x="4107" y="2712"/>
                    <a:pt x="4154" y="2571"/>
                    <a:pt x="4248" y="2461"/>
                  </a:cubicBezTo>
                  <a:cubicBezTo>
                    <a:pt x="4515" y="2195"/>
                    <a:pt x="4671" y="1834"/>
                    <a:pt x="4671" y="1458"/>
                  </a:cubicBezTo>
                  <a:cubicBezTo>
                    <a:pt x="4671" y="659"/>
                    <a:pt x="4013" y="1"/>
                    <a:pt x="32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57" name="Google Shape;4957;p41"/>
            <p:cNvSpPr/>
            <p:nvPr/>
          </p:nvSpPr>
          <p:spPr>
            <a:xfrm>
              <a:off x="5374875" y="793775"/>
              <a:ext cx="43900" cy="15300"/>
            </a:xfrm>
            <a:custGeom>
              <a:avLst/>
              <a:gdLst/>
              <a:ahLst/>
              <a:cxnLst/>
              <a:rect l="l" t="t" r="r" b="b"/>
              <a:pathLst>
                <a:path w="1756" h="612" extrusionOk="0">
                  <a:moveTo>
                    <a:pt x="0" y="0"/>
                  </a:moveTo>
                  <a:lnTo>
                    <a:pt x="0" y="611"/>
                  </a:lnTo>
                  <a:lnTo>
                    <a:pt x="1756" y="611"/>
                  </a:lnTo>
                  <a:lnTo>
                    <a:pt x="17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58" name="Google Shape;4958;p41"/>
            <p:cNvSpPr/>
            <p:nvPr/>
          </p:nvSpPr>
          <p:spPr>
            <a:xfrm>
              <a:off x="5241250" y="793775"/>
              <a:ext cx="44300" cy="15300"/>
            </a:xfrm>
            <a:custGeom>
              <a:avLst/>
              <a:gdLst/>
              <a:ahLst/>
              <a:cxnLst/>
              <a:rect l="l" t="t" r="r" b="b"/>
              <a:pathLst>
                <a:path w="1772" h="612" extrusionOk="0">
                  <a:moveTo>
                    <a:pt x="0" y="0"/>
                  </a:moveTo>
                  <a:lnTo>
                    <a:pt x="0" y="611"/>
                  </a:lnTo>
                  <a:lnTo>
                    <a:pt x="1772" y="611"/>
                  </a:lnTo>
                  <a:lnTo>
                    <a:pt x="17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138"/>
        <p:cNvGrpSpPr/>
        <p:nvPr/>
      </p:nvGrpSpPr>
      <p:grpSpPr>
        <a:xfrm>
          <a:off x="0" y="0"/>
          <a:ext cx="0" cy="0"/>
          <a:chOff x="0" y="0"/>
          <a:chExt cx="0" cy="0"/>
        </a:xfrm>
      </p:grpSpPr>
      <p:sp>
        <p:nvSpPr>
          <p:cNvPr id="5139" name="Google Shape;5139;p49"/>
          <p:cNvSpPr txBox="1">
            <a:spLocks noGrp="1"/>
          </p:cNvSpPr>
          <p:nvPr>
            <p:ph type="title"/>
          </p:nvPr>
        </p:nvSpPr>
        <p:spPr>
          <a:xfrm>
            <a:off x="976688" y="2432138"/>
            <a:ext cx="3862200" cy="617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3200" dirty="0"/>
              <a:t>NARROW IT DOWN</a:t>
            </a:r>
            <a:endParaRPr sz="3200" dirty="0"/>
          </a:p>
        </p:txBody>
      </p:sp>
      <p:sp>
        <p:nvSpPr>
          <p:cNvPr id="5140" name="Google Shape;5140;p49"/>
          <p:cNvSpPr txBox="1">
            <a:spLocks noGrp="1"/>
          </p:cNvSpPr>
          <p:nvPr>
            <p:ph type="subTitle" idx="1"/>
          </p:nvPr>
        </p:nvSpPr>
        <p:spPr>
          <a:xfrm>
            <a:off x="1636998" y="3292825"/>
            <a:ext cx="2541600" cy="617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If you want to attend college, start your college search.</a:t>
            </a:r>
            <a:endParaRPr dirty="0"/>
          </a:p>
        </p:txBody>
      </p:sp>
      <p:sp>
        <p:nvSpPr>
          <p:cNvPr id="5141" name="Google Shape;5141;p49"/>
          <p:cNvSpPr txBox="1">
            <a:spLocks noGrp="1"/>
          </p:cNvSpPr>
          <p:nvPr>
            <p:ph type="title" idx="2"/>
          </p:nvPr>
        </p:nvSpPr>
        <p:spPr>
          <a:xfrm>
            <a:off x="2366413" y="1289600"/>
            <a:ext cx="1082700" cy="761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3</a:t>
            </a:r>
            <a:endParaRPr dirty="0"/>
          </a:p>
        </p:txBody>
      </p:sp>
      <p:grpSp>
        <p:nvGrpSpPr>
          <p:cNvPr id="5142" name="Google Shape;5142;p49"/>
          <p:cNvGrpSpPr/>
          <p:nvPr/>
        </p:nvGrpSpPr>
        <p:grpSpPr>
          <a:xfrm rot="10800000" flipH="1">
            <a:off x="1859390" y="3049547"/>
            <a:ext cx="2094137" cy="102076"/>
            <a:chOff x="5119825" y="1558875"/>
            <a:chExt cx="703675" cy="116075"/>
          </a:xfrm>
        </p:grpSpPr>
        <p:sp>
          <p:nvSpPr>
            <p:cNvPr id="5143" name="Google Shape;5143;p49"/>
            <p:cNvSpPr/>
            <p:nvPr/>
          </p:nvSpPr>
          <p:spPr>
            <a:xfrm>
              <a:off x="5119825" y="1558875"/>
              <a:ext cx="703675" cy="110000"/>
            </a:xfrm>
            <a:custGeom>
              <a:avLst/>
              <a:gdLst/>
              <a:ahLst/>
              <a:cxnLst/>
              <a:rect l="l" t="t" r="r" b="b"/>
              <a:pathLst>
                <a:path w="28147" h="4400" extrusionOk="0">
                  <a:moveTo>
                    <a:pt x="26897" y="0"/>
                  </a:moveTo>
                  <a:cubicBezTo>
                    <a:pt x="26879" y="0"/>
                    <a:pt x="26861" y="1"/>
                    <a:pt x="26843" y="2"/>
                  </a:cubicBezTo>
                  <a:cubicBezTo>
                    <a:pt x="18996" y="604"/>
                    <a:pt x="11129" y="885"/>
                    <a:pt x="3259" y="885"/>
                  </a:cubicBezTo>
                  <a:cubicBezTo>
                    <a:pt x="2607" y="885"/>
                    <a:pt x="1956" y="883"/>
                    <a:pt x="1304" y="880"/>
                  </a:cubicBezTo>
                  <a:cubicBezTo>
                    <a:pt x="1299" y="879"/>
                    <a:pt x="1295" y="879"/>
                    <a:pt x="1290" y="879"/>
                  </a:cubicBezTo>
                  <a:cubicBezTo>
                    <a:pt x="1" y="879"/>
                    <a:pt x="5" y="4388"/>
                    <a:pt x="1304" y="4388"/>
                  </a:cubicBezTo>
                  <a:cubicBezTo>
                    <a:pt x="2162" y="4396"/>
                    <a:pt x="3020" y="4400"/>
                    <a:pt x="3878" y="4400"/>
                  </a:cubicBezTo>
                  <a:cubicBezTo>
                    <a:pt x="11541" y="4400"/>
                    <a:pt x="19202" y="4100"/>
                    <a:pt x="26843" y="3536"/>
                  </a:cubicBezTo>
                  <a:cubicBezTo>
                    <a:pt x="28128" y="3437"/>
                    <a:pt x="28146" y="0"/>
                    <a:pt x="26897" y="0"/>
                  </a:cubicBezTo>
                  <a:close/>
                </a:path>
              </a:pathLst>
            </a:custGeom>
            <a:solidFill>
              <a:srgbClr val="FCBF60">
                <a:alpha val="23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44" name="Google Shape;5144;p49"/>
            <p:cNvSpPr/>
            <p:nvPr/>
          </p:nvSpPr>
          <p:spPr>
            <a:xfrm>
              <a:off x="5119825" y="1625325"/>
              <a:ext cx="703675" cy="49625"/>
            </a:xfrm>
            <a:custGeom>
              <a:avLst/>
              <a:gdLst/>
              <a:ahLst/>
              <a:cxnLst/>
              <a:rect l="l" t="t" r="r" b="b"/>
              <a:pathLst>
                <a:path w="28147" h="1985" extrusionOk="0">
                  <a:moveTo>
                    <a:pt x="26874" y="1"/>
                  </a:moveTo>
                  <a:cubicBezTo>
                    <a:pt x="26863" y="1"/>
                    <a:pt x="26853" y="1"/>
                    <a:pt x="26843" y="1"/>
                  </a:cubicBezTo>
                  <a:cubicBezTo>
                    <a:pt x="19050" y="277"/>
                    <a:pt x="11236" y="405"/>
                    <a:pt x="3420" y="405"/>
                  </a:cubicBezTo>
                  <a:cubicBezTo>
                    <a:pt x="2715" y="405"/>
                    <a:pt x="2009" y="404"/>
                    <a:pt x="1304" y="402"/>
                  </a:cubicBezTo>
                  <a:cubicBezTo>
                    <a:pt x="1" y="402"/>
                    <a:pt x="1" y="1981"/>
                    <a:pt x="1304" y="1981"/>
                  </a:cubicBezTo>
                  <a:cubicBezTo>
                    <a:pt x="2009" y="1983"/>
                    <a:pt x="2715" y="1984"/>
                    <a:pt x="3420" y="1984"/>
                  </a:cubicBezTo>
                  <a:cubicBezTo>
                    <a:pt x="11236" y="1984"/>
                    <a:pt x="19050" y="1856"/>
                    <a:pt x="26843" y="1580"/>
                  </a:cubicBezTo>
                  <a:cubicBezTo>
                    <a:pt x="28136" y="1555"/>
                    <a:pt x="28146" y="1"/>
                    <a:pt x="26874" y="1"/>
                  </a:cubicBezTo>
                  <a:close/>
                </a:path>
              </a:pathLst>
            </a:custGeom>
            <a:solidFill>
              <a:srgbClr val="FCBF60">
                <a:alpha val="23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45" name="Google Shape;5145;p49"/>
            <p:cNvSpPr/>
            <p:nvPr/>
          </p:nvSpPr>
          <p:spPr>
            <a:xfrm>
              <a:off x="5119825" y="1590225"/>
              <a:ext cx="703650" cy="22600"/>
            </a:xfrm>
            <a:custGeom>
              <a:avLst/>
              <a:gdLst/>
              <a:ahLst/>
              <a:cxnLst/>
              <a:rect l="l" t="t" r="r" b="b"/>
              <a:pathLst>
                <a:path w="28146" h="904" extrusionOk="0">
                  <a:moveTo>
                    <a:pt x="26908" y="1"/>
                  </a:moveTo>
                  <a:cubicBezTo>
                    <a:pt x="26887" y="1"/>
                    <a:pt x="26865" y="1"/>
                    <a:pt x="26843" y="2"/>
                  </a:cubicBezTo>
                  <a:cubicBezTo>
                    <a:pt x="19444" y="111"/>
                    <a:pt x="12026" y="182"/>
                    <a:pt x="4606" y="182"/>
                  </a:cubicBezTo>
                  <a:cubicBezTo>
                    <a:pt x="3505" y="182"/>
                    <a:pt x="2405" y="180"/>
                    <a:pt x="1304" y="177"/>
                  </a:cubicBezTo>
                  <a:cubicBezTo>
                    <a:pt x="1" y="177"/>
                    <a:pt x="1" y="879"/>
                    <a:pt x="1304" y="904"/>
                  </a:cubicBezTo>
                  <a:cubicBezTo>
                    <a:pt x="9825" y="904"/>
                    <a:pt x="18347" y="854"/>
                    <a:pt x="26843" y="728"/>
                  </a:cubicBezTo>
                  <a:cubicBezTo>
                    <a:pt x="28124" y="704"/>
                    <a:pt x="28146" y="1"/>
                    <a:pt x="26908" y="1"/>
                  </a:cubicBezTo>
                  <a:close/>
                </a:path>
              </a:pathLst>
            </a:custGeom>
            <a:solidFill>
              <a:srgbClr val="FCBF60">
                <a:alpha val="23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146" name="Google Shape;5146;p49"/>
          <p:cNvSpPr/>
          <p:nvPr/>
        </p:nvSpPr>
        <p:spPr>
          <a:xfrm>
            <a:off x="2409551" y="1233288"/>
            <a:ext cx="996437" cy="955573"/>
          </a:xfrm>
          <a:custGeom>
            <a:avLst/>
            <a:gdLst/>
            <a:ahLst/>
            <a:cxnLst/>
            <a:rect l="l" t="t" r="r" b="b"/>
            <a:pathLst>
              <a:path w="23043" h="22098" extrusionOk="0">
                <a:moveTo>
                  <a:pt x="8058" y="893"/>
                </a:moveTo>
                <a:lnTo>
                  <a:pt x="8058" y="893"/>
                </a:lnTo>
                <a:cubicBezTo>
                  <a:pt x="6992" y="1301"/>
                  <a:pt x="5989" y="1880"/>
                  <a:pt x="5126" y="2633"/>
                </a:cubicBezTo>
                <a:cubicBezTo>
                  <a:pt x="5691" y="2116"/>
                  <a:pt x="6318" y="1677"/>
                  <a:pt x="6992" y="1316"/>
                </a:cubicBezTo>
                <a:cubicBezTo>
                  <a:pt x="7337" y="1144"/>
                  <a:pt x="7697" y="1003"/>
                  <a:pt x="8058" y="893"/>
                </a:cubicBezTo>
                <a:close/>
                <a:moveTo>
                  <a:pt x="3308" y="4765"/>
                </a:moveTo>
                <a:lnTo>
                  <a:pt x="3308" y="4765"/>
                </a:lnTo>
                <a:cubicBezTo>
                  <a:pt x="3089" y="5109"/>
                  <a:pt x="2901" y="5470"/>
                  <a:pt x="2728" y="5862"/>
                </a:cubicBezTo>
                <a:cubicBezTo>
                  <a:pt x="2681" y="5987"/>
                  <a:pt x="2728" y="6097"/>
                  <a:pt x="2807" y="6160"/>
                </a:cubicBezTo>
                <a:cubicBezTo>
                  <a:pt x="2258" y="7147"/>
                  <a:pt x="1866" y="8197"/>
                  <a:pt x="1615" y="9310"/>
                </a:cubicBezTo>
                <a:cubicBezTo>
                  <a:pt x="1757" y="8135"/>
                  <a:pt x="2101" y="6975"/>
                  <a:pt x="2650" y="5893"/>
                </a:cubicBezTo>
                <a:cubicBezTo>
                  <a:pt x="2854" y="5501"/>
                  <a:pt x="3073" y="5125"/>
                  <a:pt x="3308" y="4765"/>
                </a:cubicBezTo>
                <a:close/>
                <a:moveTo>
                  <a:pt x="11800" y="859"/>
                </a:moveTo>
                <a:cubicBezTo>
                  <a:pt x="11994" y="859"/>
                  <a:pt x="12188" y="865"/>
                  <a:pt x="12384" y="877"/>
                </a:cubicBezTo>
                <a:cubicBezTo>
                  <a:pt x="13058" y="1050"/>
                  <a:pt x="13716" y="1301"/>
                  <a:pt x="14343" y="1583"/>
                </a:cubicBezTo>
                <a:cubicBezTo>
                  <a:pt x="18277" y="3370"/>
                  <a:pt x="21224" y="7225"/>
                  <a:pt x="20926" y="11677"/>
                </a:cubicBezTo>
                <a:cubicBezTo>
                  <a:pt x="20660" y="15878"/>
                  <a:pt x="17321" y="19216"/>
                  <a:pt x="13246" y="19953"/>
                </a:cubicBezTo>
                <a:cubicBezTo>
                  <a:pt x="12687" y="20053"/>
                  <a:pt x="12113" y="20102"/>
                  <a:pt x="11532" y="20102"/>
                </a:cubicBezTo>
                <a:cubicBezTo>
                  <a:pt x="7010" y="20102"/>
                  <a:pt x="2125" y="17147"/>
                  <a:pt x="1819" y="12382"/>
                </a:cubicBezTo>
                <a:cubicBezTo>
                  <a:pt x="1584" y="8605"/>
                  <a:pt x="3387" y="5000"/>
                  <a:pt x="6255" y="2648"/>
                </a:cubicBezTo>
                <a:cubicBezTo>
                  <a:pt x="7871" y="1519"/>
                  <a:pt x="9787" y="859"/>
                  <a:pt x="11800" y="859"/>
                </a:cubicBezTo>
                <a:close/>
                <a:moveTo>
                  <a:pt x="17180" y="2554"/>
                </a:moveTo>
                <a:lnTo>
                  <a:pt x="17180" y="2554"/>
                </a:lnTo>
                <a:cubicBezTo>
                  <a:pt x="19421" y="4075"/>
                  <a:pt x="21052" y="6473"/>
                  <a:pt x="21553" y="9185"/>
                </a:cubicBezTo>
                <a:cubicBezTo>
                  <a:pt x="22353" y="13432"/>
                  <a:pt x="20597" y="18433"/>
                  <a:pt x="16569" y="20408"/>
                </a:cubicBezTo>
                <a:cubicBezTo>
                  <a:pt x="15195" y="21083"/>
                  <a:pt x="13704" y="21403"/>
                  <a:pt x="12215" y="21403"/>
                </a:cubicBezTo>
                <a:cubicBezTo>
                  <a:pt x="9489" y="21403"/>
                  <a:pt x="6768" y="20333"/>
                  <a:pt x="4782" y="18417"/>
                </a:cubicBezTo>
                <a:lnTo>
                  <a:pt x="4782" y="18417"/>
                </a:lnTo>
                <a:cubicBezTo>
                  <a:pt x="6427" y="19608"/>
                  <a:pt x="8371" y="20376"/>
                  <a:pt x="10377" y="20627"/>
                </a:cubicBezTo>
                <a:cubicBezTo>
                  <a:pt x="10793" y="20678"/>
                  <a:pt x="11210" y="20704"/>
                  <a:pt x="11626" y="20704"/>
                </a:cubicBezTo>
                <a:cubicBezTo>
                  <a:pt x="15519" y="20704"/>
                  <a:pt x="19353" y="18495"/>
                  <a:pt x="20911" y="14827"/>
                </a:cubicBezTo>
                <a:cubicBezTo>
                  <a:pt x="22807" y="10407"/>
                  <a:pt x="20863" y="5360"/>
                  <a:pt x="17180" y="2554"/>
                </a:cubicBezTo>
                <a:close/>
                <a:moveTo>
                  <a:pt x="10194" y="1"/>
                </a:moveTo>
                <a:cubicBezTo>
                  <a:pt x="8004" y="1"/>
                  <a:pt x="6046" y="970"/>
                  <a:pt x="4437" y="2507"/>
                </a:cubicBezTo>
                <a:cubicBezTo>
                  <a:pt x="1083" y="5752"/>
                  <a:pt x="1" y="10862"/>
                  <a:pt x="1819" y="15157"/>
                </a:cubicBezTo>
                <a:cubicBezTo>
                  <a:pt x="3597" y="19333"/>
                  <a:pt x="7747" y="22098"/>
                  <a:pt x="12229" y="22098"/>
                </a:cubicBezTo>
                <a:cubicBezTo>
                  <a:pt x="12608" y="22098"/>
                  <a:pt x="12989" y="22078"/>
                  <a:pt x="13371" y="22038"/>
                </a:cubicBezTo>
                <a:cubicBezTo>
                  <a:pt x="18262" y="21520"/>
                  <a:pt x="21741" y="17617"/>
                  <a:pt x="22368" y="12852"/>
                </a:cubicBezTo>
                <a:cubicBezTo>
                  <a:pt x="23042" y="7680"/>
                  <a:pt x="20190" y="2648"/>
                  <a:pt x="15268" y="815"/>
                </a:cubicBezTo>
                <a:cubicBezTo>
                  <a:pt x="14218" y="423"/>
                  <a:pt x="13120" y="219"/>
                  <a:pt x="12008" y="203"/>
                </a:cubicBezTo>
                <a:cubicBezTo>
                  <a:pt x="11631" y="125"/>
                  <a:pt x="11255" y="62"/>
                  <a:pt x="10863" y="31"/>
                </a:cubicBezTo>
                <a:cubicBezTo>
                  <a:pt x="10638" y="11"/>
                  <a:pt x="10415" y="1"/>
                  <a:pt x="101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47" name="Google Shape;5147;p49">
            <a:hlinkClick r:id="rId3" action="ppaction://hlinksldjump"/>
          </p:cNvPr>
          <p:cNvSpPr txBox="1"/>
          <p:nvPr/>
        </p:nvSpPr>
        <p:spPr>
          <a:xfrm rot="-5400000">
            <a:off x="-44575" y="1915525"/>
            <a:ext cx="701100" cy="2631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900" dirty="0">
                <a:solidFill>
                  <a:srgbClr val="FFFEFC"/>
                </a:solidFill>
                <a:latin typeface="Secular One"/>
                <a:ea typeface="Secular One"/>
                <a:cs typeface="Secular One"/>
                <a:sym typeface="Secular One"/>
              </a:rPr>
              <a:t>BIG PIC</a:t>
            </a:r>
            <a:endParaRPr sz="900" dirty="0">
              <a:solidFill>
                <a:srgbClr val="FFFEFC"/>
              </a:solidFill>
              <a:latin typeface="Secular One"/>
              <a:ea typeface="Secular One"/>
              <a:cs typeface="Secular One"/>
              <a:sym typeface="Secular One"/>
            </a:endParaRPr>
          </a:p>
        </p:txBody>
      </p:sp>
      <p:sp>
        <p:nvSpPr>
          <p:cNvPr id="5148" name="Google Shape;5148;p49">
            <a:hlinkClick r:id="rId4" action="ppaction://hlinksldjump"/>
          </p:cNvPr>
          <p:cNvSpPr txBox="1"/>
          <p:nvPr/>
        </p:nvSpPr>
        <p:spPr>
          <a:xfrm rot="-5400000">
            <a:off x="-43500" y="2751825"/>
            <a:ext cx="701100" cy="2631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900" dirty="0">
                <a:solidFill>
                  <a:srgbClr val="FFFEFC"/>
                </a:solidFill>
                <a:latin typeface="Secular One"/>
                <a:ea typeface="Secular One"/>
                <a:cs typeface="Secular One"/>
                <a:sym typeface="Secular One"/>
              </a:rPr>
              <a:t>NARROW</a:t>
            </a:r>
            <a:endParaRPr sz="900" dirty="0">
              <a:solidFill>
                <a:srgbClr val="FFFEFC"/>
              </a:solidFill>
              <a:latin typeface="Secular One"/>
              <a:ea typeface="Secular One"/>
              <a:cs typeface="Secular One"/>
              <a:sym typeface="Secular One"/>
            </a:endParaRPr>
          </a:p>
        </p:txBody>
      </p:sp>
      <p:sp>
        <p:nvSpPr>
          <p:cNvPr id="5149" name="Google Shape;5149;p49">
            <a:hlinkClick r:id="rId5" action="ppaction://hlinksldjump"/>
          </p:cNvPr>
          <p:cNvSpPr txBox="1"/>
          <p:nvPr/>
        </p:nvSpPr>
        <p:spPr>
          <a:xfrm rot="-5400000">
            <a:off x="-43500" y="3588125"/>
            <a:ext cx="701100" cy="2631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900" dirty="0">
                <a:solidFill>
                  <a:srgbClr val="FFFEFC"/>
                </a:solidFill>
                <a:latin typeface="Secular One"/>
                <a:ea typeface="Secular One"/>
                <a:cs typeface="Secular One"/>
                <a:sym typeface="Secular One"/>
              </a:rPr>
              <a:t>SENIORS</a:t>
            </a:r>
            <a:endParaRPr sz="900" dirty="0">
              <a:solidFill>
                <a:srgbClr val="FFFEFC"/>
              </a:solidFill>
              <a:latin typeface="Secular One"/>
              <a:ea typeface="Secular One"/>
              <a:cs typeface="Secular One"/>
              <a:sym typeface="Secular One"/>
            </a:endParaRPr>
          </a:p>
        </p:txBody>
      </p:sp>
      <p:sp>
        <p:nvSpPr>
          <p:cNvPr id="5150" name="Google Shape;5150;p49">
            <a:hlinkClick r:id="rId6" action="ppaction://hlinksldjump"/>
          </p:cNvPr>
          <p:cNvSpPr txBox="1"/>
          <p:nvPr/>
        </p:nvSpPr>
        <p:spPr>
          <a:xfrm rot="-5400000">
            <a:off x="-44575" y="1069075"/>
            <a:ext cx="701100" cy="2631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900" dirty="0">
                <a:solidFill>
                  <a:schemeClr val="accent4"/>
                </a:solidFill>
                <a:latin typeface="Secular One"/>
                <a:ea typeface="Secular One"/>
                <a:cs typeface="Secular One"/>
                <a:sym typeface="Secular One"/>
              </a:rPr>
              <a:t>NOW</a:t>
            </a:r>
            <a:endParaRPr sz="900" dirty="0">
              <a:solidFill>
                <a:schemeClr val="accent4"/>
              </a:solidFill>
              <a:latin typeface="Secular One"/>
              <a:ea typeface="Secular One"/>
              <a:cs typeface="Secular One"/>
              <a:sym typeface="Secular One"/>
            </a:endParaRPr>
          </a:p>
        </p:txBody>
      </p:sp>
      <p:pic>
        <p:nvPicPr>
          <p:cNvPr id="5151" name="Google Shape;5151;p49">
            <a:hlinkClick r:id="rId7" action="ppaction://hlinksldjump"/>
          </p:cNvPr>
          <p:cNvPicPr preferRelativeResize="0"/>
          <p:nvPr/>
        </p:nvPicPr>
        <p:blipFill rotWithShape="1">
          <a:blip r:embed="rId8">
            <a:alphaModFix/>
          </a:blip>
          <a:srcRect l="21893" r="21898"/>
          <a:stretch/>
        </p:blipFill>
        <p:spPr>
          <a:xfrm rot="899985">
            <a:off x="695649" y="406842"/>
            <a:ext cx="392154" cy="523151"/>
          </a:xfrm>
          <a:prstGeom prst="rect">
            <a:avLst/>
          </a:prstGeom>
          <a:noFill/>
          <a:ln>
            <a:noFill/>
          </a:ln>
        </p:spPr>
      </p:pic>
      <p:pic>
        <p:nvPicPr>
          <p:cNvPr id="5152" name="Google Shape;5152;p49">
            <a:hlinkClick r:id="" action="ppaction://hlinkshowjump?jump=nextslide"/>
          </p:cNvPr>
          <p:cNvPicPr preferRelativeResize="0"/>
          <p:nvPr/>
        </p:nvPicPr>
        <p:blipFill rotWithShape="1">
          <a:blip r:embed="rId9">
            <a:alphaModFix/>
          </a:blip>
          <a:srcRect l="11669" t="8088" r="11661" b="8096"/>
          <a:stretch/>
        </p:blipFill>
        <p:spPr>
          <a:xfrm>
            <a:off x="698000" y="4267402"/>
            <a:ext cx="400038" cy="327919"/>
          </a:xfrm>
          <a:prstGeom prst="rect">
            <a:avLst/>
          </a:prstGeom>
          <a:noFill/>
          <a:ln>
            <a:noFill/>
          </a:ln>
        </p:spPr>
      </p:pic>
      <p:pic>
        <p:nvPicPr>
          <p:cNvPr id="5153" name="Google Shape;5153;p49">
            <a:hlinkClick r:id="" action="ppaction://hlinkshowjump?jump=previousslide"/>
          </p:cNvPr>
          <p:cNvPicPr preferRelativeResize="0"/>
          <p:nvPr/>
        </p:nvPicPr>
        <p:blipFill rotWithShape="1">
          <a:blip r:embed="rId9">
            <a:alphaModFix/>
          </a:blip>
          <a:srcRect l="11669" t="8088" r="11661" b="8096"/>
          <a:stretch/>
        </p:blipFill>
        <p:spPr>
          <a:xfrm flipH="1">
            <a:off x="227675" y="4267402"/>
            <a:ext cx="400038" cy="327919"/>
          </a:xfrm>
          <a:prstGeom prst="rect">
            <a:avLst/>
          </a:prstGeom>
          <a:noFill/>
          <a:ln>
            <a:noFill/>
          </a:ln>
        </p:spPr>
      </p:pic>
      <p:grpSp>
        <p:nvGrpSpPr>
          <p:cNvPr id="5154" name="Google Shape;5154;p49"/>
          <p:cNvGrpSpPr/>
          <p:nvPr/>
        </p:nvGrpSpPr>
        <p:grpSpPr>
          <a:xfrm>
            <a:off x="4470923" y="33671"/>
            <a:ext cx="458760" cy="506323"/>
            <a:chOff x="5241250" y="609200"/>
            <a:chExt cx="177525" cy="199875"/>
          </a:xfrm>
        </p:grpSpPr>
        <p:sp>
          <p:nvSpPr>
            <p:cNvPr id="5155" name="Google Shape;5155;p49"/>
            <p:cNvSpPr/>
            <p:nvPr/>
          </p:nvSpPr>
          <p:spPr>
            <a:xfrm>
              <a:off x="5241250" y="704305"/>
              <a:ext cx="177525" cy="89750"/>
            </a:xfrm>
            <a:custGeom>
              <a:avLst/>
              <a:gdLst/>
              <a:ahLst/>
              <a:cxnLst/>
              <a:rect l="l" t="t" r="r" b="b"/>
              <a:pathLst>
                <a:path w="7101" h="3590" extrusionOk="0">
                  <a:moveTo>
                    <a:pt x="0" y="0"/>
                  </a:moveTo>
                  <a:lnTo>
                    <a:pt x="0" y="3590"/>
                  </a:lnTo>
                  <a:lnTo>
                    <a:pt x="7101" y="3590"/>
                  </a:lnTo>
                  <a:lnTo>
                    <a:pt x="71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56" name="Google Shape;5156;p49"/>
            <p:cNvSpPr/>
            <p:nvPr/>
          </p:nvSpPr>
          <p:spPr>
            <a:xfrm>
              <a:off x="5249875" y="609200"/>
              <a:ext cx="160300" cy="196350"/>
            </a:xfrm>
            <a:custGeom>
              <a:avLst/>
              <a:gdLst/>
              <a:ahLst/>
              <a:cxnLst/>
              <a:rect l="l" t="t" r="r" b="b"/>
              <a:pathLst>
                <a:path w="6412" h="7854" extrusionOk="0">
                  <a:moveTo>
                    <a:pt x="3214" y="1"/>
                  </a:moveTo>
                  <a:cubicBezTo>
                    <a:pt x="2414" y="1"/>
                    <a:pt x="1756" y="659"/>
                    <a:pt x="1756" y="1458"/>
                  </a:cubicBezTo>
                  <a:cubicBezTo>
                    <a:pt x="1756" y="1834"/>
                    <a:pt x="1913" y="2195"/>
                    <a:pt x="2163" y="2461"/>
                  </a:cubicBezTo>
                  <a:cubicBezTo>
                    <a:pt x="2273" y="2571"/>
                    <a:pt x="2320" y="2712"/>
                    <a:pt x="2304" y="2838"/>
                  </a:cubicBezTo>
                  <a:cubicBezTo>
                    <a:pt x="2116" y="4029"/>
                    <a:pt x="1740" y="6537"/>
                    <a:pt x="1615" y="7383"/>
                  </a:cubicBezTo>
                  <a:cubicBezTo>
                    <a:pt x="1599" y="7462"/>
                    <a:pt x="1536" y="7509"/>
                    <a:pt x="1458" y="7509"/>
                  </a:cubicBezTo>
                  <a:lnTo>
                    <a:pt x="0" y="7509"/>
                  </a:lnTo>
                  <a:lnTo>
                    <a:pt x="0" y="7853"/>
                  </a:lnTo>
                  <a:lnTo>
                    <a:pt x="1458" y="7853"/>
                  </a:lnTo>
                  <a:cubicBezTo>
                    <a:pt x="1709" y="7853"/>
                    <a:pt x="1913" y="7681"/>
                    <a:pt x="1960" y="7430"/>
                  </a:cubicBezTo>
                  <a:cubicBezTo>
                    <a:pt x="2085" y="6584"/>
                    <a:pt x="2461" y="4092"/>
                    <a:pt x="2634" y="2885"/>
                  </a:cubicBezTo>
                  <a:cubicBezTo>
                    <a:pt x="2681" y="2650"/>
                    <a:pt x="2602" y="2399"/>
                    <a:pt x="2414" y="2226"/>
                  </a:cubicBezTo>
                  <a:cubicBezTo>
                    <a:pt x="2210" y="2007"/>
                    <a:pt x="2101" y="1740"/>
                    <a:pt x="2101" y="1458"/>
                  </a:cubicBezTo>
                  <a:cubicBezTo>
                    <a:pt x="2101" y="847"/>
                    <a:pt x="2602" y="345"/>
                    <a:pt x="3214" y="345"/>
                  </a:cubicBezTo>
                  <a:cubicBezTo>
                    <a:pt x="3825" y="345"/>
                    <a:pt x="4311" y="847"/>
                    <a:pt x="4311" y="1458"/>
                  </a:cubicBezTo>
                  <a:cubicBezTo>
                    <a:pt x="4311" y="1740"/>
                    <a:pt x="4201" y="2007"/>
                    <a:pt x="4013" y="2226"/>
                  </a:cubicBezTo>
                  <a:cubicBezTo>
                    <a:pt x="3825" y="2399"/>
                    <a:pt x="3746" y="2650"/>
                    <a:pt x="3778" y="2885"/>
                  </a:cubicBezTo>
                  <a:cubicBezTo>
                    <a:pt x="3966" y="4092"/>
                    <a:pt x="4342" y="6584"/>
                    <a:pt x="4467" y="7430"/>
                  </a:cubicBezTo>
                  <a:cubicBezTo>
                    <a:pt x="4499" y="7681"/>
                    <a:pt x="4718" y="7853"/>
                    <a:pt x="4969" y="7853"/>
                  </a:cubicBezTo>
                  <a:lnTo>
                    <a:pt x="6411" y="7853"/>
                  </a:lnTo>
                  <a:lnTo>
                    <a:pt x="6411" y="7509"/>
                  </a:lnTo>
                  <a:lnTo>
                    <a:pt x="4969" y="7509"/>
                  </a:lnTo>
                  <a:cubicBezTo>
                    <a:pt x="4891" y="7509"/>
                    <a:pt x="4828" y="7462"/>
                    <a:pt x="4812" y="7383"/>
                  </a:cubicBezTo>
                  <a:cubicBezTo>
                    <a:pt x="4687" y="6537"/>
                    <a:pt x="4311" y="4029"/>
                    <a:pt x="4123" y="2838"/>
                  </a:cubicBezTo>
                  <a:cubicBezTo>
                    <a:pt x="4107" y="2712"/>
                    <a:pt x="4154" y="2571"/>
                    <a:pt x="4248" y="2461"/>
                  </a:cubicBezTo>
                  <a:cubicBezTo>
                    <a:pt x="4515" y="2195"/>
                    <a:pt x="4671" y="1834"/>
                    <a:pt x="4671" y="1458"/>
                  </a:cubicBezTo>
                  <a:cubicBezTo>
                    <a:pt x="4671" y="659"/>
                    <a:pt x="4013" y="1"/>
                    <a:pt x="32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57" name="Google Shape;5157;p49"/>
            <p:cNvSpPr/>
            <p:nvPr/>
          </p:nvSpPr>
          <p:spPr>
            <a:xfrm>
              <a:off x="5374875" y="793775"/>
              <a:ext cx="43900" cy="15300"/>
            </a:xfrm>
            <a:custGeom>
              <a:avLst/>
              <a:gdLst/>
              <a:ahLst/>
              <a:cxnLst/>
              <a:rect l="l" t="t" r="r" b="b"/>
              <a:pathLst>
                <a:path w="1756" h="612" extrusionOk="0">
                  <a:moveTo>
                    <a:pt x="0" y="0"/>
                  </a:moveTo>
                  <a:lnTo>
                    <a:pt x="0" y="611"/>
                  </a:lnTo>
                  <a:lnTo>
                    <a:pt x="1756" y="611"/>
                  </a:lnTo>
                  <a:lnTo>
                    <a:pt x="17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58" name="Google Shape;5158;p49"/>
            <p:cNvSpPr/>
            <p:nvPr/>
          </p:nvSpPr>
          <p:spPr>
            <a:xfrm>
              <a:off x="5241250" y="793775"/>
              <a:ext cx="44300" cy="15300"/>
            </a:xfrm>
            <a:custGeom>
              <a:avLst/>
              <a:gdLst/>
              <a:ahLst/>
              <a:cxnLst/>
              <a:rect l="l" t="t" r="r" b="b"/>
              <a:pathLst>
                <a:path w="1772" h="612" extrusionOk="0">
                  <a:moveTo>
                    <a:pt x="0" y="0"/>
                  </a:moveTo>
                  <a:lnTo>
                    <a:pt x="0" y="611"/>
                  </a:lnTo>
                  <a:lnTo>
                    <a:pt x="1772" y="611"/>
                  </a:lnTo>
                  <a:lnTo>
                    <a:pt x="17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
</file>

<file path=ppt/theme/theme1.xml><?xml version="1.0" encoding="utf-8"?>
<a:theme xmlns:a="http://schemas.openxmlformats.org/drawingml/2006/main" name="Interactive High School Locker by Slidesgo">
  <a:themeElements>
    <a:clrScheme name="Simple Light">
      <a:dk1>
        <a:srgbClr val="3B4D57"/>
      </a:dk1>
      <a:lt1>
        <a:srgbClr val="FEF0DA"/>
      </a:lt1>
      <a:dk2>
        <a:srgbClr val="D55246"/>
      </a:dk2>
      <a:lt2>
        <a:srgbClr val="273136"/>
      </a:lt2>
      <a:accent1>
        <a:srgbClr val="577485"/>
      </a:accent1>
      <a:accent2>
        <a:srgbClr val="FC6460"/>
      </a:accent2>
      <a:accent3>
        <a:srgbClr val="D9E278"/>
      </a:accent3>
      <a:accent4>
        <a:srgbClr val="FFFEFC"/>
      </a:accent4>
      <a:accent5>
        <a:srgbClr val="FC8B60"/>
      </a:accent5>
      <a:accent6>
        <a:srgbClr val="FCC560"/>
      </a:accent6>
      <a:hlink>
        <a:srgbClr val="D5524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63DCB58D77D4E429D9E214C0A1FFE84" ma:contentTypeVersion="9" ma:contentTypeDescription="Create a new document." ma:contentTypeScope="" ma:versionID="40aa13f26f2a52460440373cfd9598df">
  <xsd:schema xmlns:xsd="http://www.w3.org/2001/XMLSchema" xmlns:xs="http://www.w3.org/2001/XMLSchema" xmlns:p="http://schemas.microsoft.com/office/2006/metadata/properties" xmlns:ns3="3e882e9a-095d-4d3a-a5b5-96dad9098562" targetNamespace="http://schemas.microsoft.com/office/2006/metadata/properties" ma:root="true" ma:fieldsID="19b90ee16aab5cdcbc9e19d0bdd9b7cd" ns3:_="">
    <xsd:import namespace="3e882e9a-095d-4d3a-a5b5-96dad9098562"/>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882e9a-095d-4d3a-a5b5-96dad90985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D388FD2-6205-4C61-AB71-4470D754CA37}">
  <ds:schemaRefs>
    <ds:schemaRef ds:uri="http://schemas.microsoft.com/office/2006/metadata/properties"/>
    <ds:schemaRef ds:uri="http://www.w3.org/XML/1998/namespace"/>
    <ds:schemaRef ds:uri="http://schemas.openxmlformats.org/package/2006/metadata/core-properties"/>
    <ds:schemaRef ds:uri="3e882e9a-095d-4d3a-a5b5-96dad9098562"/>
    <ds:schemaRef ds:uri="http://purl.org/dc/terms/"/>
    <ds:schemaRef ds:uri="http://purl.org/dc/elements/1.1/"/>
    <ds:schemaRef ds:uri="http://schemas.microsoft.com/office/2006/documentManagement/types"/>
    <ds:schemaRef ds:uri="http://purl.org/dc/dcmitype/"/>
    <ds:schemaRef ds:uri="http://schemas.microsoft.com/office/infopath/2007/PartnerControls"/>
  </ds:schemaRefs>
</ds:datastoreItem>
</file>

<file path=customXml/itemProps2.xml><?xml version="1.0" encoding="utf-8"?>
<ds:datastoreItem xmlns:ds="http://schemas.openxmlformats.org/officeDocument/2006/customXml" ds:itemID="{63F1BEB6-3CE7-4889-8B12-EB009EC40B4B}">
  <ds:schemaRefs>
    <ds:schemaRef ds:uri="http://schemas.microsoft.com/sharepoint/v3/contenttype/forms"/>
  </ds:schemaRefs>
</ds:datastoreItem>
</file>

<file path=customXml/itemProps3.xml><?xml version="1.0" encoding="utf-8"?>
<ds:datastoreItem xmlns:ds="http://schemas.openxmlformats.org/officeDocument/2006/customXml" ds:itemID="{0E860C90-E362-47BD-BBE6-95A09E8A99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882e9a-095d-4d3a-a5b5-96dad90985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3513</TotalTime>
  <Words>1504</Words>
  <Application>Microsoft Office PowerPoint</Application>
  <PresentationFormat>On-screen Show (16:9)</PresentationFormat>
  <Paragraphs>206</Paragraphs>
  <Slides>24</Slides>
  <Notes>14</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0" baseType="lpstr">
      <vt:lpstr>Arial</vt:lpstr>
      <vt:lpstr>Secular One</vt:lpstr>
      <vt:lpstr>Wingdings</vt:lpstr>
      <vt:lpstr>Actor</vt:lpstr>
      <vt:lpstr>Interactive High School Locker by Slidesgo</vt:lpstr>
      <vt:lpstr>Acrobat Document</vt:lpstr>
      <vt:lpstr>Next Steps for JUNIORS</vt:lpstr>
      <vt:lpstr>TABLE OF CONTENTS</vt:lpstr>
      <vt:lpstr>PowerPoint Presentation</vt:lpstr>
      <vt:lpstr>EMAIL</vt:lpstr>
      <vt:lpstr>Resume</vt:lpstr>
      <vt:lpstr>THE BIG PICTURE</vt:lpstr>
      <vt:lpstr>THE BIG PICTURE</vt:lpstr>
      <vt:lpstr>Educational /Career Pathways</vt:lpstr>
      <vt:lpstr>NARROW IT DOWN</vt:lpstr>
      <vt:lpstr>CONSIDERATIONS FOR YOUR COLLEGE SEARCH</vt:lpstr>
      <vt:lpstr>PowerPoint Presentation</vt:lpstr>
      <vt:lpstr>CREATE A COLLEGE LIST</vt:lpstr>
      <vt:lpstr>What are College Admissions Requirements &amp; Where to I Apply?</vt:lpstr>
      <vt:lpstr>ENTRANCE EXAMS</vt:lpstr>
      <vt:lpstr>PowerPoint Presentation</vt:lpstr>
      <vt:lpstr>SENIOR YEAR</vt:lpstr>
      <vt:lpstr>Florida Bright Futures</vt:lpstr>
      <vt:lpstr>Community Service</vt:lpstr>
      <vt:lpstr>PowerPoint Presentation</vt:lpstr>
      <vt:lpstr>Work Hours</vt:lpstr>
      <vt:lpstr>PowerPoint Presentation</vt:lpstr>
      <vt:lpstr>Letters of Recommendation &amp; College Essays</vt:lpstr>
      <vt:lpstr>PowerPoint Presentation</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Next Steps for JUNIORS</dc:title>
  <dc:creator>Stefanie Rodriguez</dc:creator>
  <cp:lastModifiedBy>Jessica Haddad</cp:lastModifiedBy>
  <cp:revision>29</cp:revision>
  <dcterms:modified xsi:type="dcterms:W3CDTF">2025-01-08T12:38:31Z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0x010100863DCB58D77D4E429D9E214C0A1FFE84</vt:lpwstr>
  </property>
</Properties>
</file>