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2"/>
  </p:notesMasterIdLst>
  <p:handoutMasterIdLst>
    <p:handoutMasterId r:id="rId43"/>
  </p:handoutMasterIdLst>
  <p:sldIdLst>
    <p:sldId id="257" r:id="rId2"/>
    <p:sldId id="258" r:id="rId3"/>
    <p:sldId id="317" r:id="rId4"/>
    <p:sldId id="279" r:id="rId5"/>
    <p:sldId id="316" r:id="rId6"/>
    <p:sldId id="339" r:id="rId7"/>
    <p:sldId id="295" r:id="rId8"/>
    <p:sldId id="281" r:id="rId9"/>
    <p:sldId id="288" r:id="rId10"/>
    <p:sldId id="318" r:id="rId11"/>
    <p:sldId id="284" r:id="rId12"/>
    <p:sldId id="267" r:id="rId13"/>
    <p:sldId id="323" r:id="rId14"/>
    <p:sldId id="265" r:id="rId15"/>
    <p:sldId id="324" r:id="rId16"/>
    <p:sldId id="269" r:id="rId17"/>
    <p:sldId id="325" r:id="rId18"/>
    <p:sldId id="285" r:id="rId19"/>
    <p:sldId id="326" r:id="rId20"/>
    <p:sldId id="278" r:id="rId21"/>
    <p:sldId id="328" r:id="rId22"/>
    <p:sldId id="271" r:id="rId23"/>
    <p:sldId id="275" r:id="rId24"/>
    <p:sldId id="259" r:id="rId25"/>
    <p:sldId id="266" r:id="rId26"/>
    <p:sldId id="268" r:id="rId27"/>
    <p:sldId id="293" r:id="rId28"/>
    <p:sldId id="282" r:id="rId29"/>
    <p:sldId id="276" r:id="rId30"/>
    <p:sldId id="283" r:id="rId31"/>
    <p:sldId id="274" r:id="rId32"/>
    <p:sldId id="264" r:id="rId33"/>
    <p:sldId id="333" r:id="rId34"/>
    <p:sldId id="298" r:id="rId35"/>
    <p:sldId id="300" r:id="rId36"/>
    <p:sldId id="301" r:id="rId37"/>
    <p:sldId id="302" r:id="rId38"/>
    <p:sldId id="305" r:id="rId39"/>
    <p:sldId id="315" r:id="rId40"/>
    <p:sldId id="2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B189A8-D309-4B00-ABCA-E2022BD6C976}">
          <p14:sldIdLst>
            <p14:sldId id="257"/>
            <p14:sldId id="258"/>
            <p14:sldId id="317"/>
            <p14:sldId id="279"/>
            <p14:sldId id="316"/>
            <p14:sldId id="339"/>
            <p14:sldId id="295"/>
            <p14:sldId id="281"/>
            <p14:sldId id="288"/>
            <p14:sldId id="318"/>
            <p14:sldId id="284"/>
            <p14:sldId id="267"/>
            <p14:sldId id="323"/>
            <p14:sldId id="265"/>
            <p14:sldId id="324"/>
            <p14:sldId id="269"/>
            <p14:sldId id="325"/>
            <p14:sldId id="285"/>
            <p14:sldId id="326"/>
            <p14:sldId id="278"/>
            <p14:sldId id="328"/>
            <p14:sldId id="271"/>
            <p14:sldId id="275"/>
            <p14:sldId id="259"/>
            <p14:sldId id="266"/>
            <p14:sldId id="268"/>
            <p14:sldId id="293"/>
            <p14:sldId id="282"/>
            <p14:sldId id="276"/>
            <p14:sldId id="283"/>
            <p14:sldId id="274"/>
            <p14:sldId id="264"/>
            <p14:sldId id="333"/>
            <p14:sldId id="298"/>
            <p14:sldId id="300"/>
            <p14:sldId id="301"/>
            <p14:sldId id="302"/>
            <p14:sldId id="305"/>
            <p14:sldId id="315"/>
          </p14:sldIdLst>
        </p14:section>
        <p14:section name="Untitled Section" id="{9ACC9593-DADF-4FDA-ACBB-DDC465C84F0A}">
          <p14:sldIdLst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6395" autoAdjust="0"/>
  </p:normalViewPr>
  <p:slideViewPr>
    <p:cSldViewPr snapToGrid="0">
      <p:cViewPr varScale="1">
        <p:scale>
          <a:sx n="60" d="100"/>
          <a:sy n="60" d="100"/>
        </p:scale>
        <p:origin x="108" y="9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32"/>
    </p:cViewPr>
  </p:sorterViewPr>
  <p:notesViewPr>
    <p:cSldViewPr snapToGrid="0">
      <p:cViewPr varScale="1">
        <p:scale>
          <a:sx n="55" d="100"/>
          <a:sy n="55" d="100"/>
        </p:scale>
        <p:origin x="180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9E631-DB96-4F06-8588-3A1CAFC82F7D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8B7ED-2890-420A-A92B-0671AF234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3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4AEF1-BD84-4029-82BC-38E07A1200D7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2DD4F-07A8-45F5-94BC-E924443C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2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61000">
              <a:srgbClr val="92D050"/>
            </a:gs>
            <a:gs pos="94000">
              <a:schemeClr val="tx2"/>
            </a:gs>
            <a:gs pos="3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9075" y="1761490"/>
            <a:ext cx="11753850" cy="2319020"/>
          </a:xfrm>
        </p:spPr>
        <p:txBody>
          <a:bodyPr>
            <a:noAutofit/>
          </a:bodyPr>
          <a:lstStyle>
            <a:lvl1pPr algn="ctr">
              <a:defRPr sz="96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479800" y="999172"/>
            <a:ext cx="5232400" cy="533083"/>
          </a:xfrm>
        </p:spPr>
        <p:txBody>
          <a:bodyPr/>
          <a:lstStyle>
            <a:lvl1pPr marL="0" indent="0" algn="ctr">
              <a:buNone/>
              <a:defRPr cap="all" baseline="0">
                <a:latin typeface="Franklin Gothic Demi" panose="020B0703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248150" y="4359275"/>
            <a:ext cx="3695700" cy="558800"/>
          </a:xfrm>
        </p:spPr>
        <p:txBody>
          <a:bodyPr/>
          <a:lstStyle>
            <a:lvl1pPr marL="0" indent="0" algn="ctr">
              <a:buNone/>
              <a:defRPr cap="all" baseline="0">
                <a:latin typeface="Franklin Gothic Demi" panose="020B0703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8981168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60308"/>
      </p:ext>
    </p:extLst>
  </p:cSld>
  <p:clrMapOvr>
    <a:masterClrMapping/>
  </p:clrMapOvr>
  <p:transition spd="med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27926"/>
      </p:ext>
    </p:extLst>
  </p:cSld>
  <p:clrMapOvr>
    <a:masterClrMapping/>
  </p:clrMapOvr>
  <p:transition spd="med" advClick="0" advTm="1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3294682"/>
      </p:ext>
    </p:extLst>
  </p:cSld>
  <p:clrMapOvr>
    <a:masterClrMapping/>
  </p:clrMapOvr>
  <p:transition spd="med" advClick="0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26767"/>
      </p:ext>
    </p:extLst>
  </p:cSld>
  <p:clrMapOvr>
    <a:masterClrMapping/>
  </p:clrMapOvr>
  <p:transition spd="med" advClick="0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88868"/>
      </p:ext>
    </p:extLst>
  </p:cSld>
  <p:clrMapOvr>
    <a:masterClrMapping/>
  </p:clrMapOvr>
  <p:transition spd="med" advClick="0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51676"/>
      </p:ext>
    </p:extLst>
  </p:cSld>
  <p:clrMapOvr>
    <a:masterClrMapping/>
  </p:clrMapOvr>
  <p:transition spd="med" advClick="0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44797"/>
      </p:ext>
    </p:extLst>
  </p:cSld>
  <p:clrMapOvr>
    <a:masterClrMapping/>
  </p:clrMapOvr>
  <p:transition spd="med" advClick="0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18239"/>
      </p:ext>
    </p:extLst>
  </p:cSld>
  <p:clrMapOvr>
    <a:masterClrMapping/>
  </p:clrMapOvr>
  <p:transition spd="med" advClick="0" advTm="1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1999081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STATE OF THE HURRICANES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247878" y="1111568"/>
            <a:ext cx="5696244" cy="646112"/>
          </a:xfrm>
        </p:spPr>
        <p:txBody>
          <a:bodyPr/>
          <a:lstStyle>
            <a:lvl2pPr marL="457200" indent="0" algn="l">
              <a:buNone/>
              <a:defRPr baseline="0"/>
            </a:lvl2pPr>
          </a:lstStyle>
          <a:p>
            <a:pPr lvl="1"/>
            <a:r>
              <a:rPr lang="en-US" dirty="0" smtClean="0"/>
              <a:t>Coral Shores High School 2016-2017</a:t>
            </a:r>
          </a:p>
        </p:txBody>
      </p:sp>
    </p:spTree>
    <p:extLst>
      <p:ext uri="{BB962C8B-B14F-4D97-AF65-F5344CB8AC3E}">
        <p14:creationId xmlns:p14="http://schemas.microsoft.com/office/powerpoint/2010/main" val="4225760691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defRPr>
            </a:lvl1pPr>
            <a:lvl2pPr>
              <a:defRPr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defRPr>
            </a:lvl2pPr>
            <a:lvl3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defRPr>
            </a:lvl3pPr>
            <a:lvl4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defRPr>
            </a:lvl4pPr>
            <a:lvl5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40306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50331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61821"/>
      </p:ext>
    </p:extLst>
  </p:cSld>
  <p:clrMapOvr>
    <a:masterClrMapping/>
  </p:clrMapOvr>
  <p:transition spd="med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459"/>
      </p:ext>
    </p:extLst>
  </p:cSld>
  <p:clrMapOvr>
    <a:masterClrMapping/>
  </p:clrMapOvr>
  <p:transition spd="med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0250"/>
      </p:ext>
    </p:extLst>
  </p:cSld>
  <p:clrMapOvr>
    <a:masterClrMapping/>
  </p:clrMapOvr>
  <p:transition spd="med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73749"/>
      </p:ext>
    </p:extLst>
  </p:cSld>
  <p:clrMapOvr>
    <a:masterClrMapping/>
  </p:clrMapOvr>
  <p:transition spd="med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2725"/>
      </p:ext>
    </p:extLst>
  </p:cSld>
  <p:clrMapOvr>
    <a:masterClrMapping/>
  </p:clrMapOvr>
  <p:transition spd="med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45581"/>
      </p:ext>
    </p:extLst>
  </p:cSld>
  <p:clrMapOvr>
    <a:masterClrMapping/>
  </p:clrMapOvr>
  <p:transition spd="med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92D050"/>
            </a:gs>
            <a:gs pos="100000">
              <a:schemeClr val="tx2"/>
            </a:gs>
            <a:gs pos="32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B6CB0B0-317D-484D-8B33-75B2EAC0EA3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CA32290-55E4-4A76-AA54-33655B33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84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15" r:id="rId18"/>
  </p:sldLayoutIdLst>
  <p:transition spd="med" advClick="0" advTm="1000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 cap="all" baseline="0">
          <a:ln>
            <a:solidFill>
              <a:schemeClr val="bg1"/>
            </a:solidFill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324473" y="645956"/>
            <a:ext cx="5543048" cy="5442680"/>
          </a:xfrm>
          <a:prstGeom prst="ellipse">
            <a:avLst/>
          </a:prstGeom>
          <a:blipFill dpi="0" rotWithShape="1">
            <a:blip r:embed="rId4">
              <a:alphaModFix amt="5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2" y="1906073"/>
            <a:ext cx="11753850" cy="2922446"/>
          </a:xfrm>
        </p:spPr>
        <p:txBody>
          <a:bodyPr/>
          <a:lstStyle/>
          <a:p>
            <a:r>
              <a:rPr lang="en-US" sz="11500" dirty="0" smtClean="0">
                <a:ln>
                  <a:solidFill>
                    <a:schemeClr val="bg1"/>
                  </a:solidFill>
                </a:ln>
              </a:rPr>
              <a:t>State of the hurricanes</a:t>
            </a:r>
            <a:endParaRPr lang="en-US" sz="115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97417" y="848471"/>
            <a:ext cx="8797165" cy="533083"/>
          </a:xfrm>
        </p:spPr>
        <p:txBody>
          <a:bodyPr>
            <a:no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</a:rPr>
              <a:t>Coral shores high school 2017-2018</a:t>
            </a:r>
            <a:endParaRPr lang="en-US" sz="36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479259" y="5108466"/>
            <a:ext cx="5233475" cy="1166356"/>
          </a:xfrm>
        </p:spPr>
        <p:txBody>
          <a:bodyPr>
            <a:noAutofit/>
          </a:bodyPr>
          <a:lstStyle/>
          <a:p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Quarter 1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_can_make_your_Hands_clap_CLEAN[Mp3Converter.net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2610" y="7070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9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000">
        <p:wipe/>
      </p:transition>
    </mc:Choice>
    <mc:Fallback>
      <p:transition spd="slow" advClick="0"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3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3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3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2" y="0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Dobson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50812" y="3661243"/>
            <a:ext cx="4376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Highest GPA in AVID: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AVID I:  Kaylee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McDaniels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AVID 2:  Simon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Orjuela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AVID 3:  Amber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Wigle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AVID 4:  Brandon Rowland</a:t>
            </a: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4532" y="1325563"/>
            <a:ext cx="102629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Freshman AVID All-Stars: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Alvin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Brown, Ashley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Hilson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Noemi Quezada, Donovan Poe, Christy Owens, Abigail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Sebben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Vanessa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Pelaez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Lorena Carballo,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Yoendry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Ferro, Katie Figueroa,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and Alex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Gutierrez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0" y="3982085"/>
            <a:ext cx="4786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Dobson’s English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Honors 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Outstanding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Student: 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Emma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54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38" y="0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Mj</a:t>
            </a:r>
            <a:r>
              <a:rPr lang="en-US" sz="7200" dirty="0" smtClean="0"/>
              <a:t> fry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545641" y="1325563"/>
            <a:ext cx="5779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U.S. Government: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Juan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Fleita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Colt McGee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Parker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Schildts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Melannie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Rodas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-Guevara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U.S. History: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Rachel Medina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Tim Cole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Jonathan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Babich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072220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4"/>
          <a:stretch/>
        </p:blipFill>
        <p:spPr>
          <a:xfrm rot="16200000">
            <a:off x="5768345" y="2159179"/>
            <a:ext cx="4100679" cy="2986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47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96" y="208402"/>
            <a:ext cx="5480222" cy="910626"/>
          </a:xfrm>
        </p:spPr>
        <p:txBody>
          <a:bodyPr/>
          <a:lstStyle/>
          <a:p>
            <a:pPr algn="ctr"/>
            <a:r>
              <a:rPr lang="en-US" sz="7200" dirty="0" smtClean="0"/>
              <a:t>Mr. Gideon:</a:t>
            </a:r>
            <a:endParaRPr lang="en-US" sz="7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623" t="13308" r="12468" b="6617"/>
          <a:stretch/>
        </p:blipFill>
        <p:spPr>
          <a:xfrm>
            <a:off x="4684295" y="2223773"/>
            <a:ext cx="7027430" cy="3693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36643" y="1274303"/>
            <a:ext cx="44027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Earth &amp; Space Science: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Amber Stevens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Jason </a:t>
            </a:r>
            <a:r>
              <a:rPr lang="en-US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Kaczka</a:t>
            </a:r>
            <a:endParaRPr lang="en-US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Hunter Dixon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Katie Figueroa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643" y="353269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AP Physics: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Julia Prieto</a:t>
            </a:r>
          </a:p>
        </p:txBody>
      </p:sp>
      <p:sp>
        <p:nvSpPr>
          <p:cNvPr id="9" name="Rectangle 8"/>
          <p:cNvSpPr/>
          <p:nvPr/>
        </p:nvSpPr>
        <p:spPr>
          <a:xfrm>
            <a:off x="436643" y="48094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Physics 1: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Emma Marsden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8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Hager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904022" y="1500193"/>
            <a:ext cx="504240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Students of the Quarter: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Alyssa Webb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Allie Adler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Katy Borders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Katelyn </a:t>
            </a:r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Gemonprez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Grace Matthews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Brandon Turner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6630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32" y="101379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hamilton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330" y="1777210"/>
            <a:ext cx="6632621" cy="974981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9032" y="3134672"/>
            <a:ext cx="8922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Honors Geometry: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Alexis Martin, Marie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Perto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&amp; Dominic DiMaggio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9032" y="1486463"/>
            <a:ext cx="5461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AP Statistics: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Kendra Powers &amp; Halley Lane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032" y="4704332"/>
            <a:ext cx="4478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Jennifer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Setchell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Placeholder 14" descr="IMG_074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10522" r="428" b="3922"/>
          <a:stretch/>
        </p:blipFill>
        <p:spPr>
          <a:xfrm>
            <a:off x="6770134" y="634999"/>
            <a:ext cx="4603354" cy="2725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99778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HAMILTON (P.E.)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974293" y="1898448"/>
            <a:ext cx="558620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Students of the Quarter:</a:t>
            </a:r>
          </a:p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Avery Caceres</a:t>
            </a:r>
          </a:p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Paul Ross</a:t>
            </a:r>
          </a:p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Amber Stevens</a:t>
            </a:r>
          </a:p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Tatiana Ayala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97304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1" y="17253"/>
            <a:ext cx="10515600" cy="1325563"/>
          </a:xfrm>
        </p:spPr>
        <p:txBody>
          <a:bodyPr/>
          <a:lstStyle/>
          <a:p>
            <a:r>
              <a:rPr lang="en-US" sz="7200" dirty="0" smtClean="0"/>
              <a:t>Mr. </a:t>
            </a:r>
            <a:r>
              <a:rPr lang="en-US" sz="7200" dirty="0" err="1" smtClean="0"/>
              <a:t>hane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56708"/>
            <a:ext cx="4314424" cy="97498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970" t="8928" r="9185" b="10322"/>
          <a:stretch/>
        </p:blipFill>
        <p:spPr>
          <a:xfrm>
            <a:off x="3390045" y="4247147"/>
            <a:ext cx="4779398" cy="2334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4891" y="1202139"/>
            <a:ext cx="1261878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Quarter 1 Outstanding Students: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3</a:t>
            </a:r>
            <a:r>
              <a:rPr lang="en-US" sz="28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rd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Period – Reading: Brian Mora,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Teressa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Kent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4</a:t>
            </a:r>
            <a:r>
              <a:rPr lang="en-US" sz="28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Period – Reading: Jordan Whitehead, Cameron Carter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5</a:t>
            </a:r>
            <a:r>
              <a:rPr lang="en-US" sz="28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Period – Integrated Science: Jayson Turner, Ryan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Guth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Skye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Alwardt</a:t>
            </a:r>
            <a:endParaRPr lang="en-US" sz="2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6</a:t>
            </a:r>
            <a:r>
              <a:rPr lang="en-US" sz="28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Period – Integrated Science: Megan Buck,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Krysten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Starr,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Leesa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Ross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7</a:t>
            </a:r>
            <a:r>
              <a:rPr lang="en-US" sz="28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Period – World History: Lina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Coole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Yanisleidy</a:t>
            </a:r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Machado, Dillon Walters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84430"/>
      </p:ext>
    </p:extLst>
  </p:cSld>
  <p:clrMapOvr>
    <a:masterClrMapping/>
  </p:clrMapOvr>
  <p:transition spd="med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</p:spPr>
        <p:txBody>
          <a:bodyPr/>
          <a:lstStyle/>
          <a:p>
            <a:r>
              <a:rPr lang="en-US" sz="7200" dirty="0" smtClean="0"/>
              <a:t>Mr. Hurst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63658" y="487025"/>
            <a:ext cx="12496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	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2nd Period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Leroy Dawson, Bryan Valdes, Amore Mowery, Ariel Chavez</a:t>
            </a:r>
          </a:p>
          <a:p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3rd Period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Amanda Batista, Lorenzo Scott, Albert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Rodas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Rose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Rodas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7th Period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Justin Gilmore, Josue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Garnez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Angel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Guitierrez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Angie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Axume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Christy Owens, Ricardo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Placencia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95589"/>
      </p:ext>
    </p:extLst>
  </p:cSld>
  <p:clrMapOvr>
    <a:masterClrMapping/>
  </p:clrMapOvr>
  <p:transition spd="med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7" y="286895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Joy</a:t>
            </a:r>
            <a:endParaRPr lang="en-US" sz="7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072220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619" t="10012" r="10253" b="8823"/>
          <a:stretch/>
        </p:blipFill>
        <p:spPr>
          <a:xfrm>
            <a:off x="6557209" y="1612458"/>
            <a:ext cx="5254992" cy="2634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0428" y="2789696"/>
            <a:ext cx="56704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Students </a:t>
            </a: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of the Quarter</a:t>
            </a:r>
            <a:r>
              <a:rPr 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:</a:t>
            </a:r>
          </a:p>
          <a:p>
            <a:pPr lvl="0"/>
            <a:endParaRPr lang="en-US" sz="4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Destiny Ruiz</a:t>
            </a:r>
          </a:p>
          <a:p>
            <a:pPr lvl="0" algn="ctr"/>
            <a:r>
              <a:rPr 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Taylore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Kent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64425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Kater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49180" y="1187114"/>
            <a:ext cx="117428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Social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Studies Superstars!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Government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Pd. 1 – Mackenzie Freeman, Jake Curry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Pd. 2 – Samantha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Demeritt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Dylan Hussey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 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Geography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Pd. 4 – Skylar Poisson-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Zettwoch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, Dallas Hutchison, Abby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Zischka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Pd. 5 – Brent Johnson, Donovan Poe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Pd. 6 – Emma Abel, Clayton Conley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Pd. 7 – Quinn Johnson, Bethany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Norling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92007"/>
      </p:ext>
    </p:extLst>
  </p:cSld>
  <p:clrMapOvr>
    <a:masterClrMapping/>
  </p:clrMapOvr>
  <p:transition spd="med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780" y="0"/>
            <a:ext cx="11770220" cy="899923"/>
          </a:xfrm>
        </p:spPr>
        <p:txBody>
          <a:bodyPr/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random acts of kindness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1081" y="1712725"/>
            <a:ext cx="7348058" cy="4242331"/>
          </a:xfrm>
          <a:ln>
            <a:noFill/>
          </a:ln>
        </p:spPr>
        <p:txBody>
          <a:bodyPr numCol="2"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Irina Gonzalez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effectLst/>
              </a:rPr>
              <a:t>Kadrian</a:t>
            </a:r>
            <a:r>
              <a:rPr lang="en-US" sz="2800" dirty="0">
                <a:solidFill>
                  <a:schemeClr val="bg1"/>
                </a:solidFill>
                <a:effectLst/>
              </a:rPr>
              <a:t> Williams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Zack Canton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Jessica </a:t>
            </a:r>
            <a:r>
              <a:rPr lang="en-US" sz="2800" dirty="0" err="1">
                <a:solidFill>
                  <a:schemeClr val="bg1"/>
                </a:solidFill>
                <a:effectLst/>
              </a:rPr>
              <a:t>Almonor</a:t>
            </a:r>
            <a:endParaRPr lang="en-US" sz="2800" dirty="0">
              <a:solidFill>
                <a:schemeClr val="bg1"/>
              </a:solidFill>
              <a:effectLst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Misty Owens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Miranda </a:t>
            </a:r>
            <a:r>
              <a:rPr lang="en-US" sz="2800" dirty="0" err="1">
                <a:solidFill>
                  <a:schemeClr val="bg1"/>
                </a:solidFill>
                <a:effectLst/>
              </a:rPr>
              <a:t>Piekarski</a:t>
            </a:r>
            <a:endParaRPr lang="en-US" sz="2800" dirty="0">
              <a:solidFill>
                <a:schemeClr val="bg1"/>
              </a:solidFill>
              <a:effectLst/>
            </a:endParaRP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effectLst/>
              </a:rPr>
              <a:t>Shennan</a:t>
            </a:r>
            <a:r>
              <a:rPr lang="en-US" sz="2800" dirty="0">
                <a:solidFill>
                  <a:schemeClr val="bg1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</a:rPr>
              <a:t>Kasprzak</a:t>
            </a:r>
            <a:endParaRPr lang="en-US" sz="2800" dirty="0">
              <a:solidFill>
                <a:schemeClr val="bg1"/>
              </a:solidFill>
              <a:effectLst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Patryk </a:t>
            </a:r>
            <a:r>
              <a:rPr lang="en-US" sz="2800" dirty="0" err="1" smtClean="0">
                <a:solidFill>
                  <a:schemeClr val="bg1"/>
                </a:solidFill>
                <a:effectLst/>
              </a:rPr>
              <a:t>Peitruch</a:t>
            </a:r>
            <a:endParaRPr lang="en-US" sz="2800" dirty="0">
              <a:solidFill>
                <a:schemeClr val="bg1"/>
              </a:solidFill>
              <a:effectLst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effectLst/>
              </a:rPr>
              <a:t>AJ </a:t>
            </a:r>
            <a:r>
              <a:rPr lang="en-US" sz="2800" dirty="0" err="1">
                <a:solidFill>
                  <a:schemeClr val="bg1"/>
                </a:solidFill>
                <a:effectLst/>
              </a:rPr>
              <a:t>Leffler</a:t>
            </a:r>
            <a:endParaRPr lang="en-US" sz="2800" dirty="0">
              <a:solidFill>
                <a:schemeClr val="bg1"/>
              </a:solidFill>
              <a:effectLst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Ralph Howell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Katie Robinson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Jake Curry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Connor Rhyne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Melissa Diaz-Duran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effectLst/>
              </a:rPr>
              <a:t>Shannon McCormick</a:t>
            </a:r>
          </a:p>
          <a:p>
            <a:pPr marL="0" indent="0" algn="ctr">
              <a:buNone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2548" y="6079967"/>
            <a:ext cx="7045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See Ms. Jaime in Office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733" y="5748428"/>
            <a:ext cx="1439406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10174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3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73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73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73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73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73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73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73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73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73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73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73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773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73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773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273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24" y="35261"/>
            <a:ext cx="5663832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kelley</a:t>
            </a:r>
            <a:endParaRPr lang="en-US" sz="7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46188" y="2520531"/>
            <a:ext cx="4533367" cy="151841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43157" y="4675437"/>
            <a:ext cx="4533367" cy="151841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957662" y="2520529"/>
            <a:ext cx="4533367" cy="151841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57661" y="4709259"/>
            <a:ext cx="4533367" cy="151841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8292906" y="4519142"/>
            <a:ext cx="3521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Painting </a:t>
            </a:r>
            <a:r>
              <a:rPr lang="en-US" sz="2400" dirty="0"/>
              <a:t>1-3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Michela</a:t>
            </a:r>
            <a:r>
              <a:rPr lang="en-US" sz="2400" dirty="0">
                <a:solidFill>
                  <a:schemeClr val="bg1"/>
                </a:solidFill>
              </a:rPr>
              <a:t> Kidd 9</a:t>
            </a:r>
          </a:p>
          <a:p>
            <a:r>
              <a:rPr lang="en-US" sz="2400" dirty="0">
                <a:solidFill>
                  <a:schemeClr val="bg1"/>
                </a:solidFill>
              </a:rPr>
              <a:t>Mc Kenzie </a:t>
            </a:r>
            <a:r>
              <a:rPr lang="en-US" sz="2400" dirty="0" err="1">
                <a:solidFill>
                  <a:schemeClr val="bg1"/>
                </a:solidFill>
              </a:rPr>
              <a:t>Emrich</a:t>
            </a:r>
            <a:r>
              <a:rPr lang="en-US" sz="2400" dirty="0">
                <a:solidFill>
                  <a:schemeClr val="bg1"/>
                </a:solidFill>
              </a:rPr>
              <a:t> 11</a:t>
            </a:r>
          </a:p>
          <a:p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77924" y="136082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Drawing 1-3, Honors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Sarah Duffy 9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Sofie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Kubida</a:t>
            </a:r>
            <a:r>
              <a:rPr lang="en-US" sz="2400" dirty="0">
                <a:solidFill>
                  <a:schemeClr val="bg1"/>
                </a:solidFill>
              </a:rPr>
              <a:t> 10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William </a:t>
            </a:r>
            <a:r>
              <a:rPr lang="en-US" sz="2400" dirty="0" err="1">
                <a:solidFill>
                  <a:schemeClr val="bg1"/>
                </a:solidFill>
              </a:rPr>
              <a:t>Mutz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11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Kendra Powers 12</a:t>
            </a:r>
          </a:p>
          <a:p>
            <a:r>
              <a:rPr lang="en-US" sz="2400" dirty="0">
                <a:solidFill>
                  <a:schemeClr val="bg1"/>
                </a:solidFill>
              </a:rPr>
              <a:t>Brooke Peacock 12</a:t>
            </a:r>
          </a:p>
          <a:p>
            <a:endParaRPr lang="en-US" sz="2400" dirty="0"/>
          </a:p>
          <a:p>
            <a:r>
              <a:rPr lang="en-US" sz="2400" dirty="0"/>
              <a:t>Ceramics 1-3 Honors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Brittany </a:t>
            </a:r>
            <a:r>
              <a:rPr lang="en-US" sz="2400" dirty="0" err="1" smtClean="0">
                <a:solidFill>
                  <a:schemeClr val="bg1"/>
                </a:solidFill>
              </a:rPr>
              <a:t>Beyers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12</a:t>
            </a:r>
          </a:p>
          <a:p>
            <a:r>
              <a:rPr lang="en-US" sz="2400" dirty="0">
                <a:solidFill>
                  <a:schemeClr val="bg1"/>
                </a:solidFill>
              </a:rPr>
              <a:t>Dustin Chamberlain 12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Angel Santos 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49" y="639292"/>
            <a:ext cx="5592976" cy="3728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957661" y="438026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AP Art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Juliane</a:t>
            </a:r>
            <a:r>
              <a:rPr lang="en-US" sz="2400" dirty="0">
                <a:solidFill>
                  <a:schemeClr val="bg1"/>
                </a:solidFill>
              </a:rPr>
              <a:t> Jankowski 12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Leesa</a:t>
            </a:r>
            <a:r>
              <a:rPr lang="en-US" sz="2400" dirty="0">
                <a:solidFill>
                  <a:schemeClr val="bg1"/>
                </a:solidFill>
              </a:rPr>
              <a:t> Ross 12</a:t>
            </a:r>
          </a:p>
          <a:p>
            <a:r>
              <a:rPr lang="en-US" sz="2400" dirty="0">
                <a:solidFill>
                  <a:schemeClr val="bg1"/>
                </a:solidFill>
              </a:rPr>
              <a:t>Berkeley </a:t>
            </a:r>
            <a:r>
              <a:rPr lang="en-US" sz="2400" dirty="0" err="1">
                <a:solidFill>
                  <a:schemeClr val="bg1"/>
                </a:solidFill>
              </a:rPr>
              <a:t>Wolgamott</a:t>
            </a:r>
            <a:r>
              <a:rPr lang="en-US" sz="2400" dirty="0">
                <a:solidFill>
                  <a:schemeClr val="bg1"/>
                </a:solidFill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94679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wipe/>
      </p:transition>
    </mc:Choice>
    <mc:Fallback>
      <p:transition spd="slow"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Knudsen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13278" y="2514002"/>
            <a:ext cx="55862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Students of the Quarter: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Katelyn McCollum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Josh Prince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0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26" y="551804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ledoux</a:t>
            </a:r>
            <a:endParaRPr lang="en-US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227526" y="3716053"/>
            <a:ext cx="8242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Biology Honors: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Ali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Woltanski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3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64711" y="1881125"/>
            <a:ext cx="6632621" cy="97498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7526" y="2683750"/>
            <a:ext cx="62760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APES: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Sophie Williams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89" y="696612"/>
            <a:ext cx="4227202" cy="2818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25324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93" y="44254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mcgraw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188393" y="1369817"/>
            <a:ext cx="75667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Students of the Quarter:</a:t>
            </a:r>
          </a:p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Susan Gutierrez</a:t>
            </a:r>
          </a:p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Marie </a:t>
            </a:r>
            <a:r>
              <a:rPr 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Perto</a:t>
            </a:r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Hailey Pacyna</a:t>
            </a:r>
          </a:p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Dylan </a:t>
            </a:r>
            <a:r>
              <a:rPr 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Nason</a:t>
            </a:r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Abigail </a:t>
            </a:r>
            <a:r>
              <a:rPr lang="en-US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Zischka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1044" t="5436" r="9749" b="7505"/>
          <a:stretch/>
        </p:blipFill>
        <p:spPr>
          <a:xfrm>
            <a:off x="6196263" y="2430379"/>
            <a:ext cx="4754016" cy="2683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60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O’connor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7425" y="3750675"/>
            <a:ext cx="82424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English II Honors Student of the Quarter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: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Maggie Duckworth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Erin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Rodberg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546" y="1409836"/>
            <a:ext cx="53429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English II Student of the Quarter: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Imani Murphy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Isabella Contreras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Susan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Guitierrez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Dean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Wolgamott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132" y="522076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O’Connor’s Top Readers (1</a:t>
            </a:r>
            <a:r>
              <a:rPr lang="en-US" sz="28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st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Quarter):</a:t>
            </a:r>
            <a:endParaRPr lang="en-US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Jena Jones</a:t>
            </a:r>
          </a:p>
          <a:p>
            <a:pPr lvl="0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Rachel Machado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7"/>
          <a:stretch/>
        </p:blipFill>
        <p:spPr>
          <a:xfrm rot="16200000">
            <a:off x="7244990" y="2186131"/>
            <a:ext cx="3783334" cy="3092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39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78" y="45964"/>
            <a:ext cx="10515600" cy="1325563"/>
          </a:xfrm>
        </p:spPr>
        <p:txBody>
          <a:bodyPr/>
          <a:lstStyle/>
          <a:p>
            <a:r>
              <a:rPr lang="en-US" sz="7200" dirty="0" smtClean="0"/>
              <a:t>Mr. </a:t>
            </a:r>
            <a:r>
              <a:rPr lang="en-US" sz="7200" dirty="0" err="1" smtClean="0"/>
              <a:t>Poelma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26057"/>
            <a:ext cx="6632621" cy="974981"/>
          </a:xfrm>
        </p:spPr>
        <p:txBody>
          <a:bodyPr numCol="1">
            <a:normAutofit fontScale="92500" lnSpcReduction="20000"/>
          </a:bodyPr>
          <a:lstStyle/>
          <a:p>
            <a:pPr marL="0" indent="0">
              <a:buNone/>
            </a:pPr>
            <a:endParaRPr lang="en-US" sz="8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28678" y="1234742"/>
            <a:ext cx="75124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1st Period Biology </a:t>
            </a:r>
            <a:r>
              <a:rPr lang="en-US" sz="2400" dirty="0" smtClean="0"/>
              <a:t>Honors: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Natalie </a:t>
            </a:r>
            <a:r>
              <a:rPr lang="en-US" sz="2400" dirty="0">
                <a:solidFill>
                  <a:schemeClr val="bg1"/>
                </a:solidFill>
              </a:rPr>
              <a:t>Rader, Jesse </a:t>
            </a:r>
            <a:r>
              <a:rPr lang="en-US" sz="2400" dirty="0" err="1">
                <a:solidFill>
                  <a:schemeClr val="bg1"/>
                </a:solidFill>
              </a:rPr>
              <a:t>Rego</a:t>
            </a:r>
            <a:r>
              <a:rPr lang="en-US" sz="2400" dirty="0">
                <a:solidFill>
                  <a:schemeClr val="bg1"/>
                </a:solidFill>
              </a:rPr>
              <a:t>, Sheila Gonzalez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2nd Period Earth Space Science </a:t>
            </a:r>
            <a:r>
              <a:rPr lang="en-US" sz="2400" dirty="0" smtClean="0"/>
              <a:t>Honors: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Leo </a:t>
            </a:r>
            <a:r>
              <a:rPr lang="en-US" sz="2400" dirty="0">
                <a:solidFill>
                  <a:schemeClr val="bg1"/>
                </a:solidFill>
              </a:rPr>
              <a:t>Snell, Elijah Blanco, Cora Cate Long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4th Period Earth Space Science </a:t>
            </a:r>
            <a:r>
              <a:rPr lang="en-US" sz="2400" dirty="0" smtClean="0"/>
              <a:t>Honors: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Gus </a:t>
            </a:r>
            <a:r>
              <a:rPr lang="en-US" sz="2400" dirty="0">
                <a:solidFill>
                  <a:schemeClr val="bg1"/>
                </a:solidFill>
              </a:rPr>
              <a:t>Borski, Lilia Adrian, Alexandra </a:t>
            </a:r>
            <a:r>
              <a:rPr lang="en-US" sz="2400" dirty="0" err="1">
                <a:solidFill>
                  <a:schemeClr val="bg1"/>
                </a:solidFill>
              </a:rPr>
              <a:t>Hardison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5th AP </a:t>
            </a:r>
            <a:r>
              <a:rPr lang="en-US" sz="2400" dirty="0" smtClean="0"/>
              <a:t>Biology: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Lily </a:t>
            </a:r>
            <a:r>
              <a:rPr lang="en-US" sz="2400" dirty="0">
                <a:solidFill>
                  <a:schemeClr val="bg1"/>
                </a:solidFill>
              </a:rPr>
              <a:t>Costa, Sofia Gonzalez, Kailey Seiler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6th Biology </a:t>
            </a:r>
            <a:r>
              <a:rPr lang="en-US" sz="2400" dirty="0" smtClean="0"/>
              <a:t>Honors: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Grace </a:t>
            </a:r>
            <a:r>
              <a:rPr lang="en-US" sz="2400" dirty="0">
                <a:solidFill>
                  <a:schemeClr val="bg1"/>
                </a:solidFill>
              </a:rPr>
              <a:t>Matthews, Maggie Duckworth, Alexis Martin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6"/>
          <a:stretch/>
        </p:blipFill>
        <p:spPr>
          <a:xfrm rot="16635172">
            <a:off x="6158153" y="960023"/>
            <a:ext cx="2719441" cy="2011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5"/>
          <a:stretch/>
        </p:blipFill>
        <p:spPr>
          <a:xfrm rot="15337068">
            <a:off x="9194324" y="1254240"/>
            <a:ext cx="2710063" cy="204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r="10826"/>
          <a:stretch/>
        </p:blipFill>
        <p:spPr>
          <a:xfrm rot="15830393">
            <a:off x="7311523" y="4105154"/>
            <a:ext cx="2751567" cy="2150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63027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0" y="80330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Rehmann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1395"/>
            <a:ext cx="6632621" cy="929401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990" t="8339" r="10184" b="10085"/>
          <a:stretch/>
        </p:blipFill>
        <p:spPr>
          <a:xfrm>
            <a:off x="5356336" y="2021868"/>
            <a:ext cx="5588628" cy="2935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6621" y="1285577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Honors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Carucci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Rachel Medina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Dallas Christmas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Tristan Woolery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Katelyn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McCollum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Brayan Rojas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Sergio Trujillo-Perez</a:t>
            </a:r>
          </a:p>
        </p:txBody>
      </p:sp>
    </p:spTree>
    <p:extLst>
      <p:ext uri="{BB962C8B-B14F-4D97-AF65-F5344CB8AC3E}">
        <p14:creationId xmlns:p14="http://schemas.microsoft.com/office/powerpoint/2010/main" val="238701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" y="62851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Rosenow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1001830" y="1388414"/>
            <a:ext cx="5779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Leadership: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Emma Marsden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Alex De Toro</a:t>
            </a: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072220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001830" y="3041954"/>
            <a:ext cx="36640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Marine 1 Honors: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Justin Ferrara</a:t>
            </a:r>
          </a:p>
          <a:p>
            <a:pPr lvl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Bella Olsen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1830" y="4796280"/>
            <a:ext cx="36640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Marine 2 Honors:</a:t>
            </a:r>
            <a:b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Paul Ross</a:t>
            </a:r>
          </a:p>
          <a:p>
            <a:pPr lvl="0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Jacob Webb</a:t>
            </a:r>
            <a:endParaRPr lang="en-US" sz="36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2"/>
          <a:stretch/>
        </p:blipFill>
        <p:spPr>
          <a:xfrm rot="16200000">
            <a:off x="5332414" y="2140566"/>
            <a:ext cx="4425790" cy="3557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28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4" y="109014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susa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78254" y="1429653"/>
            <a:ext cx="69019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100% in Ms. Susa’s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English III Class:</a:t>
            </a:r>
          </a:p>
          <a:p>
            <a:r>
              <a:rPr lang="es-E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Jordan</a:t>
            </a:r>
            <a:r>
              <a:rPr lang="es-E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Saylor</a:t>
            </a:r>
            <a:endParaRPr lang="es-E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Tara Amador</a:t>
            </a:r>
          </a:p>
          <a:p>
            <a:r>
              <a:rPr lang="es-E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Miguel Quezada</a:t>
            </a:r>
          </a:p>
          <a:p>
            <a:r>
              <a:rPr lang="es-E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Ryan</a:t>
            </a:r>
            <a:r>
              <a:rPr lang="es-E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De La Torre</a:t>
            </a:r>
          </a:p>
          <a:p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3911" y="2611235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8254" y="4690598"/>
            <a:ext cx="4575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100% in Ms. Susa’s </a:t>
            </a:r>
            <a:endParaRPr lang="en-US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Journalism Class: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s-ES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Airiana</a:t>
            </a:r>
            <a:r>
              <a:rPr lang="es-E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s-ES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Lindback</a:t>
            </a:r>
            <a:endParaRPr lang="es-E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914" y="46869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725" t="11769" r="8541" b="12784"/>
          <a:stretch/>
        </p:blipFill>
        <p:spPr>
          <a:xfrm>
            <a:off x="4126539" y="1627643"/>
            <a:ext cx="7329274" cy="3564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940794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7" y="0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Thiery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68" t="12706" r="11940" b="7436"/>
          <a:stretch/>
        </p:blipFill>
        <p:spPr>
          <a:xfrm>
            <a:off x="5552268" y="940279"/>
            <a:ext cx="5170364" cy="2570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07032" y="1190013"/>
            <a:ext cx="506083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Digital Production 1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Christine Aleman</a:t>
            </a:r>
          </a:p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Meliza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Robert-Rodriguez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Sarah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Duffy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032" y="328225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Advanced DP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Hannah Lane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Gianna Ancheta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Roman Roberts</a:t>
            </a:r>
          </a:p>
          <a:p>
            <a:pPr lvl="0"/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Ella Marsden</a:t>
            </a:r>
          </a:p>
        </p:txBody>
      </p:sp>
      <p:sp>
        <p:nvSpPr>
          <p:cNvPr id="8" name="Rectangle 7"/>
          <p:cNvSpPr/>
          <p:nvPr/>
        </p:nvSpPr>
        <p:spPr>
          <a:xfrm>
            <a:off x="5160339" y="389812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INTERN of the Quarter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AJ </a:t>
            </a:r>
            <a:r>
              <a:rPr lang="en-US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Leffler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36052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4" y="168452"/>
            <a:ext cx="12024575" cy="6689548"/>
          </a:xfrm>
        </p:spPr>
        <p:txBody>
          <a:bodyPr/>
          <a:lstStyle/>
          <a:p>
            <a:pPr algn="ctr"/>
            <a:r>
              <a:rPr lang="en-US" sz="7200" dirty="0"/>
              <a:t>Congratulations</a:t>
            </a:r>
            <a:br>
              <a:rPr lang="en-US" sz="7200" dirty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/>
              <a:t>Destiny Ruiz</a:t>
            </a:r>
            <a:br>
              <a:rPr lang="en-US" sz="7200" dirty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/>
              <a:t> </a:t>
            </a:r>
            <a:r>
              <a:rPr lang="en-US" sz="7200" dirty="0" err="1"/>
              <a:t>mcsd</a:t>
            </a:r>
            <a:r>
              <a:rPr lang="en-US" sz="7200" dirty="0"/>
              <a:t> Gem Award</a:t>
            </a:r>
            <a:br>
              <a:rPr lang="en-US" sz="7200" dirty="0"/>
            </a:br>
            <a:r>
              <a:rPr lang="en-US" sz="7200" dirty="0"/>
              <a:t>for her work in achieve!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48906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wipe/>
      </p:transition>
    </mc:Choice>
    <mc:Fallback>
      <p:transition spd="slow" advClick="0" advTm="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38" y="28698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Truesdale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2126487" y="1660190"/>
            <a:ext cx="57795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AP Macroeconomics: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Anna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Carucci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Rebecca Galvan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Zach Roth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072220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26487" y="3830473"/>
            <a:ext cx="5779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English IV: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Anthony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Cosme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Aiden Hawkins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3389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it-IT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it-IT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0"/>
          <a:stretch/>
        </p:blipFill>
        <p:spPr>
          <a:xfrm rot="16200000">
            <a:off x="7076496" y="1941404"/>
            <a:ext cx="3666652" cy="2788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55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1" y="0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Welch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4890" y="3580921"/>
            <a:ext cx="5779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Anthropology: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4: Halley Lane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5: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Geovana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7: Julianne Jankowski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77" t="7113" r="13326" b="8426"/>
          <a:stretch/>
        </p:blipFill>
        <p:spPr>
          <a:xfrm>
            <a:off x="5580660" y="1854679"/>
            <a:ext cx="6352783" cy="3786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4890" y="1374898"/>
            <a:ext cx="5779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AP Human Geography: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2: Sheila Gonzalez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3: Ali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Woltanski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6: Emma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7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7" y="80331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err="1" smtClean="0"/>
              <a:t>wischmeier</a:t>
            </a:r>
            <a:endParaRPr lang="en-US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521182" y="2957738"/>
            <a:ext cx="82424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Pre-Calculus: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Jeri Goldberg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Rachel Medina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1182" y="1320895"/>
            <a:ext cx="43602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Geometry: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Simon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Orjuela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Alondra Rodriguez-Diaz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182" y="4612632"/>
            <a:ext cx="34129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Calculus: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Brooke Peacock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Jorgen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Heilbron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2506">
            <a:off x="5311565" y="2584849"/>
            <a:ext cx="2216323" cy="3139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" t="11608"/>
          <a:stretch/>
        </p:blipFill>
        <p:spPr>
          <a:xfrm rot="539621">
            <a:off x="8660136" y="3543934"/>
            <a:ext cx="2242768" cy="2973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2461" r="13488" b="-229"/>
          <a:stretch/>
        </p:blipFill>
        <p:spPr>
          <a:xfrm rot="21315206">
            <a:off x="7811265" y="685111"/>
            <a:ext cx="2890880" cy="2469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143919"/>
      </p:ext>
    </p:extLst>
  </p:cSld>
  <p:clrMapOvr>
    <a:masterClrMapping/>
  </p:clrMapOvr>
  <p:transition spd="med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72314"/>
            <a:ext cx="10428606" cy="1151390"/>
          </a:xfrm>
        </p:spPr>
        <p:txBody>
          <a:bodyPr/>
          <a:lstStyle/>
          <a:p>
            <a:r>
              <a:rPr lang="en-US" sz="7200" dirty="0" smtClean="0"/>
              <a:t>Ms. </a:t>
            </a:r>
            <a:r>
              <a:rPr lang="en-US" sz="7200" dirty="0" smtClean="0"/>
              <a:t>Zofchak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153336" y="1052120"/>
            <a:ext cx="2522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Theater 1: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Tristan Woolery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425" y="1052120"/>
            <a:ext cx="260282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English 1:</a:t>
            </a:r>
          </a:p>
          <a:p>
            <a:r>
              <a:rPr lang="en-US" sz="2400" dirty="0">
                <a:solidFill>
                  <a:schemeClr val="bg1"/>
                </a:solidFill>
              </a:rPr>
              <a:t>Isabel Betancourt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Lorena Carballo</a:t>
            </a:r>
          </a:p>
          <a:p>
            <a:r>
              <a:rPr lang="en-US" sz="2400" dirty="0">
                <a:solidFill>
                  <a:schemeClr val="bg1"/>
                </a:solidFill>
              </a:rPr>
              <a:t>Caitlyn </a:t>
            </a:r>
            <a:r>
              <a:rPr lang="en-US" sz="2400" dirty="0" err="1">
                <a:solidFill>
                  <a:schemeClr val="bg1"/>
                </a:solidFill>
              </a:rPr>
              <a:t>Casariego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Leekrystal</a:t>
            </a:r>
            <a:r>
              <a:rPr lang="en-US" sz="2400" dirty="0">
                <a:solidFill>
                  <a:schemeClr val="bg1"/>
                </a:solidFill>
              </a:rPr>
              <a:t> Cruz</a:t>
            </a:r>
          </a:p>
          <a:p>
            <a:r>
              <a:rPr lang="en-US" sz="2400" dirty="0">
                <a:solidFill>
                  <a:schemeClr val="bg1"/>
                </a:solidFill>
              </a:rPr>
              <a:t>Miguel Gonzalez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Ashley </a:t>
            </a:r>
            <a:r>
              <a:rPr lang="en-US" sz="2400" dirty="0" err="1">
                <a:solidFill>
                  <a:schemeClr val="bg1"/>
                </a:solidFill>
              </a:rPr>
              <a:t>Hilson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Kaylee Jensen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Quinn </a:t>
            </a:r>
            <a:r>
              <a:rPr lang="en-US" sz="2400" dirty="0">
                <a:solidFill>
                  <a:schemeClr val="bg1"/>
                </a:solidFill>
              </a:rPr>
              <a:t>Johnson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Elise Jordan</a:t>
            </a:r>
          </a:p>
          <a:p>
            <a:r>
              <a:rPr lang="en-US" sz="2400" dirty="0">
                <a:solidFill>
                  <a:schemeClr val="bg1"/>
                </a:solidFill>
              </a:rPr>
              <a:t>Donavan Poe</a:t>
            </a:r>
          </a:p>
          <a:p>
            <a:r>
              <a:rPr lang="en-US" sz="2400" dirty="0">
                <a:solidFill>
                  <a:schemeClr val="bg1"/>
                </a:solidFill>
              </a:rPr>
              <a:t>Konnor Ross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Lauren </a:t>
            </a:r>
            <a:r>
              <a:rPr lang="en-US" sz="2400" dirty="0" err="1">
                <a:solidFill>
                  <a:schemeClr val="bg1"/>
                </a:solidFill>
              </a:rPr>
              <a:t>Settoon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Liyiccia</a:t>
            </a:r>
            <a:r>
              <a:rPr lang="en-US" sz="2400" dirty="0">
                <a:solidFill>
                  <a:schemeClr val="bg1"/>
                </a:solidFill>
              </a:rPr>
              <a:t> Torres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Cheyenne </a:t>
            </a:r>
            <a:r>
              <a:rPr lang="en-US" sz="2400" dirty="0" err="1">
                <a:solidFill>
                  <a:schemeClr val="bg1"/>
                </a:solidFill>
              </a:rPr>
              <a:t>Veloso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3337" y="2266105"/>
            <a:ext cx="2522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Theater 2: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AJ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Leffler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3336" y="3471216"/>
            <a:ext cx="37219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Theater 3 Honors: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Geo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Capitos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t="-526" r="12428" b="526"/>
          <a:stretch/>
        </p:blipFill>
        <p:spPr>
          <a:xfrm rot="16200000">
            <a:off x="6394638" y="1876945"/>
            <a:ext cx="4078652" cy="3117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2876265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7246" y="853783"/>
            <a:ext cx="6096000" cy="1332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Alexandria Adler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Christine Aleman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Isabel Betancourt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Krista </a:t>
            </a:r>
            <a:r>
              <a:rPr lang="en-US" sz="2000" dirty="0" smtClean="0">
                <a:solidFill>
                  <a:schemeClr val="bg1"/>
                </a:solidFill>
              </a:rPr>
              <a:t>Black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Elijah </a:t>
            </a:r>
            <a:r>
              <a:rPr lang="en-US" sz="2000" dirty="0" smtClean="0">
                <a:solidFill>
                  <a:schemeClr val="bg1"/>
                </a:solidFill>
              </a:rPr>
              <a:t>Blanco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Callie </a:t>
            </a:r>
            <a:r>
              <a:rPr lang="en-US" sz="2000" dirty="0" smtClean="0">
                <a:solidFill>
                  <a:schemeClr val="bg1"/>
                </a:solidFill>
              </a:rPr>
              <a:t>Bloom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Katharina </a:t>
            </a:r>
            <a:r>
              <a:rPr lang="en-US" sz="2000" dirty="0" smtClean="0">
                <a:solidFill>
                  <a:schemeClr val="bg1"/>
                </a:solidFill>
              </a:rPr>
              <a:t>Borders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August </a:t>
            </a:r>
            <a:r>
              <a:rPr lang="en-US" sz="2000" dirty="0" smtClean="0">
                <a:solidFill>
                  <a:schemeClr val="bg1"/>
                </a:solidFill>
              </a:rPr>
              <a:t>Borski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Alvin </a:t>
            </a:r>
            <a:r>
              <a:rPr lang="en-US" sz="2000" dirty="0" smtClean="0">
                <a:solidFill>
                  <a:schemeClr val="bg1"/>
                </a:solidFill>
              </a:rPr>
              <a:t>Brown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Colin </a:t>
            </a:r>
            <a:r>
              <a:rPr lang="en-US" sz="2000" dirty="0" smtClean="0">
                <a:solidFill>
                  <a:schemeClr val="bg1"/>
                </a:solidFill>
              </a:rPr>
              <a:t>Campbell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Lorena </a:t>
            </a:r>
            <a:r>
              <a:rPr lang="en-US" sz="2000" dirty="0" smtClean="0">
                <a:solidFill>
                  <a:schemeClr val="bg1"/>
                </a:solidFill>
              </a:rPr>
              <a:t>Carballo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Caitlyn </a:t>
            </a:r>
            <a:r>
              <a:rPr lang="en-US" sz="2000" dirty="0" err="1" smtClean="0">
                <a:solidFill>
                  <a:schemeClr val="bg1"/>
                </a:solidFill>
              </a:rPr>
              <a:t>Casariego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Liana </a:t>
            </a:r>
            <a:r>
              <a:rPr lang="en-US" sz="2000" dirty="0" err="1" smtClean="0">
                <a:solidFill>
                  <a:schemeClr val="bg1"/>
                </a:solidFill>
              </a:rPr>
              <a:t>Castagna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Clayton </a:t>
            </a:r>
            <a:r>
              <a:rPr lang="en-US" sz="2000" dirty="0" smtClean="0">
                <a:solidFill>
                  <a:schemeClr val="bg1"/>
                </a:solidFill>
              </a:rPr>
              <a:t>Conley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Lucas </a:t>
            </a:r>
            <a:r>
              <a:rPr lang="en-US" sz="2000" dirty="0" smtClean="0">
                <a:solidFill>
                  <a:schemeClr val="bg1"/>
                </a:solidFill>
              </a:rPr>
              <a:t>Dennis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Dominic </a:t>
            </a:r>
            <a:r>
              <a:rPr lang="en-US" sz="2000" dirty="0" smtClean="0">
                <a:solidFill>
                  <a:schemeClr val="bg1"/>
                </a:solidFill>
              </a:rPr>
              <a:t>DiMaggio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Clark </a:t>
            </a:r>
            <a:r>
              <a:rPr lang="en-US" sz="2000" dirty="0" err="1" smtClean="0">
                <a:solidFill>
                  <a:schemeClr val="bg1"/>
                </a:solidFill>
              </a:rPr>
              <a:t>Drebenstedt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Sarah </a:t>
            </a:r>
            <a:r>
              <a:rPr lang="en-US" sz="2000" dirty="0" smtClean="0">
                <a:solidFill>
                  <a:schemeClr val="bg1"/>
                </a:solidFill>
              </a:rPr>
              <a:t>Duffy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Yoendry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Ferro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Katie </a:t>
            </a:r>
            <a:r>
              <a:rPr lang="en-US" sz="2000" dirty="0" smtClean="0">
                <a:solidFill>
                  <a:schemeClr val="bg1"/>
                </a:solidFill>
              </a:rPr>
              <a:t>Figueroa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Zakerie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Filpes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Joseph </a:t>
            </a:r>
            <a:r>
              <a:rPr lang="en-US" sz="2000" dirty="0" err="1" smtClean="0">
                <a:solidFill>
                  <a:schemeClr val="bg1"/>
                </a:solidFill>
              </a:rPr>
              <a:t>Forcine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Andrea </a:t>
            </a:r>
            <a:r>
              <a:rPr lang="en-US" sz="2000" dirty="0" smtClean="0">
                <a:solidFill>
                  <a:schemeClr val="bg1"/>
                </a:solidFill>
              </a:rPr>
              <a:t>Galvan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Garret </a:t>
            </a:r>
            <a:r>
              <a:rPr lang="en-US" sz="2000" dirty="0" smtClean="0">
                <a:solidFill>
                  <a:schemeClr val="bg1"/>
                </a:solidFill>
              </a:rPr>
              <a:t>Gilbert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Miguel </a:t>
            </a:r>
            <a:r>
              <a:rPr lang="en-US" sz="2000" dirty="0" smtClean="0">
                <a:solidFill>
                  <a:schemeClr val="bg1"/>
                </a:solidFill>
              </a:rPr>
              <a:t>Gonzalez </a:t>
            </a:r>
            <a:r>
              <a:rPr lang="en-US" sz="2000" dirty="0">
                <a:solidFill>
                  <a:schemeClr val="bg1"/>
                </a:solidFill>
              </a:rPr>
              <a:t>Gomez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Katelyn </a:t>
            </a:r>
            <a:r>
              <a:rPr lang="en-US" sz="2000" dirty="0" err="1" smtClean="0">
                <a:solidFill>
                  <a:schemeClr val="bg1"/>
                </a:solidFill>
              </a:rPr>
              <a:t>Gremonprez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Brandon Harrison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Donovan </a:t>
            </a:r>
            <a:r>
              <a:rPr lang="en-US" sz="2000" dirty="0" err="1">
                <a:solidFill>
                  <a:prstClr val="black"/>
                </a:solidFill>
              </a:rPr>
              <a:t>Hassen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Javier Hernandez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Ashley </a:t>
            </a:r>
            <a:r>
              <a:rPr lang="en-US" sz="2000" dirty="0" err="1">
                <a:solidFill>
                  <a:prstClr val="black"/>
                </a:solidFill>
              </a:rPr>
              <a:t>Hilson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Katie Holly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Dallas Hutchinson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Brianna Johnson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Quinn Johnson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Kaila Jorgensen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Jason </a:t>
            </a:r>
            <a:r>
              <a:rPr lang="en-US" sz="2000" dirty="0" err="1">
                <a:solidFill>
                  <a:prstClr val="black"/>
                </a:solidFill>
              </a:rPr>
              <a:t>Kaczka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Cody Kennedy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Michela</a:t>
            </a:r>
            <a:r>
              <a:rPr lang="en-US" sz="2000" dirty="0">
                <a:solidFill>
                  <a:prstClr val="black"/>
                </a:solidFill>
              </a:rPr>
              <a:t> Kidd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Jack Lindsey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Cora Long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Luis Maldonado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Zoe </a:t>
            </a:r>
            <a:r>
              <a:rPr lang="en-US" sz="2000" dirty="0" err="1">
                <a:solidFill>
                  <a:prstClr val="black"/>
                </a:solidFill>
              </a:rPr>
              <a:t>Marchetti</a:t>
            </a:r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394092" cy="871152"/>
          </a:xfrm>
        </p:spPr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 Honor roll – 9th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91384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0" fill="hold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0" fill="hold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0" fill="hold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0" fill="hold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0" fill="hold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0" fill="hold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0" fill="hold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0" fill="hold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0" fill="hold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0" fill="hold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0" fill="hold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0" fill="hold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0" fill="hold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0" fill="hold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0" fill="hold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0" fill="hold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0" fill="hold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0" fill="hold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0" fill="hold"/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0" fill="hold"/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0" fill="hold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0" fill="hold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0" fill="hold"/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0" fill="hold"/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0" fill="hold"/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0" fill="hold"/>
                                        <p:tgtEl>
                                          <p:spTgt spid="5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0" fill="hold"/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0" fill="hold"/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0" fill="hold"/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0" fill="hold"/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0" fill="hold"/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0" fill="hold"/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5166" y="871152"/>
            <a:ext cx="890016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 Alexis Martin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Angel Martin Santos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Kailee </a:t>
            </a:r>
            <a:r>
              <a:rPr lang="en-US" sz="2000" dirty="0" smtClean="0">
                <a:solidFill>
                  <a:prstClr val="black"/>
                </a:solidFill>
              </a:rPr>
              <a:t>McDaniel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Regan McKenzie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Angelina </a:t>
            </a:r>
            <a:r>
              <a:rPr lang="en-US" sz="2000" dirty="0" err="1">
                <a:solidFill>
                  <a:prstClr val="black"/>
                </a:solidFill>
              </a:rPr>
              <a:t>Nappi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Breanna </a:t>
            </a:r>
            <a:r>
              <a:rPr lang="en-US" sz="2000" dirty="0" err="1">
                <a:solidFill>
                  <a:prstClr val="black"/>
                </a:solidFill>
              </a:rPr>
              <a:t>Perto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Patryk </a:t>
            </a:r>
            <a:r>
              <a:rPr lang="en-US" sz="2000" dirty="0" err="1">
                <a:solidFill>
                  <a:prstClr val="black"/>
                </a:solidFill>
              </a:rPr>
              <a:t>Pietruch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Donovan Poe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Skylar Poisson-</a:t>
            </a:r>
            <a:r>
              <a:rPr lang="en-US" sz="2000" dirty="0" err="1">
                <a:solidFill>
                  <a:prstClr val="black"/>
                </a:solidFill>
              </a:rPr>
              <a:t>Zettwoch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Noemi Quezada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Damaris </a:t>
            </a:r>
            <a:r>
              <a:rPr lang="en-US" sz="2000" dirty="0" err="1">
                <a:solidFill>
                  <a:prstClr val="black"/>
                </a:solidFill>
              </a:rPr>
              <a:t>Rego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Lucia Rodriguez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Olivia Rodriguez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Abigail </a:t>
            </a:r>
            <a:r>
              <a:rPr lang="en-US" sz="2000" dirty="0" err="1">
                <a:solidFill>
                  <a:prstClr val="black"/>
                </a:solidFill>
              </a:rPr>
              <a:t>Sebben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Lauren </a:t>
            </a:r>
            <a:r>
              <a:rPr lang="en-US" sz="2000" dirty="0" err="1">
                <a:solidFill>
                  <a:prstClr val="black"/>
                </a:solidFill>
              </a:rPr>
              <a:t>Settoon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Leo Snell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Kaylee </a:t>
            </a:r>
            <a:r>
              <a:rPr lang="en-US" sz="2000" dirty="0" err="1">
                <a:solidFill>
                  <a:prstClr val="black"/>
                </a:solidFill>
              </a:rPr>
              <a:t>Stoky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Maximus </a:t>
            </a:r>
            <a:r>
              <a:rPr lang="en-US" sz="2000" dirty="0" err="1">
                <a:solidFill>
                  <a:prstClr val="black"/>
                </a:solidFill>
              </a:rPr>
              <a:t>Stough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Brandon Turner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Jessica </a:t>
            </a:r>
            <a:r>
              <a:rPr lang="en-US" sz="2000" dirty="0" err="1">
                <a:solidFill>
                  <a:prstClr val="black"/>
                </a:solidFill>
              </a:rPr>
              <a:t>Vandergriff</a:t>
            </a:r>
            <a:endParaRPr lang="en-US" sz="2000" dirty="0">
              <a:solidFill>
                <a:prstClr val="black"/>
              </a:solidFill>
            </a:endParaRP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James Warrington Hernandez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 Jacquelyn </a:t>
            </a:r>
            <a:r>
              <a:rPr lang="en-US" sz="2000" dirty="0" err="1">
                <a:solidFill>
                  <a:prstClr val="black"/>
                </a:solidFill>
              </a:rPr>
              <a:t>Wiktorek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394092" cy="871152"/>
          </a:xfrm>
        </p:spPr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 Honor roll – 9th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2008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0" fill="hold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0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0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4640" y="1584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87246" y="0"/>
            <a:ext cx="6096000" cy="131112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 Taylor </a:t>
            </a:r>
            <a:r>
              <a:rPr lang="en-US" sz="1600" dirty="0" smtClean="0">
                <a:solidFill>
                  <a:schemeClr val="bg1"/>
                </a:solidFill>
              </a:rPr>
              <a:t>Albury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Mysty</a:t>
            </a:r>
            <a:r>
              <a:rPr lang="en-US" sz="1600" dirty="0" smtClean="0">
                <a:solidFill>
                  <a:schemeClr val="bg1"/>
                </a:solidFill>
              </a:rPr>
              <a:t> Anthony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Jean </a:t>
            </a:r>
            <a:r>
              <a:rPr lang="en-US" sz="1600" dirty="0" err="1" smtClean="0">
                <a:solidFill>
                  <a:schemeClr val="bg1"/>
                </a:solidFill>
              </a:rPr>
              <a:t>Baidet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Raffie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Baker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Olivia </a:t>
            </a:r>
            <a:r>
              <a:rPr lang="en-US" sz="1600" dirty="0" smtClean="0">
                <a:solidFill>
                  <a:schemeClr val="bg1"/>
                </a:solidFill>
              </a:rPr>
              <a:t>Betancourt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Isabella </a:t>
            </a:r>
            <a:r>
              <a:rPr lang="en-US" sz="1600" dirty="0" smtClean="0">
                <a:solidFill>
                  <a:schemeClr val="bg1"/>
                </a:solidFill>
              </a:rPr>
              <a:t>Bolivar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Marlie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Cakans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Brayan </a:t>
            </a:r>
            <a:r>
              <a:rPr lang="en-US" sz="1600" dirty="0" err="1" smtClean="0">
                <a:solidFill>
                  <a:schemeClr val="bg1"/>
                </a:solidFill>
              </a:rPr>
              <a:t>Calatayud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Martha </a:t>
            </a:r>
            <a:r>
              <a:rPr lang="en-US" sz="1600" dirty="0" smtClean="0">
                <a:solidFill>
                  <a:schemeClr val="bg1"/>
                </a:solidFill>
              </a:rPr>
              <a:t>Calix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Joshua Corliss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Melissa 	Diaz-Duran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Bridget Dougherty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Lily </a:t>
            </a:r>
            <a:r>
              <a:rPr lang="en-US" sz="1600" dirty="0" smtClean="0">
                <a:solidFill>
                  <a:schemeClr val="bg1"/>
                </a:solidFill>
              </a:rPr>
              <a:t>Firkins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Kanvis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Frails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Lauren </a:t>
            </a:r>
            <a:r>
              <a:rPr lang="en-US" sz="1600" dirty="0" err="1" smtClean="0">
                <a:solidFill>
                  <a:schemeClr val="bg1"/>
                </a:solidFill>
              </a:rPr>
              <a:t>Fundyk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Amy </a:t>
            </a:r>
            <a:r>
              <a:rPr lang="en-US" sz="1600" dirty="0" smtClean="0">
                <a:solidFill>
                  <a:schemeClr val="bg1"/>
                </a:solidFill>
              </a:rPr>
              <a:t>Garcia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Irina </a:t>
            </a:r>
            <a:r>
              <a:rPr lang="en-US" sz="1600" dirty="0" smtClean="0">
                <a:solidFill>
                  <a:schemeClr val="bg1"/>
                </a:solidFill>
              </a:rPr>
              <a:t>Gonzalez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Jonah Gross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Luke Gutierrez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Susan Gutierrez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Lauren Hack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Windley</a:t>
            </a:r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err="1">
                <a:solidFill>
                  <a:schemeClr val="bg1"/>
                </a:solidFill>
              </a:rPr>
              <a:t>Hagood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Jessie </a:t>
            </a:r>
            <a:r>
              <a:rPr lang="en-US" sz="1600" dirty="0" smtClean="0">
                <a:solidFill>
                  <a:schemeClr val="bg1"/>
                </a:solidFill>
              </a:rPr>
              <a:t>Head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Taegan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Huntemann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Jena </a:t>
            </a:r>
            <a:r>
              <a:rPr lang="en-US" sz="1600" dirty="0" smtClean="0">
                <a:solidFill>
                  <a:schemeClr val="bg1"/>
                </a:solidFill>
              </a:rPr>
              <a:t>Jones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Susan </a:t>
            </a:r>
            <a:r>
              <a:rPr lang="en-US" sz="1600" dirty="0" smtClean="0">
                <a:solidFill>
                  <a:schemeClr val="bg1"/>
                </a:solidFill>
              </a:rPr>
              <a:t>Kendall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Carly </a:t>
            </a:r>
            <a:r>
              <a:rPr lang="en-US" sz="1600" dirty="0" err="1" smtClean="0">
                <a:solidFill>
                  <a:schemeClr val="bg1"/>
                </a:solidFill>
              </a:rPr>
              <a:t>Lindback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Max </a:t>
            </a:r>
            <a:r>
              <a:rPr lang="en-US" sz="1600" dirty="0" smtClean="0">
                <a:solidFill>
                  <a:schemeClr val="bg1"/>
                </a:solidFill>
              </a:rPr>
              <a:t>Lindsey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Ella Marsden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Brian Miller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Brittney </a:t>
            </a:r>
            <a:r>
              <a:rPr lang="en-US" sz="1600" dirty="0" err="1" smtClean="0">
                <a:solidFill>
                  <a:schemeClr val="bg1"/>
                </a:solidFill>
              </a:rPr>
              <a:t>Monteagudo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Caleb Montgomery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Imani </a:t>
            </a:r>
            <a:r>
              <a:rPr lang="en-US" sz="1600" dirty="0" smtClean="0">
                <a:solidFill>
                  <a:schemeClr val="bg1"/>
                </a:solidFill>
              </a:rPr>
              <a:t>Murphy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Steelman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Nicoletti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Daniel </a:t>
            </a:r>
            <a:r>
              <a:rPr lang="en-US" sz="1600" dirty="0" smtClean="0">
                <a:solidFill>
                  <a:schemeClr val="bg1"/>
                </a:solidFill>
              </a:rPr>
              <a:t>Ornelas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Richard </a:t>
            </a:r>
            <a:r>
              <a:rPr lang="en-US" sz="1600" dirty="0" smtClean="0">
                <a:solidFill>
                  <a:schemeClr val="bg1"/>
                </a:solidFill>
              </a:rPr>
              <a:t>Owens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Joshua </a:t>
            </a:r>
            <a:r>
              <a:rPr lang="en-US" sz="1600" dirty="0" smtClean="0">
                <a:solidFill>
                  <a:schemeClr val="bg1"/>
                </a:solidFill>
              </a:rPr>
              <a:t>Prince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Bridget </a:t>
            </a:r>
            <a:r>
              <a:rPr lang="en-US" sz="1600" dirty="0" smtClean="0">
                <a:solidFill>
                  <a:schemeClr val="bg1"/>
                </a:solidFill>
              </a:rPr>
              <a:t>Rader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Jeronimo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Reynoso-Heaton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Kevin </a:t>
            </a:r>
            <a:r>
              <a:rPr lang="en-US" sz="1600" dirty="0" smtClean="0">
                <a:solidFill>
                  <a:schemeClr val="bg1"/>
                </a:solidFill>
              </a:rPr>
              <a:t>Robles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Erin </a:t>
            </a:r>
            <a:r>
              <a:rPr lang="en-US" sz="1600" dirty="0" err="1" smtClean="0">
                <a:solidFill>
                  <a:schemeClr val="bg1"/>
                </a:solidFill>
              </a:rPr>
              <a:t>Rodberg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Mia </a:t>
            </a:r>
            <a:r>
              <a:rPr lang="en-US" sz="1600" dirty="0" smtClean="0">
                <a:solidFill>
                  <a:schemeClr val="bg1"/>
                </a:solidFill>
              </a:rPr>
              <a:t>Ruiz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Jennifer </a:t>
            </a:r>
            <a:r>
              <a:rPr lang="en-US" sz="1600" dirty="0" err="1" smtClean="0">
                <a:solidFill>
                  <a:schemeClr val="bg1"/>
                </a:solidFill>
              </a:rPr>
              <a:t>Setchell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Colton </a:t>
            </a:r>
            <a:r>
              <a:rPr lang="en-US" sz="1600" dirty="0" smtClean="0">
                <a:solidFill>
                  <a:schemeClr val="bg1"/>
                </a:solidFill>
              </a:rPr>
              <a:t>Snodgrass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Hannah Thomas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Zane </a:t>
            </a:r>
            <a:r>
              <a:rPr lang="en-US" sz="1600" dirty="0" err="1" smtClean="0">
                <a:solidFill>
                  <a:schemeClr val="bg1"/>
                </a:solidFill>
              </a:rPr>
              <a:t>Turbessi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Jade </a:t>
            </a:r>
            <a:r>
              <a:rPr lang="en-US" sz="1600" dirty="0" smtClean="0">
                <a:solidFill>
                  <a:schemeClr val="bg1"/>
                </a:solidFill>
              </a:rPr>
              <a:t>Tyler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Krystopher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Velunza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Zachary </a:t>
            </a:r>
            <a:r>
              <a:rPr lang="en-US" sz="1600" dirty="0" smtClean="0">
                <a:solidFill>
                  <a:schemeClr val="bg1"/>
                </a:solidFill>
              </a:rPr>
              <a:t>Webb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Jonathan Williams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Chris Won</a:t>
            </a:r>
            <a:r>
              <a:rPr lang="en-US" dirty="0" smtClean="0">
                <a:solidFill>
                  <a:schemeClr val="bg1"/>
                </a:solidFill>
              </a:rPr>
              <a:t>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394092" cy="871152"/>
          </a:xfrm>
        </p:spPr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 Honor roll – 10th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64895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7246" y="97169"/>
            <a:ext cx="6096000" cy="11172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Brayan </a:t>
            </a:r>
            <a:r>
              <a:rPr lang="en-US" dirty="0" smtClean="0">
                <a:solidFill>
                  <a:schemeClr val="bg1"/>
                </a:solidFill>
              </a:rPr>
              <a:t>Argueta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Jaime </a:t>
            </a:r>
            <a:r>
              <a:rPr lang="en-US" dirty="0" err="1" smtClean="0">
                <a:solidFill>
                  <a:schemeClr val="bg1"/>
                </a:solidFill>
              </a:rPr>
              <a:t>Aucamp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Charlton </a:t>
            </a:r>
            <a:r>
              <a:rPr lang="en-US" dirty="0" smtClean="0">
                <a:solidFill>
                  <a:schemeClr val="bg1"/>
                </a:solidFill>
              </a:rPr>
              <a:t>Augustus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Avery </a:t>
            </a:r>
            <a:r>
              <a:rPr lang="en-US" dirty="0" smtClean="0">
                <a:solidFill>
                  <a:schemeClr val="bg1"/>
                </a:solidFill>
              </a:rPr>
              <a:t>Caceres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Julianna </a:t>
            </a:r>
            <a:r>
              <a:rPr lang="en-US" dirty="0" smtClean="0">
                <a:solidFill>
                  <a:schemeClr val="bg1"/>
                </a:solidFill>
              </a:rPr>
              <a:t>Cano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Courtney </a:t>
            </a:r>
            <a:r>
              <a:rPr lang="en-US" dirty="0" smtClean="0">
                <a:solidFill>
                  <a:schemeClr val="bg1"/>
                </a:solidFill>
              </a:rPr>
              <a:t>Conley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Lily </a:t>
            </a:r>
            <a:r>
              <a:rPr lang="en-US" dirty="0" smtClean="0">
                <a:solidFill>
                  <a:schemeClr val="bg1"/>
                </a:solidFill>
              </a:rPr>
              <a:t>Costa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Ryan De </a:t>
            </a:r>
            <a:r>
              <a:rPr lang="en-US" dirty="0">
                <a:solidFill>
                  <a:schemeClr val="bg1"/>
                </a:solidFill>
              </a:rPr>
              <a:t>La Torre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Cresaria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Del </a:t>
            </a:r>
            <a:r>
              <a:rPr lang="en-US" dirty="0" err="1">
                <a:solidFill>
                  <a:schemeClr val="bg1"/>
                </a:solidFill>
              </a:rPr>
              <a:t>Pino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Nicholas </a:t>
            </a:r>
            <a:r>
              <a:rPr lang="en-US" dirty="0" smtClean="0">
                <a:solidFill>
                  <a:schemeClr val="bg1"/>
                </a:solidFill>
              </a:rPr>
              <a:t>DiMaggio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Cara </a:t>
            </a:r>
            <a:r>
              <a:rPr lang="en-US" dirty="0" smtClean="0">
                <a:solidFill>
                  <a:schemeClr val="bg1"/>
                </a:solidFill>
              </a:rPr>
              <a:t>Erickson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Christian </a:t>
            </a:r>
            <a:r>
              <a:rPr lang="en-US" dirty="0" smtClean="0">
                <a:solidFill>
                  <a:schemeClr val="bg1"/>
                </a:solidFill>
              </a:rPr>
              <a:t>Ignacio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Leila </a:t>
            </a:r>
            <a:r>
              <a:rPr lang="en-US" dirty="0" err="1" smtClean="0">
                <a:solidFill>
                  <a:schemeClr val="bg1"/>
                </a:solidFill>
              </a:rPr>
              <a:t>Isidor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Shennan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Kasprzak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Sarah Kelley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Anna </a:t>
            </a:r>
            <a:r>
              <a:rPr lang="en-US" dirty="0" smtClean="0">
                <a:solidFill>
                  <a:schemeClr val="bg1"/>
                </a:solidFill>
              </a:rPr>
              <a:t>Langley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Zybo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Marchetti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Mabel </a:t>
            </a:r>
            <a:r>
              <a:rPr lang="en-US" dirty="0" smtClean="0">
                <a:solidFill>
                  <a:schemeClr val="bg1"/>
                </a:solidFill>
              </a:rPr>
              <a:t>Martinez-Benitez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Shannon </a:t>
            </a:r>
            <a:r>
              <a:rPr lang="en-US" dirty="0" smtClean="0">
                <a:solidFill>
                  <a:schemeClr val="bg1"/>
                </a:solidFill>
              </a:rPr>
              <a:t>McCormick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Genessa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Miranda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Yaire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Mollineda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William </a:t>
            </a:r>
            <a:r>
              <a:rPr lang="en-US" dirty="0" err="1" smtClean="0">
                <a:solidFill>
                  <a:schemeClr val="bg1"/>
                </a:solidFill>
              </a:rPr>
              <a:t>Mutz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Angela </a:t>
            </a:r>
            <a:r>
              <a:rPr lang="en-US" dirty="0" smtClean="0">
                <a:solidFill>
                  <a:schemeClr val="bg1"/>
                </a:solidFill>
              </a:rPr>
              <a:t>Ornelas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Yahely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Ornelas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Timothy 	Orr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Ethan </a:t>
            </a:r>
            <a:r>
              <a:rPr lang="en-US" dirty="0" smtClean="0">
                <a:solidFill>
                  <a:schemeClr val="bg1"/>
                </a:solidFill>
              </a:rPr>
              <a:t>Osborne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Maria </a:t>
            </a:r>
            <a:r>
              <a:rPr lang="en-US" dirty="0" smtClean="0">
                <a:solidFill>
                  <a:schemeClr val="bg1"/>
                </a:solidFill>
              </a:rPr>
              <a:t>Otero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Hailey </a:t>
            </a:r>
            <a:r>
              <a:rPr lang="en-US" dirty="0" smtClean="0">
                <a:solidFill>
                  <a:schemeClr val="bg1"/>
                </a:solidFill>
              </a:rPr>
              <a:t>Pacyna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Michael </a:t>
            </a:r>
            <a:r>
              <a:rPr lang="en-US" dirty="0" err="1" smtClean="0">
                <a:solidFill>
                  <a:schemeClr val="bg1"/>
                </a:solidFill>
              </a:rPr>
              <a:t>Petrusha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Miguel </a:t>
            </a:r>
            <a:r>
              <a:rPr lang="en-US" dirty="0" smtClean="0">
                <a:solidFill>
                  <a:schemeClr val="bg1"/>
                </a:solidFill>
              </a:rPr>
              <a:t>Quezada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Valente </a:t>
            </a:r>
            <a:r>
              <a:rPr lang="en-US" dirty="0" smtClean="0">
                <a:solidFill>
                  <a:schemeClr val="bg1"/>
                </a:solidFill>
              </a:rPr>
              <a:t>Reynoso-Heaton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Katherine </a:t>
            </a:r>
            <a:r>
              <a:rPr lang="en-US" dirty="0" smtClean="0">
                <a:solidFill>
                  <a:schemeClr val="bg1"/>
                </a:solidFill>
              </a:rPr>
              <a:t>Robinson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Alondra 	Rodriguez-Diaz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Brayan </a:t>
            </a:r>
            <a:r>
              <a:rPr lang="en-US" dirty="0" smtClean="0">
                <a:solidFill>
                  <a:schemeClr val="bg1"/>
                </a:solidFill>
              </a:rPr>
              <a:t>Rojas </a:t>
            </a:r>
            <a:r>
              <a:rPr lang="en-US" dirty="0">
                <a:solidFill>
                  <a:schemeClr val="bg1"/>
                </a:solidFill>
              </a:rPr>
              <a:t>Ramon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Sara </a:t>
            </a:r>
            <a:r>
              <a:rPr lang="en-US" dirty="0" err="1" smtClean="0">
                <a:solidFill>
                  <a:schemeClr val="bg1"/>
                </a:solidFill>
              </a:rPr>
              <a:t>Rubalcava</a:t>
            </a:r>
            <a:r>
              <a:rPr lang="en-US" dirty="0" smtClean="0">
                <a:solidFill>
                  <a:schemeClr val="bg1"/>
                </a:solidFill>
              </a:rPr>
              <a:t>-Mendoza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Draven </a:t>
            </a:r>
            <a:r>
              <a:rPr lang="en-US" dirty="0" smtClean="0">
                <a:solidFill>
                  <a:schemeClr val="bg1"/>
                </a:solidFill>
              </a:rPr>
              <a:t>Tucker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Morgan Whittle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Amber </a:t>
            </a:r>
            <a:r>
              <a:rPr lang="en-US" dirty="0" err="1" smtClean="0">
                <a:solidFill>
                  <a:schemeClr val="bg1"/>
                </a:solidFill>
              </a:rPr>
              <a:t>Wigle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Cassandra </a:t>
            </a:r>
            <a:r>
              <a:rPr lang="en-US" dirty="0" smtClean="0">
                <a:solidFill>
                  <a:schemeClr val="bg1"/>
                </a:solidFill>
              </a:rPr>
              <a:t>Willis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Kathleen </a:t>
            </a:r>
            <a:r>
              <a:rPr lang="en-US" dirty="0" smtClean="0">
                <a:solidFill>
                  <a:schemeClr val="bg1"/>
                </a:solidFill>
              </a:rPr>
              <a:t>Young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394092" cy="871152"/>
          </a:xfrm>
        </p:spPr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 Honor roll – 11th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56197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87246" y="0"/>
            <a:ext cx="6096000" cy="134498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 Caitlyn </a:t>
            </a:r>
            <a:r>
              <a:rPr lang="en-US" sz="1400" dirty="0" smtClean="0">
                <a:solidFill>
                  <a:schemeClr val="bg1"/>
                </a:solidFill>
              </a:rPr>
              <a:t>Abel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Zane </a:t>
            </a:r>
            <a:r>
              <a:rPr lang="en-US" sz="1400" dirty="0" err="1" smtClean="0">
                <a:solidFill>
                  <a:schemeClr val="bg1"/>
                </a:solidFill>
              </a:rPr>
              <a:t>Absten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Amanda </a:t>
            </a:r>
            <a:r>
              <a:rPr lang="en-US" sz="1400" dirty="0" smtClean="0">
                <a:solidFill>
                  <a:schemeClr val="bg1"/>
                </a:solidFill>
              </a:rPr>
              <a:t>Amador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Gianna </a:t>
            </a:r>
            <a:r>
              <a:rPr lang="en-US" sz="1400" dirty="0" smtClean="0">
                <a:solidFill>
                  <a:schemeClr val="bg1"/>
                </a:solidFill>
              </a:rPr>
              <a:t>Ancheta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Tyler </a:t>
            </a:r>
            <a:r>
              <a:rPr lang="en-US" sz="1400" dirty="0" smtClean="0">
                <a:solidFill>
                  <a:schemeClr val="bg1"/>
                </a:solidFill>
              </a:rPr>
              <a:t>Arnold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Victoria 	</a:t>
            </a:r>
            <a:r>
              <a:rPr lang="en-US" sz="1400" dirty="0" err="1">
                <a:solidFill>
                  <a:schemeClr val="bg1"/>
                </a:solidFill>
              </a:rPr>
              <a:t>Aucamp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William </a:t>
            </a:r>
            <a:r>
              <a:rPr lang="en-US" sz="1400" dirty="0" smtClean="0">
                <a:solidFill>
                  <a:schemeClr val="bg1"/>
                </a:solidFill>
              </a:rPr>
              <a:t>Ayala-Gonzalez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Mason </a:t>
            </a:r>
            <a:r>
              <a:rPr lang="en-US" sz="1400" dirty="0" smtClean="0">
                <a:solidFill>
                  <a:schemeClr val="bg1"/>
                </a:solidFill>
              </a:rPr>
              <a:t>Baker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Cameron </a:t>
            </a:r>
            <a:r>
              <a:rPr lang="en-US" sz="1400" dirty="0" smtClean="0">
                <a:solidFill>
                  <a:schemeClr val="bg1"/>
                </a:solidFill>
              </a:rPr>
              <a:t>Barton </a:t>
            </a:r>
            <a:r>
              <a:rPr lang="en-US" sz="1400" dirty="0">
                <a:solidFill>
                  <a:schemeClr val="bg1"/>
                </a:solidFill>
              </a:rPr>
              <a:t>Blanco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Brittany </a:t>
            </a:r>
            <a:r>
              <a:rPr lang="en-US" sz="1400" dirty="0" smtClean="0">
                <a:solidFill>
                  <a:schemeClr val="bg1"/>
                </a:solidFill>
              </a:rPr>
              <a:t>Beyer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Kyra </a:t>
            </a:r>
            <a:r>
              <a:rPr lang="en-US" sz="1400" dirty="0" smtClean="0">
                <a:solidFill>
                  <a:schemeClr val="bg1"/>
                </a:solidFill>
              </a:rPr>
              <a:t>Beyer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Josef </a:t>
            </a:r>
            <a:r>
              <a:rPr lang="en-US" sz="1400" dirty="0" smtClean="0">
                <a:solidFill>
                  <a:schemeClr val="bg1"/>
                </a:solidFill>
              </a:rPr>
              <a:t>Borski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William Coffin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Anthony </a:t>
            </a:r>
            <a:r>
              <a:rPr lang="en-US" sz="1400" dirty="0" err="1" smtClean="0">
                <a:solidFill>
                  <a:schemeClr val="bg1"/>
                </a:solidFill>
              </a:rPr>
              <a:t>Cosme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Jacob Curry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Ashley Day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Samantha </a:t>
            </a:r>
            <a:r>
              <a:rPr lang="en-US" sz="1400" dirty="0" err="1" smtClean="0">
                <a:solidFill>
                  <a:schemeClr val="bg1"/>
                </a:solidFill>
              </a:rPr>
              <a:t>Demeritt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Cody </a:t>
            </a:r>
            <a:r>
              <a:rPr lang="en-US" sz="1400" dirty="0" smtClean="0">
                <a:solidFill>
                  <a:schemeClr val="bg1"/>
                </a:solidFill>
              </a:rPr>
              <a:t>Dickerson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Andrew </a:t>
            </a:r>
            <a:r>
              <a:rPr lang="en-US" sz="1400" dirty="0" err="1" smtClean="0">
                <a:solidFill>
                  <a:schemeClr val="bg1"/>
                </a:solidFill>
              </a:rPr>
              <a:t>Dula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Andrew </a:t>
            </a:r>
            <a:r>
              <a:rPr lang="en-US" sz="1400" dirty="0" err="1" smtClean="0">
                <a:solidFill>
                  <a:schemeClr val="bg1"/>
                </a:solidFill>
              </a:rPr>
              <a:t>Fleites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Kathleen Foley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Sofia </a:t>
            </a:r>
            <a:r>
              <a:rPr lang="en-US" sz="1400" dirty="0" smtClean="0">
                <a:solidFill>
                  <a:schemeClr val="bg1"/>
                </a:solidFill>
              </a:rPr>
              <a:t>Garcia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George Guerra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Ryan </a:t>
            </a:r>
            <a:r>
              <a:rPr lang="en-US" sz="1400" dirty="0" err="1" smtClean="0">
                <a:solidFill>
                  <a:schemeClr val="bg1"/>
                </a:solidFill>
              </a:rPr>
              <a:t>Guth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Aiden </a:t>
            </a:r>
            <a:r>
              <a:rPr lang="en-US" sz="1400" dirty="0" smtClean="0">
                <a:solidFill>
                  <a:schemeClr val="bg1"/>
                </a:solidFill>
              </a:rPr>
              <a:t>Hawkins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Gina </a:t>
            </a:r>
            <a:r>
              <a:rPr lang="en-US" sz="1400" dirty="0" smtClean="0">
                <a:solidFill>
                  <a:schemeClr val="bg1"/>
                </a:solidFill>
              </a:rPr>
              <a:t>Hernandez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Savannah </a:t>
            </a:r>
            <a:r>
              <a:rPr lang="en-US" sz="1400" dirty="0" smtClean="0">
                <a:solidFill>
                  <a:schemeClr val="bg1"/>
                </a:solidFill>
              </a:rPr>
              <a:t>Hernandez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Samantha Howell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Julianne </a:t>
            </a:r>
            <a:r>
              <a:rPr lang="en-US" sz="1400" dirty="0" smtClean="0">
                <a:solidFill>
                  <a:schemeClr val="bg1"/>
                </a:solidFill>
              </a:rPr>
              <a:t>Jankowski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Sierra </a:t>
            </a:r>
            <a:r>
              <a:rPr lang="en-US" sz="1400" dirty="0" smtClean="0">
                <a:solidFill>
                  <a:schemeClr val="bg1"/>
                </a:solidFill>
              </a:rPr>
              <a:t>Jenkins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Alia </a:t>
            </a:r>
            <a:r>
              <a:rPr lang="en-US" sz="1400" dirty="0" smtClean="0">
                <a:solidFill>
                  <a:schemeClr val="bg1"/>
                </a:solidFill>
              </a:rPr>
              <a:t>Jones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Alex </a:t>
            </a:r>
            <a:r>
              <a:rPr lang="en-US" sz="1400" dirty="0" smtClean="0">
                <a:solidFill>
                  <a:schemeClr val="bg1"/>
                </a:solidFill>
              </a:rPr>
              <a:t>Jordan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Paige </a:t>
            </a:r>
            <a:r>
              <a:rPr lang="en-US" sz="1400" dirty="0" smtClean="0">
                <a:solidFill>
                  <a:schemeClr val="bg1"/>
                </a:solidFill>
              </a:rPr>
              <a:t>Joyce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Angelie</a:t>
            </a:r>
            <a:r>
              <a:rPr lang="en-US" sz="1400" dirty="0">
                <a:solidFill>
                  <a:schemeClr val="bg1"/>
                </a:solidFill>
              </a:rPr>
              <a:t> 	Kelley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Jeffrey King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Kaj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Klitgaard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Jay </a:t>
            </a:r>
            <a:r>
              <a:rPr lang="en-US" sz="1400" dirty="0" err="1" smtClean="0">
                <a:solidFill>
                  <a:schemeClr val="bg1"/>
                </a:solidFill>
              </a:rPr>
              <a:t>Kubida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Halley </a:t>
            </a:r>
            <a:r>
              <a:rPr lang="en-US" sz="1400" dirty="0" smtClean="0">
                <a:solidFill>
                  <a:schemeClr val="bg1"/>
                </a:solidFill>
              </a:rPr>
              <a:t>Lane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Richard 	Lindsay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Emma Marsden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Colt McGee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Daniel </a:t>
            </a:r>
            <a:r>
              <a:rPr lang="en-US" sz="1400" dirty="0" smtClean="0">
                <a:solidFill>
                  <a:schemeClr val="bg1"/>
                </a:solidFill>
              </a:rPr>
              <a:t>McMahon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Tyler </a:t>
            </a:r>
            <a:r>
              <a:rPr lang="en-US" sz="1400" dirty="0" err="1" smtClean="0">
                <a:solidFill>
                  <a:schemeClr val="bg1"/>
                </a:solidFill>
              </a:rPr>
              <a:t>Munchmeyer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Thomas	Nelson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Adriana 	Ornelas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Jared </a:t>
            </a:r>
            <a:r>
              <a:rPr lang="en-US" sz="1400" dirty="0" err="1" smtClean="0">
                <a:solidFill>
                  <a:schemeClr val="bg1"/>
                </a:solidFill>
              </a:rPr>
              <a:t>Pastuck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Brooke Peacock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Lorena Perez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Bryan </a:t>
            </a:r>
            <a:r>
              <a:rPr lang="en-US" sz="1400" dirty="0" err="1" smtClean="0">
                <a:solidFill>
                  <a:schemeClr val="bg1"/>
                </a:solidFill>
              </a:rPr>
              <a:t>Placencia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Jason </a:t>
            </a:r>
            <a:r>
              <a:rPr lang="en-US" sz="1400" dirty="0" smtClean="0">
                <a:solidFill>
                  <a:schemeClr val="bg1"/>
                </a:solidFill>
              </a:rPr>
              <a:t>Polanco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Jakob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Pooley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Melanie </a:t>
            </a:r>
            <a:r>
              <a:rPr lang="en-US" sz="1400" dirty="0" smtClean="0">
                <a:solidFill>
                  <a:schemeClr val="bg1"/>
                </a:solidFill>
              </a:rPr>
              <a:t>Porras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Alexis Rainwater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Connor Rhyne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Samantha Rodriguez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Paul </a:t>
            </a:r>
            <a:r>
              <a:rPr lang="en-US" sz="1400" dirty="0" smtClean="0">
                <a:solidFill>
                  <a:schemeClr val="bg1"/>
                </a:solidFill>
              </a:rPr>
              <a:t>Ross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Destiny </a:t>
            </a:r>
            <a:r>
              <a:rPr lang="en-US" sz="1400" dirty="0" smtClean="0">
                <a:solidFill>
                  <a:schemeClr val="bg1"/>
                </a:solidFill>
              </a:rPr>
              <a:t>Ruiz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Kailey </a:t>
            </a:r>
            <a:r>
              <a:rPr lang="en-US" sz="1400" dirty="0" smtClean="0">
                <a:solidFill>
                  <a:schemeClr val="bg1"/>
                </a:solidFill>
              </a:rPr>
              <a:t>Seiler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Nichole	Thomas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Sergio Trujillo-Perez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Anna </a:t>
            </a:r>
            <a:r>
              <a:rPr lang="en-US" sz="1400" dirty="0" smtClean="0">
                <a:solidFill>
                  <a:schemeClr val="bg1"/>
                </a:solidFill>
              </a:rPr>
              <a:t>Wilson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Anna Wright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394092" cy="871152"/>
          </a:xfrm>
        </p:spPr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Quarter Honor roll – 12th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71547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12192000" cy="2779713"/>
          </a:xfrm>
        </p:spPr>
        <p:txBody>
          <a:bodyPr/>
          <a:lstStyle/>
          <a:p>
            <a:pPr algn="ctr"/>
            <a:r>
              <a:rPr lang="en-US" sz="96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congratulations!</a:t>
            </a:r>
            <a:endParaRPr lang="en-US" sz="96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coral shores high school log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18" y="2328282"/>
            <a:ext cx="4441363" cy="34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23713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530" y="56290"/>
            <a:ext cx="7126940" cy="14269310"/>
          </a:xfrm>
          <a:ln>
            <a:noFill/>
          </a:ln>
        </p:spPr>
        <p:txBody>
          <a:bodyPr numCol="2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Taylor </a:t>
            </a:r>
            <a:r>
              <a:rPr lang="en-US" sz="1400" dirty="0" smtClean="0">
                <a:solidFill>
                  <a:schemeClr val="bg1"/>
                </a:solidFill>
              </a:rPr>
              <a:t>Albury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Oliver </a:t>
            </a:r>
            <a:r>
              <a:rPr lang="en-US" sz="1400" dirty="0" smtClean="0">
                <a:solidFill>
                  <a:schemeClr val="bg1"/>
                </a:solidFill>
              </a:rPr>
              <a:t>Allison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Tara </a:t>
            </a:r>
            <a:r>
              <a:rPr lang="en-US" sz="1400" dirty="0" smtClean="0">
                <a:solidFill>
                  <a:schemeClr val="bg1"/>
                </a:solidFill>
              </a:rPr>
              <a:t>Amador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Jonathan </a:t>
            </a:r>
            <a:r>
              <a:rPr lang="en-US" sz="1400" dirty="0" err="1" smtClean="0">
                <a:solidFill>
                  <a:schemeClr val="bg1"/>
                </a:solidFill>
              </a:rPr>
              <a:t>Babich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Andrea </a:t>
            </a:r>
            <a:r>
              <a:rPr lang="en-US" sz="1400" dirty="0" smtClean="0">
                <a:solidFill>
                  <a:schemeClr val="bg1"/>
                </a:solidFill>
              </a:rPr>
              <a:t>Beckman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Olivia Betancourt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Elijah </a:t>
            </a:r>
            <a:r>
              <a:rPr lang="en-US" sz="1400" dirty="0" smtClean="0">
                <a:solidFill>
                  <a:schemeClr val="bg1"/>
                </a:solidFill>
              </a:rPr>
              <a:t>Blanco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Callie </a:t>
            </a:r>
            <a:r>
              <a:rPr lang="en-US" sz="1400" dirty="0" smtClean="0">
                <a:solidFill>
                  <a:schemeClr val="bg1"/>
                </a:solidFill>
              </a:rPr>
              <a:t>Bloom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Katharina </a:t>
            </a:r>
            <a:r>
              <a:rPr lang="en-US" sz="1400" dirty="0" smtClean="0">
                <a:solidFill>
                  <a:schemeClr val="bg1"/>
                </a:solidFill>
              </a:rPr>
              <a:t>Borders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Alvin </a:t>
            </a:r>
            <a:r>
              <a:rPr lang="en-US" sz="1400" dirty="0" smtClean="0">
                <a:solidFill>
                  <a:schemeClr val="bg1"/>
                </a:solidFill>
              </a:rPr>
              <a:t>Brown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Brayan </a:t>
            </a:r>
            <a:r>
              <a:rPr lang="en-US" sz="1400" dirty="0" err="1">
                <a:solidFill>
                  <a:schemeClr val="bg1"/>
                </a:solidFill>
              </a:rPr>
              <a:t>Calatayud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Perry </a:t>
            </a:r>
            <a:r>
              <a:rPr lang="en-US" sz="1400" dirty="0" smtClean="0">
                <a:solidFill>
                  <a:schemeClr val="bg1"/>
                </a:solidFill>
              </a:rPr>
              <a:t>Carlson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Lillie </a:t>
            </a:r>
            <a:r>
              <a:rPr lang="en-US" sz="1400" dirty="0" smtClean="0">
                <a:solidFill>
                  <a:schemeClr val="bg1"/>
                </a:solidFill>
              </a:rPr>
              <a:t>Carter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Madeline Chilton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Dallas </a:t>
            </a:r>
            <a:r>
              <a:rPr lang="en-US" sz="1400" dirty="0" smtClean="0">
                <a:solidFill>
                  <a:schemeClr val="bg1"/>
                </a:solidFill>
              </a:rPr>
              <a:t>Christmas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Timothy </a:t>
            </a:r>
            <a:r>
              <a:rPr lang="en-US" sz="1400" dirty="0" smtClean="0">
                <a:solidFill>
                  <a:schemeClr val="bg1"/>
                </a:solidFill>
              </a:rPr>
              <a:t>Cole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Matthew Conley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Javier Correa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Matthew </a:t>
            </a:r>
            <a:r>
              <a:rPr lang="en-US" sz="1400" dirty="0" smtClean="0">
                <a:solidFill>
                  <a:schemeClr val="bg1"/>
                </a:solidFill>
              </a:rPr>
              <a:t>Darrow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Cayleigh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Deakins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Hunter </a:t>
            </a:r>
            <a:r>
              <a:rPr lang="en-US" sz="1400" dirty="0">
                <a:solidFill>
                  <a:schemeClr val="bg1"/>
                </a:solidFill>
              </a:rPr>
              <a:t>Dixon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Elizabeth </a:t>
            </a:r>
            <a:r>
              <a:rPr lang="en-US" sz="1400" dirty="0" smtClean="0">
                <a:solidFill>
                  <a:schemeClr val="bg1"/>
                </a:solidFill>
              </a:rPr>
              <a:t>Dobson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Clark </a:t>
            </a:r>
            <a:r>
              <a:rPr lang="en-US" sz="1400" dirty="0" err="1" smtClean="0">
                <a:solidFill>
                  <a:schemeClr val="bg1"/>
                </a:solidFill>
              </a:rPr>
              <a:t>Drebenstedt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Sarah Duffy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Yoendry</a:t>
            </a:r>
            <a:r>
              <a:rPr lang="en-US" sz="1400" dirty="0">
                <a:solidFill>
                  <a:schemeClr val="bg1"/>
                </a:solidFill>
              </a:rPr>
              <a:t> Ferro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Lily Firkins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Joseph </a:t>
            </a:r>
            <a:r>
              <a:rPr lang="en-US" sz="1400" dirty="0" err="1" smtClean="0">
                <a:solidFill>
                  <a:schemeClr val="bg1"/>
                </a:solidFill>
              </a:rPr>
              <a:t>Forcine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Rebecca </a:t>
            </a:r>
            <a:r>
              <a:rPr lang="en-US" sz="1400" dirty="0" smtClean="0">
                <a:solidFill>
                  <a:schemeClr val="bg1"/>
                </a:solidFill>
              </a:rPr>
              <a:t>Galvan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Ava </a:t>
            </a:r>
            <a:r>
              <a:rPr lang="en-US" sz="1400" dirty="0" smtClean="0">
                <a:solidFill>
                  <a:schemeClr val="bg1"/>
                </a:solidFill>
              </a:rPr>
              <a:t>Garcia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Rachel Machado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Kevin </a:t>
            </a:r>
            <a:r>
              <a:rPr lang="en-US" sz="1400" dirty="0" err="1">
                <a:solidFill>
                  <a:schemeClr val="bg1"/>
                </a:solidFill>
              </a:rPr>
              <a:t>Markevitch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Benitez Martinez-Benitez</a:t>
            </a: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Zareska</a:t>
            </a:r>
            <a:r>
              <a:rPr lang="en-US" sz="1400" dirty="0">
                <a:solidFill>
                  <a:schemeClr val="bg1"/>
                </a:solidFill>
              </a:rPr>
              <a:t> Mazola Ortega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Daniel McMahon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Kegan Morris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Dylan </a:t>
            </a:r>
            <a:r>
              <a:rPr lang="en-US" sz="1400" dirty="0" err="1">
                <a:solidFill>
                  <a:schemeClr val="bg1"/>
                </a:solidFill>
              </a:rPr>
              <a:t>Nason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Bethany </a:t>
            </a:r>
            <a:r>
              <a:rPr lang="en-US" sz="1400" dirty="0" err="1">
                <a:solidFill>
                  <a:schemeClr val="bg1"/>
                </a:solidFill>
              </a:rPr>
              <a:t>Norling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Ovel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Ocana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Angel Gutierrez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Javier Hernandez</a:t>
            </a:r>
          </a:p>
          <a:p>
            <a:pPr marL="0" indent="0" algn="ctr">
              <a:buNone/>
            </a:pPr>
            <a:r>
              <a:rPr lang="en-US" sz="1400" dirty="0" err="1" smtClean="0">
                <a:solidFill>
                  <a:schemeClr val="bg1"/>
                </a:solidFill>
              </a:rPr>
              <a:t>Luma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Gibus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Wellington Gideon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Garret Gilbert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Sheila </a:t>
            </a:r>
            <a:r>
              <a:rPr lang="en-US" sz="1400" dirty="0">
                <a:solidFill>
                  <a:schemeClr val="bg1"/>
                </a:solidFill>
              </a:rPr>
              <a:t>Gonzalez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Adam </a:t>
            </a:r>
            <a:r>
              <a:rPr lang="en-US" sz="1400" dirty="0" smtClean="0">
                <a:solidFill>
                  <a:schemeClr val="bg1"/>
                </a:solidFill>
              </a:rPr>
              <a:t>Gordon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Jonah Gross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Ryan </a:t>
            </a:r>
            <a:r>
              <a:rPr lang="en-US" sz="1400" dirty="0" err="1" smtClean="0">
                <a:solidFill>
                  <a:schemeClr val="bg1"/>
                </a:solidFill>
              </a:rPr>
              <a:t>Guth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 smtClean="0">
                <a:solidFill>
                  <a:schemeClr val="bg1"/>
                </a:solidFill>
              </a:rPr>
              <a:t>Yansey</a:t>
            </a:r>
            <a:r>
              <a:rPr lang="en-US" sz="1400" dirty="0" smtClean="0">
                <a:solidFill>
                  <a:schemeClr val="bg1"/>
                </a:solidFill>
              </a:rPr>
              <a:t> Hernandez-Vega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Elise </a:t>
            </a:r>
            <a:r>
              <a:rPr lang="en-US" sz="1400" dirty="0" smtClean="0">
                <a:solidFill>
                  <a:schemeClr val="bg1"/>
                </a:solidFill>
              </a:rPr>
              <a:t>Jordan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Jason </a:t>
            </a:r>
            <a:r>
              <a:rPr lang="en-US" sz="1400" dirty="0" err="1" smtClean="0">
                <a:solidFill>
                  <a:schemeClr val="bg1"/>
                </a:solidFill>
              </a:rPr>
              <a:t>Kaczka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Michela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Kidd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Daniel </a:t>
            </a:r>
            <a:r>
              <a:rPr lang="en-US" sz="1400" dirty="0" err="1" smtClean="0">
                <a:solidFill>
                  <a:schemeClr val="bg1"/>
                </a:solidFill>
              </a:rPr>
              <a:t>Koerperich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Hannah Lane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Skylynn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Lindback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Cora Long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 smtClean="0">
                <a:solidFill>
                  <a:schemeClr val="bg1"/>
                </a:solidFill>
              </a:rPr>
              <a:t>Norving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Olivas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John </a:t>
            </a:r>
            <a:r>
              <a:rPr lang="en-US" sz="1400" dirty="0" smtClean="0">
                <a:solidFill>
                  <a:schemeClr val="bg1"/>
                </a:solidFill>
              </a:rPr>
              <a:t>Owens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Hailey Pacyna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Vanessa </a:t>
            </a:r>
            <a:r>
              <a:rPr lang="en-US" sz="1400" dirty="0" err="1" smtClean="0">
                <a:solidFill>
                  <a:schemeClr val="bg1"/>
                </a:solidFill>
              </a:rPr>
              <a:t>Pelaez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Patryk </a:t>
            </a:r>
            <a:r>
              <a:rPr lang="en-US" sz="1400" dirty="0" err="1" smtClean="0">
                <a:solidFill>
                  <a:schemeClr val="bg1"/>
                </a:solidFill>
              </a:rPr>
              <a:t>Pietruch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Bryan </a:t>
            </a:r>
            <a:r>
              <a:rPr lang="en-US" sz="1400" dirty="0" err="1">
                <a:solidFill>
                  <a:schemeClr val="bg1"/>
                </a:solidFill>
              </a:rPr>
              <a:t>Placencia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Kaitlin </a:t>
            </a:r>
            <a:r>
              <a:rPr lang="en-US" sz="1400" dirty="0" smtClean="0">
                <a:solidFill>
                  <a:schemeClr val="bg1"/>
                </a:solidFill>
              </a:rPr>
              <a:t>Pooley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Shelby </a:t>
            </a:r>
            <a:r>
              <a:rPr lang="en-US" sz="1400" dirty="0" smtClean="0">
                <a:solidFill>
                  <a:schemeClr val="bg1"/>
                </a:solidFill>
              </a:rPr>
              <a:t>Porter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Julie </a:t>
            </a:r>
            <a:r>
              <a:rPr lang="en-US" sz="1400" dirty="0" smtClean="0">
                <a:solidFill>
                  <a:schemeClr val="bg1"/>
                </a:solidFill>
              </a:rPr>
              <a:t>Powers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Jesse </a:t>
            </a:r>
            <a:r>
              <a:rPr lang="en-US" sz="1400" dirty="0" err="1" smtClean="0">
                <a:solidFill>
                  <a:schemeClr val="bg1"/>
                </a:solidFill>
              </a:rPr>
              <a:t>Rego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Erin </a:t>
            </a:r>
            <a:r>
              <a:rPr lang="en-US" sz="1400" dirty="0" err="1" smtClean="0">
                <a:solidFill>
                  <a:schemeClr val="bg1"/>
                </a:solidFill>
              </a:rPr>
              <a:t>Rodberg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Thomas </a:t>
            </a:r>
            <a:r>
              <a:rPr lang="en-US" sz="1400" dirty="0" err="1" smtClean="0">
                <a:solidFill>
                  <a:schemeClr val="bg1"/>
                </a:solidFill>
              </a:rPr>
              <a:t>Rodberg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Lucia </a:t>
            </a:r>
            <a:r>
              <a:rPr lang="en-US" sz="1400" dirty="0">
                <a:solidFill>
                  <a:schemeClr val="bg1"/>
                </a:solidFill>
              </a:rPr>
              <a:t>Rodriguez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Olivia </a:t>
            </a:r>
            <a:r>
              <a:rPr lang="en-US" sz="1400" dirty="0" smtClean="0">
                <a:solidFill>
                  <a:schemeClr val="bg1"/>
                </a:solidFill>
              </a:rPr>
              <a:t>Conwell </a:t>
            </a:r>
            <a:r>
              <a:rPr lang="en-US" sz="1400" dirty="0">
                <a:solidFill>
                  <a:schemeClr val="bg1"/>
                </a:solidFill>
              </a:rPr>
              <a:t>Rodriguez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Alondra </a:t>
            </a:r>
            <a:r>
              <a:rPr lang="en-US" sz="1400" dirty="0">
                <a:solidFill>
                  <a:schemeClr val="bg1"/>
                </a:solidFill>
              </a:rPr>
              <a:t>Alejandra Rodriguez-Diaz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Paul </a:t>
            </a:r>
            <a:r>
              <a:rPr lang="en-US" sz="1400" dirty="0" smtClean="0">
                <a:solidFill>
                  <a:schemeClr val="bg1"/>
                </a:solidFill>
              </a:rPr>
              <a:t>Ross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Gabriel </a:t>
            </a:r>
            <a:r>
              <a:rPr lang="en-US" sz="1400" dirty="0" smtClean="0">
                <a:solidFill>
                  <a:schemeClr val="bg1"/>
                </a:solidFill>
              </a:rPr>
              <a:t>Rubiales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 err="1">
                <a:solidFill>
                  <a:schemeClr val="bg1"/>
                </a:solidFill>
              </a:rPr>
              <a:t>Emme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Santayana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Jennifer </a:t>
            </a:r>
            <a:r>
              <a:rPr lang="en-US" sz="1400" dirty="0" err="1">
                <a:solidFill>
                  <a:schemeClr val="bg1"/>
                </a:solidFill>
              </a:rPr>
              <a:t>Setchell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Samantha Simon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Spencer Simon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Colton Snodgrass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Draven Tucker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Cheyenne </a:t>
            </a:r>
            <a:r>
              <a:rPr lang="en-US" sz="1400" dirty="0" err="1">
                <a:solidFill>
                  <a:schemeClr val="bg1"/>
                </a:solidFill>
              </a:rPr>
              <a:t>Veloso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Dillon Walters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Zachary Webb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Jonathan Williams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Alison </a:t>
            </a:r>
            <a:r>
              <a:rPr lang="en-US" sz="1400" dirty="0" err="1">
                <a:solidFill>
                  <a:schemeClr val="bg1"/>
                </a:solidFill>
              </a:rPr>
              <a:t>Woltanski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George </a:t>
            </a:r>
            <a:r>
              <a:rPr lang="en-US" sz="1400" dirty="0" err="1">
                <a:solidFill>
                  <a:schemeClr val="bg1"/>
                </a:solidFill>
              </a:rPr>
              <a:t>Yeatman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Caitlin Yong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Abigail </a:t>
            </a:r>
            <a:r>
              <a:rPr lang="en-US" sz="1400" dirty="0" err="1">
                <a:solidFill>
                  <a:schemeClr val="bg1"/>
                </a:solidFill>
              </a:rPr>
              <a:t>Zischka</a:t>
            </a:r>
            <a:endParaRPr lang="en-US" sz="1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90" y="56290"/>
            <a:ext cx="11770220" cy="1238586"/>
          </a:xfrm>
        </p:spPr>
        <p:txBody>
          <a:bodyPr/>
          <a:lstStyle/>
          <a:p>
            <a:pPr algn="ctr"/>
            <a:r>
              <a:rPr lang="en-US" sz="6600" dirty="0" smtClean="0"/>
              <a:t>Perfect attendance award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31288145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623" y="13695"/>
            <a:ext cx="10515600" cy="1779255"/>
          </a:xfrm>
        </p:spPr>
        <p:txBody>
          <a:bodyPr/>
          <a:lstStyle/>
          <a:p>
            <a:pPr algn="ctr"/>
            <a:r>
              <a:rPr lang="en-US" sz="11500" dirty="0"/>
              <a:t/>
            </a:r>
            <a:br>
              <a:rPr lang="en-US" sz="11500" dirty="0"/>
            </a:br>
            <a:r>
              <a:rPr lang="en-US" sz="7200" dirty="0"/>
              <a:t>C</a:t>
            </a:r>
            <a:r>
              <a:rPr lang="en-US" sz="7200" dirty="0" smtClean="0"/>
              <a:t>REDITS</a:t>
            </a:r>
            <a:r>
              <a:rPr lang="en-US" sz="7200" dirty="0"/>
              <a:t/>
            </a:r>
            <a:br>
              <a:rPr lang="en-US" sz="7200" dirty="0"/>
            </a:br>
            <a:endParaRPr lang="en-US" sz="11500" dirty="0"/>
          </a:p>
        </p:txBody>
      </p:sp>
      <p:sp>
        <p:nvSpPr>
          <p:cNvPr id="5" name="TextBox 4"/>
          <p:cNvSpPr txBox="1"/>
          <p:nvPr/>
        </p:nvSpPr>
        <p:spPr>
          <a:xfrm>
            <a:off x="187549" y="666047"/>
            <a:ext cx="120044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/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PowerPoint</a:t>
            </a:r>
            <a:r>
              <a:rPr lang="en-US" sz="3200" cap="al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  </a:t>
            </a:r>
          </a:p>
          <a:p>
            <a:pPr algn="ctr"/>
            <a:r>
              <a:rPr lang="en-US" sz="4800" cap="al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Sophie </a:t>
            </a:r>
            <a:r>
              <a:rPr lang="en-US" sz="4800" cap="al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WilliamS</a:t>
            </a:r>
            <a:endParaRPr lang="en-US" sz="4800" cap="all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/>
            <a:r>
              <a:rPr lang="en-US" sz="3200" cap="al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Tyler Arnold</a:t>
            </a:r>
          </a:p>
          <a:p>
            <a:pPr algn="ctr"/>
            <a:r>
              <a:rPr lang="en-US" sz="3200" cap="al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Jorgen </a:t>
            </a:r>
            <a:r>
              <a:rPr lang="en-US" sz="3200" cap="al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Heilbron</a:t>
            </a:r>
            <a:endParaRPr lang="en-US" sz="3200" cap="all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/>
            <a:r>
              <a:rPr lang="en-US" sz="3200" cap="al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Shennan</a:t>
            </a:r>
            <a:r>
              <a:rPr lang="en-US" sz="3200" cap="all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n-US" sz="3200" cap="all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j-ea"/>
                <a:cs typeface="+mj-cs"/>
              </a:rPr>
              <a:t>Kasprzak</a:t>
            </a:r>
            <a:endParaRPr lang="en-US" sz="3200" cap="all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/>
            <a:endParaRPr lang="en-US" sz="4800" cap="all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072220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04247" y="3940348"/>
            <a:ext cx="106239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4000" dirty="0" smtClean="0"/>
              <a:t>Photography</a:t>
            </a:r>
          </a:p>
          <a:p>
            <a:pPr algn="ctr"/>
            <a:r>
              <a:rPr lang="en-US" sz="4000" dirty="0" smtClean="0"/>
              <a:t>Sophie Williams, Lillie Carter, Barbara Mendez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39" y="6096359"/>
            <a:ext cx="10644082" cy="4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0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wipe/>
      </p:transition>
    </mc:Choice>
    <mc:Fallback>
      <p:transition spd="slow" advClick="0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68452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Andersen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2289385"/>
            <a:ext cx="6091707" cy="1194113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67425" y="1359312"/>
            <a:ext cx="539686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Mrs. Andersen's Math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Rockstars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280" y="4464445"/>
            <a:ext cx="55646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Period 3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Andrea Galvan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Ashley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Hilson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Donovan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Hassen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Marc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Petrusha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3867" y="2004688"/>
            <a:ext cx="2909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Period 4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Erik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Eriksen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Irina Gonzalez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Vaclav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Cernosek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Phoenix Hardin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3078" y="4279779"/>
            <a:ext cx="27137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Period 5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Jennifer Duque-Diaz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Carlos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Magdaong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Kevin Leon-Gonzalez</a:t>
            </a:r>
          </a:p>
        </p:txBody>
      </p:sp>
      <p:sp>
        <p:nvSpPr>
          <p:cNvPr id="9" name="Rectangle 8"/>
          <p:cNvSpPr/>
          <p:nvPr/>
        </p:nvSpPr>
        <p:spPr>
          <a:xfrm>
            <a:off x="8075331" y="1990254"/>
            <a:ext cx="3156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Period 7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Lorena Carballo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Isaias Molina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Angel Martin Santos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Amber Stevens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279" y="2022470"/>
            <a:ext cx="37402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Period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1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Zakarie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Filpes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Zareska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Mazola Ortega</a:t>
            </a:r>
          </a:p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Lillia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Adrian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Frank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Perlik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3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3500">
        <p:wipe/>
      </p:transition>
    </mc:Choice>
    <mc:Fallback>
      <p:transition spd="slow" advClick="0" advTm="35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5" y="365125"/>
            <a:ext cx="11241505" cy="1325563"/>
          </a:xfrm>
        </p:spPr>
        <p:txBody>
          <a:bodyPr/>
          <a:lstStyle/>
          <a:p>
            <a:r>
              <a:rPr lang="en-US" sz="7200" dirty="0"/>
              <a:t>Mr. Bosque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95" y="2369301"/>
            <a:ext cx="12191999" cy="438267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3</a:t>
            </a:r>
            <a:r>
              <a:rPr lang="en-US" sz="4400" baseline="30000" dirty="0" smtClean="0"/>
              <a:t>rd</a:t>
            </a:r>
            <a:r>
              <a:rPr lang="en-US" sz="4400" dirty="0" smtClean="0"/>
              <a:t> Period – </a:t>
            </a:r>
            <a:r>
              <a:rPr lang="en-US" sz="4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Jackson </a:t>
            </a:r>
            <a:r>
              <a:rPr lang="en-US" sz="4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Hilson</a:t>
            </a:r>
            <a:r>
              <a:rPr lang="en-US" sz="4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Hunter </a:t>
            </a:r>
            <a:r>
              <a:rPr lang="en-US" sz="4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Wunderlich</a:t>
            </a:r>
            <a:endParaRPr lang="en-US" sz="4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4400" dirty="0" smtClean="0"/>
              <a:t>4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Period – </a:t>
            </a:r>
            <a:r>
              <a:rPr lang="en-US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Orlando Ortega</a:t>
            </a:r>
          </a:p>
          <a:p>
            <a:r>
              <a:rPr lang="en-US" sz="4400" dirty="0" smtClean="0"/>
              <a:t>5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Period – </a:t>
            </a:r>
            <a:r>
              <a:rPr lang="en-US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Nick Norman, Roberto Rivera</a:t>
            </a:r>
          </a:p>
          <a:p>
            <a:r>
              <a:rPr lang="en-US" sz="4400" dirty="0" smtClean="0"/>
              <a:t>7</a:t>
            </a:r>
            <a:r>
              <a:rPr lang="en-US" sz="4400" baseline="30000" dirty="0" smtClean="0"/>
              <a:t>th</a:t>
            </a:r>
            <a:r>
              <a:rPr lang="en-US" sz="4400" dirty="0" smtClean="0"/>
              <a:t> Period – </a:t>
            </a:r>
            <a:r>
              <a:rPr lang="en-US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Colin Campbell, </a:t>
            </a:r>
            <a:r>
              <a:rPr lang="en-US" sz="4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Liyiccia</a:t>
            </a:r>
            <a:r>
              <a:rPr lang="en-US" sz="4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Torres</a:t>
            </a:r>
          </a:p>
          <a:p>
            <a:endParaRPr lang="en-US" sz="4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1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wipe/>
      </p:transition>
    </mc:Choice>
    <mc:Fallback>
      <p:transition spd="slow" advClick="0" advTm="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0" y="-103517"/>
            <a:ext cx="10679969" cy="1837426"/>
          </a:xfrm>
        </p:spPr>
        <p:txBody>
          <a:bodyPr/>
          <a:lstStyle/>
          <a:p>
            <a:r>
              <a:rPr lang="en-US" sz="7200" dirty="0" smtClean="0"/>
              <a:t>MS. BRITTON</a:t>
            </a:r>
            <a:endParaRPr lang="en-US" sz="7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0789" y="1963936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4541" y="1467854"/>
            <a:ext cx="104674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Info Tech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Tyler Arnold,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Keiffer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Kemmer, Grace Mathews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 Promotional Layout &amp; Design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Jared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Pastuck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Patryk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Pietruch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Computer Science Principles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4  Austin Fernandez, Lauren Hack, Jorgen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Heilbron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Jonathan Williams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5  Tim Cole, Matthew Darrow, Leo Snell, Alejandro Tovar-Morales,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6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Lily Costa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Tim Orr, Alexis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Romero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Lillie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Carter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(photographer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Miguel Quezada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Sophie Williams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400" y="550224"/>
            <a:ext cx="4917978" cy="3081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935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5000">
        <p:wipe/>
      </p:transition>
    </mc:Choice>
    <mc:Fallback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1" y="0"/>
            <a:ext cx="10515600" cy="1325563"/>
          </a:xfrm>
        </p:spPr>
        <p:txBody>
          <a:bodyPr/>
          <a:lstStyle/>
          <a:p>
            <a:r>
              <a:rPr lang="en-US" sz="7200" dirty="0" smtClean="0"/>
              <a:t>Mr. </a:t>
            </a:r>
            <a:r>
              <a:rPr lang="en-US" sz="7200" dirty="0" err="1" smtClean="0"/>
              <a:t>catlett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4889" y="1150917"/>
            <a:ext cx="5779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Marine 1: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Tony Thiele &amp; Nick Norman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88" y="2265544"/>
            <a:ext cx="6029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Marine 2: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Dominic Austin &amp; Matt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Hardison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889" y="4450196"/>
            <a:ext cx="5779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Marine 4: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Hyatt Spaulding &amp; Cody Guy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89" y="3352834"/>
            <a:ext cx="5779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Marine 3:</a:t>
            </a:r>
          </a:p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Orlando Ortega &amp; Craig Beattie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2881" t="4745" r="11046" b="8958"/>
          <a:stretch/>
        </p:blipFill>
        <p:spPr>
          <a:xfrm>
            <a:off x="6385302" y="1612231"/>
            <a:ext cx="5455403" cy="3502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94888" y="5615126"/>
            <a:ext cx="8278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Building Construction: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  <a:p>
            <a:pPr lvl="0"/>
            <a:r>
              <a:rPr lang="en-US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Yansey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Leduar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Hernandez &amp; </a:t>
            </a:r>
            <a:r>
              <a:rPr lang="en-US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Yoendry</a:t>
            </a:r>
            <a:r>
              <a:rPr lang="en-U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Ferro</a:t>
            </a:r>
            <a:endParaRPr lang="en-US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78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">
        <p:wipe/>
      </p:transition>
    </mc:Choice>
    <mc:Fallback>
      <p:transition spd="slow" advClick="0" advTm="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z="7200" dirty="0" smtClean="0"/>
              <a:t>Ms. Dehart</a:t>
            </a:r>
            <a:endParaRPr lang="en-US" sz="7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2072220"/>
            <a:ext cx="4533367" cy="114520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57931" y="1321753"/>
            <a:ext cx="33051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U.S.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 Hanson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Kyle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Kraus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5 – U.S. History: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Amber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Wiggle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Juan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Pablo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Orjuela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6 – U.S. History: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Courtney Conley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Rodas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24275" y="1325563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3 – AP Psych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Kendra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Powers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Anna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Carucci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Molly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Gahagen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4 – AP Psych: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Zane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Turbessi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2"/>
          <a:stretch/>
        </p:blipFill>
        <p:spPr>
          <a:xfrm rot="16200000">
            <a:off x="7016707" y="1977843"/>
            <a:ext cx="3877361" cy="3120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7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OH">
  <a:themeElements>
    <a:clrScheme name="Custom 12">
      <a:dk1>
        <a:sysClr val="windowText" lastClr="000000"/>
      </a:dk1>
      <a:lt1>
        <a:sysClr val="window" lastClr="FFFFFF"/>
      </a:lt1>
      <a:dk2>
        <a:srgbClr val="00B050"/>
      </a:dk2>
      <a:lt2>
        <a:srgbClr val="FFC42F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Demi">
      <a:majorFont>
        <a:latin typeface="Franklin Gothic Demi"/>
        <a:ea typeface=""/>
        <a:cs typeface=""/>
      </a:majorFont>
      <a:minorFont>
        <a:latin typeface="Franklin Gothic Demi"/>
        <a:ea typeface=""/>
        <a:cs typeface="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H" id="{2D441B5D-E865-40BA-8E9B-F37749EF967A}" vid="{2D11B3D3-F7DB-49A4-9B94-8BCA5D1F6B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1210</TotalTime>
  <Words>1597</Words>
  <Application>Microsoft Office PowerPoint</Application>
  <PresentationFormat>Widescreen</PresentationFormat>
  <Paragraphs>673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Franklin Gothic Demi</vt:lpstr>
      <vt:lpstr>Times New Roman</vt:lpstr>
      <vt:lpstr>SOH</vt:lpstr>
      <vt:lpstr>State of the hurricanes</vt:lpstr>
      <vt:lpstr> random acts of kindness</vt:lpstr>
      <vt:lpstr>Congratulations  Destiny Ruiz   mcsd Gem Award for her work in achieve!</vt:lpstr>
      <vt:lpstr>Perfect attendance award</vt:lpstr>
      <vt:lpstr>Ms. Andersen</vt:lpstr>
      <vt:lpstr>Mr. Bosque</vt:lpstr>
      <vt:lpstr>MS. BRITTON</vt:lpstr>
      <vt:lpstr>Mr. catlett</vt:lpstr>
      <vt:lpstr>Ms. Dehart</vt:lpstr>
      <vt:lpstr>Ms. Dobson</vt:lpstr>
      <vt:lpstr>Ms. Mj fry</vt:lpstr>
      <vt:lpstr>Mr. Gideon:</vt:lpstr>
      <vt:lpstr>Ms. Hager</vt:lpstr>
      <vt:lpstr>Ms. hamilton</vt:lpstr>
      <vt:lpstr>Ms. HAMILTON (P.E.)</vt:lpstr>
      <vt:lpstr>Mr. hane</vt:lpstr>
      <vt:lpstr>Mr. Hurst</vt:lpstr>
      <vt:lpstr>Ms. Joy</vt:lpstr>
      <vt:lpstr>Ms. Kater</vt:lpstr>
      <vt:lpstr>Ms. kelley</vt:lpstr>
      <vt:lpstr>Ms. Knudsen</vt:lpstr>
      <vt:lpstr>Ms. ledoux</vt:lpstr>
      <vt:lpstr>Ms. mcgraw</vt:lpstr>
      <vt:lpstr>Ms. O’connor</vt:lpstr>
      <vt:lpstr>Mr. Poelma</vt:lpstr>
      <vt:lpstr>Ms. Rehmann</vt:lpstr>
      <vt:lpstr>Ms. Rosenow</vt:lpstr>
      <vt:lpstr>Ms. susa</vt:lpstr>
      <vt:lpstr>Ms. Thiery</vt:lpstr>
      <vt:lpstr>Ms. Truesdale</vt:lpstr>
      <vt:lpstr>Ms. Welch</vt:lpstr>
      <vt:lpstr>Ms. wischmeier</vt:lpstr>
      <vt:lpstr>Ms. Zofchak</vt:lpstr>
      <vt:lpstr>1st Quarter Honor roll – 9th</vt:lpstr>
      <vt:lpstr>1st Quarter Honor roll – 9th</vt:lpstr>
      <vt:lpstr>1st Quarter Honor roll – 10th</vt:lpstr>
      <vt:lpstr>1st Quarter Honor roll – 11th</vt:lpstr>
      <vt:lpstr>1st Quarter Honor roll – 12th</vt:lpstr>
      <vt:lpstr>congratulations!</vt:lpstr>
      <vt:lpstr> CREDITS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hurricanes</dc:title>
  <dc:creator>Sophie Williams</dc:creator>
  <cp:lastModifiedBy>Linda Britton</cp:lastModifiedBy>
  <cp:revision>152</cp:revision>
  <dcterms:modified xsi:type="dcterms:W3CDTF">2017-11-14T12:43:48Z</dcterms:modified>
</cp:coreProperties>
</file>